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slideLayouts/slideLayout12.xml" ContentType="application/vnd.openxmlformats-officedocument.presentationml.slideLayout+xml"/>
  <Override PartName="/ppt/theme/theme12.xml" ContentType="application/vnd.openxmlformats-officedocument.theme+xml"/>
  <Override PartName="/ppt/slideLayouts/slideLayout13.xml" ContentType="application/vnd.openxmlformats-officedocument.presentationml.slideLayout+xml"/>
  <Override PartName="/ppt/theme/theme13.xml" ContentType="application/vnd.openxmlformats-officedocument.theme+xml"/>
  <Override PartName="/ppt/slideLayouts/slideLayout14.xml" ContentType="application/vnd.openxmlformats-officedocument.presentationml.slideLayout+xml"/>
  <Override PartName="/ppt/theme/theme14.xml" ContentType="application/vnd.openxmlformats-officedocument.theme+xml"/>
  <Override PartName="/ppt/slideLayouts/slideLayout15.xml" ContentType="application/vnd.openxmlformats-officedocument.presentationml.slideLayout+xml"/>
  <Override PartName="/ppt/theme/theme15.xml" ContentType="application/vnd.openxmlformats-officedocument.theme+xml"/>
  <Override PartName="/ppt/slideLayouts/slideLayout16.xml" ContentType="application/vnd.openxmlformats-officedocument.presentationml.slideLayout+xml"/>
  <Override PartName="/ppt/theme/theme16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17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18.xml" ContentType="application/vnd.openxmlformats-officedocument.theme+xml"/>
  <Override PartName="/ppt/slideLayouts/slideLayout30.xml" ContentType="application/vnd.openxmlformats-officedocument.presentationml.slideLayout+xml"/>
  <Override PartName="/ppt/theme/theme19.xml" ContentType="application/vnd.openxmlformats-officedocument.theme+xml"/>
  <Override PartName="/ppt/slideLayouts/slideLayout31.xml" ContentType="application/vnd.openxmlformats-officedocument.presentationml.slideLayout+xml"/>
  <Override PartName="/ppt/theme/theme20.xml" ContentType="application/vnd.openxmlformats-officedocument.theme+xml"/>
  <Override PartName="/ppt/slideLayouts/slideLayout32.xml" ContentType="application/vnd.openxmlformats-officedocument.presentationml.slideLayout+xml"/>
  <Override PartName="/ppt/theme/theme21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2.xml" ContentType="application/vnd.openxmlformats-officedocument.theme+xml"/>
  <Override PartName="/ppt/slideLayouts/slideLayout36.xml" ContentType="application/vnd.openxmlformats-officedocument.presentationml.slideLayout+xml"/>
  <Override PartName="/ppt/theme/theme23.xml" ContentType="application/vnd.openxmlformats-officedocument.theme+xml"/>
  <Override PartName="/ppt/slideLayouts/slideLayout37.xml" ContentType="application/vnd.openxmlformats-officedocument.presentationml.slideLayout+xml"/>
  <Override PartName="/ppt/theme/theme24.xml" ContentType="application/vnd.openxmlformats-officedocument.theme+xml"/>
  <Override PartName="/ppt/theme/theme2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9" r:id="rId1"/>
    <p:sldMasterId id="2147483791" r:id="rId2"/>
    <p:sldMasterId id="2147483793" r:id="rId3"/>
    <p:sldMasterId id="2147483795" r:id="rId4"/>
    <p:sldMasterId id="2147483797" r:id="rId5"/>
    <p:sldMasterId id="2147483799" r:id="rId6"/>
    <p:sldMasterId id="2147483801" r:id="rId7"/>
    <p:sldMasterId id="2147483803" r:id="rId8"/>
    <p:sldMasterId id="2147483805" r:id="rId9"/>
    <p:sldMasterId id="2147483807" r:id="rId10"/>
    <p:sldMasterId id="2147483809" r:id="rId11"/>
    <p:sldMasterId id="2147483811" r:id="rId12"/>
    <p:sldMasterId id="2147483813" r:id="rId13"/>
    <p:sldMasterId id="2147483815" r:id="rId14"/>
    <p:sldMasterId id="2147483817" r:id="rId15"/>
    <p:sldMasterId id="2147483819" r:id="rId16"/>
    <p:sldMasterId id="2147483821" r:id="rId17"/>
    <p:sldMasterId id="2147483824" r:id="rId18"/>
    <p:sldMasterId id="2147483836" r:id="rId19"/>
    <p:sldMasterId id="2147483838" r:id="rId20"/>
    <p:sldMasterId id="2147483840" r:id="rId21"/>
    <p:sldMasterId id="2147483842" r:id="rId22"/>
    <p:sldMasterId id="2147483846" r:id="rId23"/>
    <p:sldMasterId id="2147483848" r:id="rId24"/>
  </p:sldMasterIdLst>
  <p:notesMasterIdLst>
    <p:notesMasterId r:id="rId55"/>
  </p:notesMasterIdLst>
  <p:sldIdLst>
    <p:sldId id="455" r:id="rId25"/>
    <p:sldId id="456" r:id="rId26"/>
    <p:sldId id="457" r:id="rId27"/>
    <p:sldId id="458" r:id="rId28"/>
    <p:sldId id="459" r:id="rId29"/>
    <p:sldId id="460" r:id="rId30"/>
    <p:sldId id="461" r:id="rId31"/>
    <p:sldId id="462" r:id="rId32"/>
    <p:sldId id="463" r:id="rId33"/>
    <p:sldId id="464" r:id="rId34"/>
    <p:sldId id="465" r:id="rId35"/>
    <p:sldId id="466" r:id="rId36"/>
    <p:sldId id="437" r:id="rId37"/>
    <p:sldId id="438" r:id="rId38"/>
    <p:sldId id="439" r:id="rId39"/>
    <p:sldId id="440" r:id="rId40"/>
    <p:sldId id="441" r:id="rId41"/>
    <p:sldId id="442" r:id="rId42"/>
    <p:sldId id="443" r:id="rId43"/>
    <p:sldId id="444" r:id="rId44"/>
    <p:sldId id="445" r:id="rId45"/>
    <p:sldId id="446" r:id="rId46"/>
    <p:sldId id="447" r:id="rId47"/>
    <p:sldId id="448" r:id="rId48"/>
    <p:sldId id="449" r:id="rId49"/>
    <p:sldId id="450" r:id="rId50"/>
    <p:sldId id="451" r:id="rId51"/>
    <p:sldId id="452" r:id="rId52"/>
    <p:sldId id="453" r:id="rId53"/>
    <p:sldId id="454" r:id="rId5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000066"/>
    <a:srgbClr val="006666"/>
    <a:srgbClr val="003366"/>
    <a:srgbClr val="006600"/>
    <a:srgbClr val="003399"/>
    <a:srgbClr val="660033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5" autoAdjust="0"/>
    <p:restoredTop sz="94700" autoAdjust="0"/>
  </p:normalViewPr>
  <p:slideViewPr>
    <p:cSldViewPr>
      <p:cViewPr>
        <p:scale>
          <a:sx n="66" d="100"/>
          <a:sy n="66" d="100"/>
        </p:scale>
        <p:origin x="-414" y="-9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2.xml"/><Relationship Id="rId39" Type="http://schemas.openxmlformats.org/officeDocument/2006/relationships/slide" Target="slides/slide15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10.xml"/><Relationship Id="rId42" Type="http://schemas.openxmlformats.org/officeDocument/2006/relationships/slide" Target="slides/slide18.xml"/><Relationship Id="rId47" Type="http://schemas.openxmlformats.org/officeDocument/2006/relationships/slide" Target="slides/slide23.xml"/><Relationship Id="rId50" Type="http://schemas.openxmlformats.org/officeDocument/2006/relationships/slide" Target="slides/slide26.xml"/><Relationship Id="rId55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1.xml"/><Relationship Id="rId33" Type="http://schemas.openxmlformats.org/officeDocument/2006/relationships/slide" Target="slides/slide9.xml"/><Relationship Id="rId38" Type="http://schemas.openxmlformats.org/officeDocument/2006/relationships/slide" Target="slides/slide14.xml"/><Relationship Id="rId46" Type="http://schemas.openxmlformats.org/officeDocument/2006/relationships/slide" Target="slides/slide22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5.xml"/><Relationship Id="rId41" Type="http://schemas.openxmlformats.org/officeDocument/2006/relationships/slide" Target="slides/slide17.xml"/><Relationship Id="rId54" Type="http://schemas.openxmlformats.org/officeDocument/2006/relationships/slide" Target="slides/slide3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8.xml"/><Relationship Id="rId37" Type="http://schemas.openxmlformats.org/officeDocument/2006/relationships/slide" Target="slides/slide13.xml"/><Relationship Id="rId40" Type="http://schemas.openxmlformats.org/officeDocument/2006/relationships/slide" Target="slides/slide16.xml"/><Relationship Id="rId45" Type="http://schemas.openxmlformats.org/officeDocument/2006/relationships/slide" Target="slides/slide21.xml"/><Relationship Id="rId53" Type="http://schemas.openxmlformats.org/officeDocument/2006/relationships/slide" Target="slides/slide29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4.xml"/><Relationship Id="rId36" Type="http://schemas.openxmlformats.org/officeDocument/2006/relationships/slide" Target="slides/slide12.xml"/><Relationship Id="rId49" Type="http://schemas.openxmlformats.org/officeDocument/2006/relationships/slide" Target="slides/slide25.xml"/><Relationship Id="rId57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7.xml"/><Relationship Id="rId44" Type="http://schemas.openxmlformats.org/officeDocument/2006/relationships/slide" Target="slides/slide20.xml"/><Relationship Id="rId52" Type="http://schemas.openxmlformats.org/officeDocument/2006/relationships/slide" Target="slides/slide2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3.xml"/><Relationship Id="rId30" Type="http://schemas.openxmlformats.org/officeDocument/2006/relationships/slide" Target="slides/slide6.xml"/><Relationship Id="rId35" Type="http://schemas.openxmlformats.org/officeDocument/2006/relationships/slide" Target="slides/slide11.xml"/><Relationship Id="rId43" Type="http://schemas.openxmlformats.org/officeDocument/2006/relationships/slide" Target="slides/slide19.xml"/><Relationship Id="rId48" Type="http://schemas.openxmlformats.org/officeDocument/2006/relationships/slide" Target="slides/slide24.xml"/><Relationship Id="rId56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7.xml"/><Relationship Id="rId3" Type="http://schemas.openxmlformats.org/officeDocument/2006/relationships/slideMaster" Target="slideMasters/slideMaster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7AA005-209C-4E38-8B55-53690B35507C}" type="doc">
      <dgm:prSet loTypeId="urn:microsoft.com/office/officeart/2005/8/layout/vList5" loCatId="list" qsTypeId="urn:microsoft.com/office/officeart/2005/8/quickstyle/simple1#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5EB4E4FA-4D67-4CD4-A9CA-902F34C38197}">
      <dgm:prSet phldrT="[Text]"/>
      <dgm:spPr/>
      <dgm:t>
        <a:bodyPr/>
        <a:lstStyle/>
        <a:p>
          <a:pPr algn="r"/>
          <a:r>
            <a:rPr lang="en-US" dirty="0" smtClean="0">
              <a:solidFill>
                <a:schemeClr val="tx1"/>
              </a:solidFill>
            </a:rPr>
            <a:t>    </a:t>
          </a:r>
          <a:r>
            <a: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Quality Leadership</a:t>
          </a:r>
        </a:p>
      </dgm:t>
    </dgm:pt>
    <dgm:pt modelId="{88ED0A68-E322-41DC-B081-C355A6518609}" type="parTrans" cxnId="{940C767F-C891-4FA1-B5EB-4B0AD96B78C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20B6B20-C3BE-4F63-951F-3960F33C0F96}" type="sibTrans" cxnId="{940C767F-C891-4FA1-B5EB-4B0AD96B78C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5956A87-65A1-4338-A664-9473B1ADE6D3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Lead nationally in quality outcomes and patient experience.</a:t>
          </a:r>
          <a:endParaRPr lang="en-US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4DD7491E-03B3-4863-8340-48B322EE6F0F}" type="parTrans" cxnId="{D69D2CA3-AE0D-4830-8323-B7B9ED6167E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DEE3884-0994-46F8-BB4B-E813E625E3A5}" type="sibTrans" cxnId="{D69D2CA3-AE0D-4830-8323-B7B9ED6167E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997A02F-EFD3-44AA-B341-AB59F928B6A7}">
      <dgm:prSet phldrT="[Text]"/>
      <dgm:spPr/>
      <dgm:t>
        <a:bodyPr/>
        <a:lstStyle/>
        <a:p>
          <a:pPr marL="0" marR="0" indent="0" algn="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Growth &amp; Financial Stewardship</a:t>
          </a:r>
        </a:p>
      </dgm:t>
    </dgm:pt>
    <dgm:pt modelId="{CA5E7544-E551-4B32-8ED9-C041C42D558C}" type="parTrans" cxnId="{FE46CA4C-A265-482B-85FE-740D25A37E3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087CEF7-BC1A-4066-A389-E4637CB492F5}" type="sibTrans" cxnId="{FE46CA4C-A265-482B-85FE-740D25A37E3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AA40FB1-DE22-4734-81EF-913E2455767E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Make health care more affordable and keep our organization strong</a:t>
          </a:r>
          <a:r>
            <a:rPr lang="en-US" dirty="0" smtClean="0">
              <a:solidFill>
                <a:schemeClr val="tx1"/>
              </a:solidFill>
            </a:rPr>
            <a:t>.</a:t>
          </a:r>
          <a:endParaRPr lang="en-US" dirty="0">
            <a:solidFill>
              <a:schemeClr val="tx1"/>
            </a:solidFill>
          </a:endParaRPr>
        </a:p>
      </dgm:t>
    </dgm:pt>
    <dgm:pt modelId="{F9624A32-B1AC-4152-9A3D-108CC73E400A}" type="parTrans" cxnId="{0E15DDD0-6D11-4F8C-9A0E-180EEF8198F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3089BA4-AB89-46BF-8C51-83B157DE7CF5}" type="sibTrans" cxnId="{0E15DDD0-6D11-4F8C-9A0E-180EEF8198F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7013CAA-FE78-4542-B7B6-2EC1AFDDDAD1}">
      <dgm:prSet phldrT="[Text]"/>
      <dgm:spPr/>
      <dgm:t>
        <a:bodyPr/>
        <a:lstStyle/>
        <a:p>
          <a:pPr marL="0" marR="0" indent="0" algn="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Care Innovation &amp; Integration </a:t>
          </a:r>
        </a:p>
      </dgm:t>
    </dgm:pt>
    <dgm:pt modelId="{0DBB2A08-DC08-4A8A-9C57-F30AD2C9357F}" type="parTrans" cxnId="{811B88B8-CCB2-4B49-8508-21A19D4BBA5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979F9DB-033D-40A5-9A25-5AC2BA2FAE6D}" type="sibTrans" cxnId="{811B88B8-CCB2-4B49-8508-21A19D4BBA5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33004E3-3CDA-4DC3-9299-164B08ED915C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Innovate and integrate patient-centered care.</a:t>
          </a:r>
          <a:endParaRPr lang="en-US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1EC70B95-4037-45C2-A3AC-9B70E66AAE87}" type="parTrans" cxnId="{0FEBBC5E-2B13-43E1-A924-0C98EE3B147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2EAF7F3-B70C-41C4-8D6F-294CAFA5FC50}" type="sibTrans" cxnId="{0FEBBC5E-2B13-43E1-A924-0C98EE3B147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0F9FEEF-80FA-4B0A-845C-55C462914005}">
      <dgm:prSet phldrT="[Text]"/>
      <dgm:spPr/>
      <dgm:t>
        <a:bodyPr/>
        <a:lstStyle/>
        <a:p>
          <a:pPr algn="r"/>
          <a:r>
            <a: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Academic</a:t>
          </a:r>
        </a:p>
        <a:p>
          <a:pPr algn="r"/>
          <a:r>
            <a: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Innovation</a:t>
          </a:r>
          <a:endParaRPr lang="en-US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31CB91D2-FE3C-4694-8298-AEE1FA4B735F}" type="parTrans" cxnId="{05D3B7E6-C105-4BFA-9DF0-F0A059248CB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BB34AF2-C16F-4A3B-9EE9-940724AEE89C}" type="sibTrans" cxnId="{05D3B7E6-C105-4BFA-9DF0-F0A059248CB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7B8AABA-3F58-4BBE-BDEB-6892CA1BDACC}">
      <dgm:prSet phldrT="[Text]"/>
      <dgm:spPr/>
      <dgm:t>
        <a:bodyPr/>
        <a:lstStyle/>
        <a:p>
          <a:pPr algn="r"/>
          <a:r>
            <a: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Organizational </a:t>
          </a:r>
        </a:p>
        <a:p>
          <a:pPr algn="r"/>
          <a:r>
            <a: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Engagement</a:t>
          </a:r>
          <a:endParaRPr lang="en-US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F7A02178-295A-4871-9F13-228889602712}" type="parTrans" cxnId="{D5E0BE98-56FD-4D8D-A511-367C99FB57E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E879C9A-9436-4C48-986C-8C9576D8C54C}" type="sibTrans" cxnId="{D5E0BE98-56FD-4D8D-A511-367C99FB57E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1E8D2FD-C81B-4DC9-9632-0613C12454F3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Advance health through education and research.</a:t>
          </a:r>
          <a:endParaRPr lang="en-US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D9A7B575-FDD6-4329-A485-9E2B6202944A}" type="parTrans" cxnId="{6FC97106-8C5F-4B61-A8F1-19F3324C0E6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31E5F05-D04A-4F24-9BDE-AD2B146E5DF3}" type="sibTrans" cxnId="{6FC97106-8C5F-4B61-A8F1-19F3324C0E6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FAED94A-8F9E-4E46-83E5-1B7E12BC4BC1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Engage all employees and enhance their capabilities for success.</a:t>
          </a:r>
          <a:endParaRPr lang="en-US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D057276F-047D-40A5-8E1C-4C843AA12516}" type="parTrans" cxnId="{E719A3E1-9537-478C-93D0-4C4DADC9FD2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7D3FE1F-DBDA-4319-A1B1-6C7DD9A8FB47}" type="sibTrans" cxnId="{E719A3E1-9537-478C-93D0-4C4DADC9FD2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63EFA4F-F5F6-4CBB-85B4-701FFF9049D6}" type="pres">
      <dgm:prSet presAssocID="{0A7AA005-209C-4E38-8B55-53690B35507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FF8DFF6-2B25-41E1-9F76-797A73EF92B7}" type="pres">
      <dgm:prSet presAssocID="{5EB4E4FA-4D67-4CD4-A9CA-902F34C38197}" presName="linNode" presStyleCnt="0"/>
      <dgm:spPr/>
    </dgm:pt>
    <dgm:pt modelId="{1DA5819A-FED1-4B34-BEF5-B601492A80F6}" type="pres">
      <dgm:prSet presAssocID="{5EB4E4FA-4D67-4CD4-A9CA-902F34C38197}" presName="parentText" presStyleLbl="node1" presStyleIdx="0" presStyleCnt="5" custScaleX="12222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19E833-C04F-4EE1-A6DB-387B84C94E60}" type="pres">
      <dgm:prSet presAssocID="{5EB4E4FA-4D67-4CD4-A9CA-902F34C38197}" presName="descendantText" presStyleLbl="alignAccFollowNode1" presStyleIdx="0" presStyleCnt="5" custLinFactNeighborX="27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1394FC-6DD2-419D-848A-ED21F56BDF71}" type="pres">
      <dgm:prSet presAssocID="{820B6B20-C3BE-4F63-951F-3960F33C0F96}" presName="sp" presStyleCnt="0"/>
      <dgm:spPr/>
    </dgm:pt>
    <dgm:pt modelId="{B4ECE0D1-59DB-479A-9DB2-4B3644FCD25C}" type="pres">
      <dgm:prSet presAssocID="{E997A02F-EFD3-44AA-B341-AB59F928B6A7}" presName="linNode" presStyleCnt="0"/>
      <dgm:spPr/>
    </dgm:pt>
    <dgm:pt modelId="{CCBDDF61-119E-4096-8E15-2AC7857B91E2}" type="pres">
      <dgm:prSet presAssocID="{E997A02F-EFD3-44AA-B341-AB59F928B6A7}" presName="parentText" presStyleLbl="node1" presStyleIdx="1" presStyleCnt="5" custScaleX="123997" custLinFactNeighborX="-14" custLinFactNeighborY="810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E5EA7F-8FD5-4ADA-B487-AD3D1574FF43}" type="pres">
      <dgm:prSet presAssocID="{E997A02F-EFD3-44AA-B341-AB59F928B6A7}" presName="descendantText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403CA8-EBA2-4C8B-88D9-52F107A1147C}" type="pres">
      <dgm:prSet presAssocID="{3087CEF7-BC1A-4066-A389-E4637CB492F5}" presName="sp" presStyleCnt="0"/>
      <dgm:spPr/>
    </dgm:pt>
    <dgm:pt modelId="{FC71591E-FDB4-4D27-A6B0-7D37FF340C26}" type="pres">
      <dgm:prSet presAssocID="{D7013CAA-FE78-4542-B7B6-2EC1AFDDDAD1}" presName="linNode" presStyleCnt="0"/>
      <dgm:spPr/>
    </dgm:pt>
    <dgm:pt modelId="{5C142055-6961-4A09-9F4B-BCD9AA50740E}" type="pres">
      <dgm:prSet presAssocID="{D7013CAA-FE78-4542-B7B6-2EC1AFDDDAD1}" presName="parentText" presStyleLbl="node1" presStyleIdx="2" presStyleCnt="5" custScaleX="12401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1B59A5-1D3D-4115-921B-5C02C62897D5}" type="pres">
      <dgm:prSet presAssocID="{D7013CAA-FE78-4542-B7B6-2EC1AFDDDAD1}" presName="descendantText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EEEC35-0448-47F6-8D06-4106CCED157C}" type="pres">
      <dgm:prSet presAssocID="{8979F9DB-033D-40A5-9A25-5AC2BA2FAE6D}" presName="sp" presStyleCnt="0"/>
      <dgm:spPr/>
    </dgm:pt>
    <dgm:pt modelId="{B92A67F8-E5A2-4158-B658-893FE5A7BF6C}" type="pres">
      <dgm:prSet presAssocID="{80F9FEEF-80FA-4B0A-845C-55C462914005}" presName="linNode" presStyleCnt="0"/>
      <dgm:spPr/>
    </dgm:pt>
    <dgm:pt modelId="{EBDB419C-C753-4434-8227-DD5961B93B6B}" type="pres">
      <dgm:prSet presAssocID="{80F9FEEF-80FA-4B0A-845C-55C462914005}" presName="parentText" presStyleLbl="node1" presStyleIdx="3" presStyleCnt="5" custScaleX="124059" custLinFactNeighborX="-163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3C918A-F34C-49F4-9655-973B3B8ABBCE}" type="pres">
      <dgm:prSet presAssocID="{80F9FEEF-80FA-4B0A-845C-55C462914005}" presName="descendantText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130E6A-8E42-4CCE-88D4-2419A1354772}" type="pres">
      <dgm:prSet presAssocID="{1BB34AF2-C16F-4A3B-9EE9-940724AEE89C}" presName="sp" presStyleCnt="0"/>
      <dgm:spPr/>
    </dgm:pt>
    <dgm:pt modelId="{EF048ED5-FED1-4D0A-8746-8B9C8AE1089A}" type="pres">
      <dgm:prSet presAssocID="{E7B8AABA-3F58-4BBE-BDEB-6892CA1BDACC}" presName="linNode" presStyleCnt="0"/>
      <dgm:spPr/>
    </dgm:pt>
    <dgm:pt modelId="{92B39049-854D-441F-8E97-749F2896BBAA}" type="pres">
      <dgm:prSet presAssocID="{E7B8AABA-3F58-4BBE-BDEB-6892CA1BDACC}" presName="parentText" presStyleLbl="node1" presStyleIdx="4" presStyleCnt="5" custScaleX="12401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40FD22-4A3E-4E99-8592-8F45452DD30F}" type="pres">
      <dgm:prSet presAssocID="{E7B8AABA-3F58-4BBE-BDEB-6892CA1BDACC}" presName="descendantText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719A3E1-9537-478C-93D0-4C4DADC9FD23}" srcId="{E7B8AABA-3F58-4BBE-BDEB-6892CA1BDACC}" destId="{DFAED94A-8F9E-4E46-83E5-1B7E12BC4BC1}" srcOrd="0" destOrd="0" parTransId="{D057276F-047D-40A5-8E1C-4C843AA12516}" sibTransId="{27D3FE1F-DBDA-4319-A1B1-6C7DD9A8FB47}"/>
    <dgm:cxn modelId="{7147813E-B13D-4400-8801-0954DFE722D5}" type="presOf" srcId="{0A7AA005-209C-4E38-8B55-53690B35507C}" destId="{F63EFA4F-F5F6-4CBB-85B4-701FFF9049D6}" srcOrd="0" destOrd="0" presId="urn:microsoft.com/office/officeart/2005/8/layout/vList5"/>
    <dgm:cxn modelId="{940C767F-C891-4FA1-B5EB-4B0AD96B78CD}" srcId="{0A7AA005-209C-4E38-8B55-53690B35507C}" destId="{5EB4E4FA-4D67-4CD4-A9CA-902F34C38197}" srcOrd="0" destOrd="0" parTransId="{88ED0A68-E322-41DC-B081-C355A6518609}" sibTransId="{820B6B20-C3BE-4F63-951F-3960F33C0F96}"/>
    <dgm:cxn modelId="{78237E2A-2072-43F1-ABA0-75C4490130F3}" type="presOf" srcId="{D5956A87-65A1-4338-A664-9473B1ADE6D3}" destId="{8C19E833-C04F-4EE1-A6DB-387B84C94E60}" srcOrd="0" destOrd="0" presId="urn:microsoft.com/office/officeart/2005/8/layout/vList5"/>
    <dgm:cxn modelId="{ADC47B23-8118-4B01-8601-1B6046DC7FEC}" type="presOf" srcId="{733004E3-3CDA-4DC3-9299-164B08ED915C}" destId="{ED1B59A5-1D3D-4115-921B-5C02C62897D5}" srcOrd="0" destOrd="0" presId="urn:microsoft.com/office/officeart/2005/8/layout/vList5"/>
    <dgm:cxn modelId="{EC3EF21E-A49C-494F-8434-D5725E617BDD}" type="presOf" srcId="{DAA40FB1-DE22-4734-81EF-913E2455767E}" destId="{7AE5EA7F-8FD5-4ADA-B487-AD3D1574FF43}" srcOrd="0" destOrd="0" presId="urn:microsoft.com/office/officeart/2005/8/layout/vList5"/>
    <dgm:cxn modelId="{94C06BB0-1927-4A1C-A553-6F7553E4C734}" type="presOf" srcId="{5EB4E4FA-4D67-4CD4-A9CA-902F34C38197}" destId="{1DA5819A-FED1-4B34-BEF5-B601492A80F6}" srcOrd="0" destOrd="0" presId="urn:microsoft.com/office/officeart/2005/8/layout/vList5"/>
    <dgm:cxn modelId="{811B88B8-CCB2-4B49-8508-21A19D4BBA5F}" srcId="{0A7AA005-209C-4E38-8B55-53690B35507C}" destId="{D7013CAA-FE78-4542-B7B6-2EC1AFDDDAD1}" srcOrd="2" destOrd="0" parTransId="{0DBB2A08-DC08-4A8A-9C57-F30AD2C9357F}" sibTransId="{8979F9DB-033D-40A5-9A25-5AC2BA2FAE6D}"/>
    <dgm:cxn modelId="{01CCCD8A-A253-4BBA-8585-A963084C0B54}" type="presOf" srcId="{DFAED94A-8F9E-4E46-83E5-1B7E12BC4BC1}" destId="{6A40FD22-4A3E-4E99-8592-8F45452DD30F}" srcOrd="0" destOrd="0" presId="urn:microsoft.com/office/officeart/2005/8/layout/vList5"/>
    <dgm:cxn modelId="{0FEBBC5E-2B13-43E1-A924-0C98EE3B1473}" srcId="{D7013CAA-FE78-4542-B7B6-2EC1AFDDDAD1}" destId="{733004E3-3CDA-4DC3-9299-164B08ED915C}" srcOrd="0" destOrd="0" parTransId="{1EC70B95-4037-45C2-A3AC-9B70E66AAE87}" sibTransId="{C2EAF7F3-B70C-41C4-8D6F-294CAFA5FC50}"/>
    <dgm:cxn modelId="{6CA793FF-CFC1-4F6B-9A19-9D7669B91139}" type="presOf" srcId="{D7013CAA-FE78-4542-B7B6-2EC1AFDDDAD1}" destId="{5C142055-6961-4A09-9F4B-BCD9AA50740E}" srcOrd="0" destOrd="0" presId="urn:microsoft.com/office/officeart/2005/8/layout/vList5"/>
    <dgm:cxn modelId="{D69D2CA3-AE0D-4830-8323-B7B9ED6167E0}" srcId="{5EB4E4FA-4D67-4CD4-A9CA-902F34C38197}" destId="{D5956A87-65A1-4338-A664-9473B1ADE6D3}" srcOrd="0" destOrd="0" parTransId="{4DD7491E-03B3-4863-8340-48B322EE6F0F}" sibTransId="{3DEE3884-0994-46F8-BB4B-E813E625E3A5}"/>
    <dgm:cxn modelId="{05D3B7E6-C105-4BFA-9DF0-F0A059248CB6}" srcId="{0A7AA005-209C-4E38-8B55-53690B35507C}" destId="{80F9FEEF-80FA-4B0A-845C-55C462914005}" srcOrd="3" destOrd="0" parTransId="{31CB91D2-FE3C-4694-8298-AEE1FA4B735F}" sibTransId="{1BB34AF2-C16F-4A3B-9EE9-940724AEE89C}"/>
    <dgm:cxn modelId="{034A2C38-B9CA-4332-AAAB-7E34AF98F7E9}" type="presOf" srcId="{E997A02F-EFD3-44AA-B341-AB59F928B6A7}" destId="{CCBDDF61-119E-4096-8E15-2AC7857B91E2}" srcOrd="0" destOrd="0" presId="urn:microsoft.com/office/officeart/2005/8/layout/vList5"/>
    <dgm:cxn modelId="{FE46CA4C-A265-482B-85FE-740D25A37E3A}" srcId="{0A7AA005-209C-4E38-8B55-53690B35507C}" destId="{E997A02F-EFD3-44AA-B341-AB59F928B6A7}" srcOrd="1" destOrd="0" parTransId="{CA5E7544-E551-4B32-8ED9-C041C42D558C}" sibTransId="{3087CEF7-BC1A-4066-A389-E4637CB492F5}"/>
    <dgm:cxn modelId="{BBCA434B-C792-4CF7-A6A8-C859DDFB0E7E}" type="presOf" srcId="{D1E8D2FD-C81B-4DC9-9632-0613C12454F3}" destId="{D43C918A-F34C-49F4-9655-973B3B8ABBCE}" srcOrd="0" destOrd="0" presId="urn:microsoft.com/office/officeart/2005/8/layout/vList5"/>
    <dgm:cxn modelId="{C103A7B2-04BB-4A5B-944F-819643CBAB82}" type="presOf" srcId="{E7B8AABA-3F58-4BBE-BDEB-6892CA1BDACC}" destId="{92B39049-854D-441F-8E97-749F2896BBAA}" srcOrd="0" destOrd="0" presId="urn:microsoft.com/office/officeart/2005/8/layout/vList5"/>
    <dgm:cxn modelId="{90B128D9-30DC-4E53-BE43-7BDEBB920667}" type="presOf" srcId="{80F9FEEF-80FA-4B0A-845C-55C462914005}" destId="{EBDB419C-C753-4434-8227-DD5961B93B6B}" srcOrd="0" destOrd="0" presId="urn:microsoft.com/office/officeart/2005/8/layout/vList5"/>
    <dgm:cxn modelId="{D5E0BE98-56FD-4D8D-A511-367C99FB57E0}" srcId="{0A7AA005-209C-4E38-8B55-53690B35507C}" destId="{E7B8AABA-3F58-4BBE-BDEB-6892CA1BDACC}" srcOrd="4" destOrd="0" parTransId="{F7A02178-295A-4871-9F13-228889602712}" sibTransId="{0E879C9A-9436-4C48-986C-8C9576D8C54C}"/>
    <dgm:cxn modelId="{0E15DDD0-6D11-4F8C-9A0E-180EEF8198F0}" srcId="{E997A02F-EFD3-44AA-B341-AB59F928B6A7}" destId="{DAA40FB1-DE22-4734-81EF-913E2455767E}" srcOrd="0" destOrd="0" parTransId="{F9624A32-B1AC-4152-9A3D-108CC73E400A}" sibTransId="{43089BA4-AB89-46BF-8C51-83B157DE7CF5}"/>
    <dgm:cxn modelId="{6FC97106-8C5F-4B61-A8F1-19F3324C0E6F}" srcId="{80F9FEEF-80FA-4B0A-845C-55C462914005}" destId="{D1E8D2FD-C81B-4DC9-9632-0613C12454F3}" srcOrd="0" destOrd="0" parTransId="{D9A7B575-FDD6-4329-A485-9E2B6202944A}" sibTransId="{831E5F05-D04A-4F24-9BDE-AD2B146E5DF3}"/>
    <dgm:cxn modelId="{4EEF643B-A89E-49F4-823E-A228A4A2FDB1}" type="presParOf" srcId="{F63EFA4F-F5F6-4CBB-85B4-701FFF9049D6}" destId="{9FF8DFF6-2B25-41E1-9F76-797A73EF92B7}" srcOrd="0" destOrd="0" presId="urn:microsoft.com/office/officeart/2005/8/layout/vList5"/>
    <dgm:cxn modelId="{628B0329-050A-414F-9E68-191AEB2665AC}" type="presParOf" srcId="{9FF8DFF6-2B25-41E1-9F76-797A73EF92B7}" destId="{1DA5819A-FED1-4B34-BEF5-B601492A80F6}" srcOrd="0" destOrd="0" presId="urn:microsoft.com/office/officeart/2005/8/layout/vList5"/>
    <dgm:cxn modelId="{F49B816C-DB89-402C-BBAA-E6620635FA27}" type="presParOf" srcId="{9FF8DFF6-2B25-41E1-9F76-797A73EF92B7}" destId="{8C19E833-C04F-4EE1-A6DB-387B84C94E60}" srcOrd="1" destOrd="0" presId="urn:microsoft.com/office/officeart/2005/8/layout/vList5"/>
    <dgm:cxn modelId="{F898A1A9-088D-4CD1-B786-7FA16C82EB79}" type="presParOf" srcId="{F63EFA4F-F5F6-4CBB-85B4-701FFF9049D6}" destId="{A61394FC-6DD2-419D-848A-ED21F56BDF71}" srcOrd="1" destOrd="0" presId="urn:microsoft.com/office/officeart/2005/8/layout/vList5"/>
    <dgm:cxn modelId="{06AF2C4E-CCA9-450B-A55B-5443928D5F13}" type="presParOf" srcId="{F63EFA4F-F5F6-4CBB-85B4-701FFF9049D6}" destId="{B4ECE0D1-59DB-479A-9DB2-4B3644FCD25C}" srcOrd="2" destOrd="0" presId="urn:microsoft.com/office/officeart/2005/8/layout/vList5"/>
    <dgm:cxn modelId="{9A859AF1-88C9-4F9B-867D-BA382E7ADE3A}" type="presParOf" srcId="{B4ECE0D1-59DB-479A-9DB2-4B3644FCD25C}" destId="{CCBDDF61-119E-4096-8E15-2AC7857B91E2}" srcOrd="0" destOrd="0" presId="urn:microsoft.com/office/officeart/2005/8/layout/vList5"/>
    <dgm:cxn modelId="{9B6D8475-43FC-4448-939E-7D70C835E26A}" type="presParOf" srcId="{B4ECE0D1-59DB-479A-9DB2-4B3644FCD25C}" destId="{7AE5EA7F-8FD5-4ADA-B487-AD3D1574FF43}" srcOrd="1" destOrd="0" presId="urn:microsoft.com/office/officeart/2005/8/layout/vList5"/>
    <dgm:cxn modelId="{941AE606-AD5D-46B2-AA6C-3FB7251F9574}" type="presParOf" srcId="{F63EFA4F-F5F6-4CBB-85B4-701FFF9049D6}" destId="{84403CA8-EBA2-4C8B-88D9-52F107A1147C}" srcOrd="3" destOrd="0" presId="urn:microsoft.com/office/officeart/2005/8/layout/vList5"/>
    <dgm:cxn modelId="{4608B136-59BD-47B7-977A-7236ACB27477}" type="presParOf" srcId="{F63EFA4F-F5F6-4CBB-85B4-701FFF9049D6}" destId="{FC71591E-FDB4-4D27-A6B0-7D37FF340C26}" srcOrd="4" destOrd="0" presId="urn:microsoft.com/office/officeart/2005/8/layout/vList5"/>
    <dgm:cxn modelId="{4F3262EE-9F08-413B-8796-A2A7CE06C228}" type="presParOf" srcId="{FC71591E-FDB4-4D27-A6B0-7D37FF340C26}" destId="{5C142055-6961-4A09-9F4B-BCD9AA50740E}" srcOrd="0" destOrd="0" presId="urn:microsoft.com/office/officeart/2005/8/layout/vList5"/>
    <dgm:cxn modelId="{FF0FE037-5100-4B2B-B81A-2DDAA5D6DF0C}" type="presParOf" srcId="{FC71591E-FDB4-4D27-A6B0-7D37FF340C26}" destId="{ED1B59A5-1D3D-4115-921B-5C02C62897D5}" srcOrd="1" destOrd="0" presId="urn:microsoft.com/office/officeart/2005/8/layout/vList5"/>
    <dgm:cxn modelId="{B1775552-FF8C-45E6-ABBC-0D0A77C430DF}" type="presParOf" srcId="{F63EFA4F-F5F6-4CBB-85B4-701FFF9049D6}" destId="{3BEEEC35-0448-47F6-8D06-4106CCED157C}" srcOrd="5" destOrd="0" presId="urn:microsoft.com/office/officeart/2005/8/layout/vList5"/>
    <dgm:cxn modelId="{8A37C989-BA63-4799-AFD4-0407C02A23B3}" type="presParOf" srcId="{F63EFA4F-F5F6-4CBB-85B4-701FFF9049D6}" destId="{B92A67F8-E5A2-4158-B658-893FE5A7BF6C}" srcOrd="6" destOrd="0" presId="urn:microsoft.com/office/officeart/2005/8/layout/vList5"/>
    <dgm:cxn modelId="{B3231B4D-21A8-490D-A7CC-30DADBD24B8C}" type="presParOf" srcId="{B92A67F8-E5A2-4158-B658-893FE5A7BF6C}" destId="{EBDB419C-C753-4434-8227-DD5961B93B6B}" srcOrd="0" destOrd="0" presId="urn:microsoft.com/office/officeart/2005/8/layout/vList5"/>
    <dgm:cxn modelId="{C179A7BD-95FC-494A-B0FB-26889A5E9A07}" type="presParOf" srcId="{B92A67F8-E5A2-4158-B658-893FE5A7BF6C}" destId="{D43C918A-F34C-49F4-9655-973B3B8ABBCE}" srcOrd="1" destOrd="0" presId="urn:microsoft.com/office/officeart/2005/8/layout/vList5"/>
    <dgm:cxn modelId="{378199B9-825F-445F-85B3-06237FCF2E16}" type="presParOf" srcId="{F63EFA4F-F5F6-4CBB-85B4-701FFF9049D6}" destId="{6A130E6A-8E42-4CCE-88D4-2419A1354772}" srcOrd="7" destOrd="0" presId="urn:microsoft.com/office/officeart/2005/8/layout/vList5"/>
    <dgm:cxn modelId="{4BF63488-7D13-422B-BC35-092BDC5A70ED}" type="presParOf" srcId="{F63EFA4F-F5F6-4CBB-85B4-701FFF9049D6}" destId="{EF048ED5-FED1-4D0A-8746-8B9C8AE1089A}" srcOrd="8" destOrd="0" presId="urn:microsoft.com/office/officeart/2005/8/layout/vList5"/>
    <dgm:cxn modelId="{192F2B4D-65BC-4B23-84AB-E65DF13E926F}" type="presParOf" srcId="{EF048ED5-FED1-4D0A-8746-8B9C8AE1089A}" destId="{92B39049-854D-441F-8E97-749F2896BBAA}" srcOrd="0" destOrd="0" presId="urn:microsoft.com/office/officeart/2005/8/layout/vList5"/>
    <dgm:cxn modelId="{D60C6969-0D0B-47B0-B60F-18F33ED88D77}" type="presParOf" srcId="{EF048ED5-FED1-4D0A-8746-8B9C8AE1089A}" destId="{6A40FD22-4A3E-4E99-8592-8F45452DD30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19E833-C04F-4EE1-A6DB-387B84C94E60}">
      <dsp:nvSpPr>
        <dsp:cNvPr id="0" name=""/>
        <dsp:cNvSpPr/>
      </dsp:nvSpPr>
      <dsp:spPr>
        <a:xfrm rot="5400000">
          <a:off x="5704775" y="-2121575"/>
          <a:ext cx="670617" cy="5085257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Lead nationally in quality outcomes and patient experience.</a:t>
          </a:r>
          <a:endParaRPr lang="en-US" sz="19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-5400000">
        <a:off x="3497456" y="118481"/>
        <a:ext cx="5052520" cy="605143"/>
      </dsp:txXfrm>
    </dsp:sp>
    <dsp:sp modelId="{1DA5819A-FED1-4B34-BEF5-B601492A80F6}">
      <dsp:nvSpPr>
        <dsp:cNvPr id="0" name=""/>
        <dsp:cNvSpPr/>
      </dsp:nvSpPr>
      <dsp:spPr>
        <a:xfrm>
          <a:off x="688" y="1917"/>
          <a:ext cx="3496079" cy="83827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chemeClr val="tx1"/>
              </a:solidFill>
            </a:rPr>
            <a:t>    </a:t>
          </a:r>
          <a:r>
            <a:rPr lang="en-US" sz="21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Quality Leadership</a:t>
          </a:r>
        </a:p>
      </dsp:txBody>
      <dsp:txXfrm>
        <a:off x="41609" y="42838"/>
        <a:ext cx="3414237" cy="756429"/>
      </dsp:txXfrm>
    </dsp:sp>
    <dsp:sp modelId="{7AE5EA7F-8FD5-4ADA-B487-AD3D1574FF43}">
      <dsp:nvSpPr>
        <dsp:cNvPr id="0" name=""/>
        <dsp:cNvSpPr/>
      </dsp:nvSpPr>
      <dsp:spPr>
        <a:xfrm rot="5400000">
          <a:off x="5716348" y="-1225297"/>
          <a:ext cx="670617" cy="5053072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Make health care more affordable and keep our organization strong</a:t>
          </a:r>
          <a:r>
            <a:rPr lang="en-US" sz="1900" kern="1200" dirty="0" smtClean="0">
              <a:solidFill>
                <a:schemeClr val="tx1"/>
              </a:solidFill>
            </a:rPr>
            <a:t>.</a:t>
          </a:r>
          <a:endParaRPr lang="en-US" sz="1900" kern="1200" dirty="0">
            <a:solidFill>
              <a:schemeClr val="tx1"/>
            </a:solidFill>
          </a:endParaRPr>
        </a:p>
      </dsp:txBody>
      <dsp:txXfrm rot="-5400000">
        <a:off x="3525121" y="998667"/>
        <a:ext cx="5020335" cy="605143"/>
      </dsp:txXfrm>
    </dsp:sp>
    <dsp:sp modelId="{CCBDDF61-119E-4096-8E15-2AC7857B91E2}">
      <dsp:nvSpPr>
        <dsp:cNvPr id="0" name=""/>
        <dsp:cNvSpPr/>
      </dsp:nvSpPr>
      <dsp:spPr>
        <a:xfrm>
          <a:off x="0" y="950010"/>
          <a:ext cx="3524432" cy="83827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marR="0" lvl="0" indent="0" algn="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1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Growth &amp; Financial Stewardship</a:t>
          </a:r>
        </a:p>
      </dsp:txBody>
      <dsp:txXfrm>
        <a:off x="40921" y="990931"/>
        <a:ext cx="3442590" cy="756429"/>
      </dsp:txXfrm>
    </dsp:sp>
    <dsp:sp modelId="{ED1B59A5-1D3D-4115-921B-5C02C62897D5}">
      <dsp:nvSpPr>
        <dsp:cNvPr id="0" name=""/>
        <dsp:cNvSpPr/>
      </dsp:nvSpPr>
      <dsp:spPr>
        <a:xfrm rot="5400000">
          <a:off x="5716746" y="-345112"/>
          <a:ext cx="670617" cy="5053072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Innovate and integrate patient-centered care.</a:t>
          </a:r>
          <a:endParaRPr lang="en-US" sz="19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-5400000">
        <a:off x="3525519" y="1878852"/>
        <a:ext cx="5020335" cy="605143"/>
      </dsp:txXfrm>
    </dsp:sp>
    <dsp:sp modelId="{5C142055-6961-4A09-9F4B-BCD9AA50740E}">
      <dsp:nvSpPr>
        <dsp:cNvPr id="0" name=""/>
        <dsp:cNvSpPr/>
      </dsp:nvSpPr>
      <dsp:spPr>
        <a:xfrm>
          <a:off x="688" y="1762287"/>
          <a:ext cx="3524830" cy="83827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marR="0" lvl="0" indent="0" algn="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1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Care Innovation &amp; Integration </a:t>
          </a:r>
        </a:p>
      </dsp:txBody>
      <dsp:txXfrm>
        <a:off x="41609" y="1803208"/>
        <a:ext cx="3442988" cy="756429"/>
      </dsp:txXfrm>
    </dsp:sp>
    <dsp:sp modelId="{D43C918A-F34C-49F4-9655-973B3B8ABBCE}">
      <dsp:nvSpPr>
        <dsp:cNvPr id="0" name=""/>
        <dsp:cNvSpPr/>
      </dsp:nvSpPr>
      <dsp:spPr>
        <a:xfrm rot="5400000">
          <a:off x="5718110" y="535072"/>
          <a:ext cx="670617" cy="5053072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Advance health through education and research.</a:t>
          </a:r>
          <a:endParaRPr lang="en-US" sz="19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-5400000">
        <a:off x="3526883" y="2759037"/>
        <a:ext cx="5020335" cy="605143"/>
      </dsp:txXfrm>
    </dsp:sp>
    <dsp:sp modelId="{EBDB419C-C753-4434-8227-DD5961B93B6B}">
      <dsp:nvSpPr>
        <dsp:cNvPr id="0" name=""/>
        <dsp:cNvSpPr/>
      </dsp:nvSpPr>
      <dsp:spPr>
        <a:xfrm>
          <a:off x="0" y="2642472"/>
          <a:ext cx="3526194" cy="83827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Academic</a:t>
          </a:r>
        </a:p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Innovation</a:t>
          </a:r>
          <a:endParaRPr lang="en-US" sz="21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40921" y="2683393"/>
        <a:ext cx="3444352" cy="756429"/>
      </dsp:txXfrm>
    </dsp:sp>
    <dsp:sp modelId="{6A40FD22-4A3E-4E99-8592-8F45452DD30F}">
      <dsp:nvSpPr>
        <dsp:cNvPr id="0" name=""/>
        <dsp:cNvSpPr/>
      </dsp:nvSpPr>
      <dsp:spPr>
        <a:xfrm rot="5400000">
          <a:off x="5716746" y="1415257"/>
          <a:ext cx="670617" cy="5053072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Engage all employees and enhance their capabilities for success.</a:t>
          </a:r>
          <a:endParaRPr lang="en-US" sz="19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-5400000">
        <a:off x="3525519" y="3639222"/>
        <a:ext cx="5020335" cy="605143"/>
      </dsp:txXfrm>
    </dsp:sp>
    <dsp:sp modelId="{92B39049-854D-441F-8E97-749F2896BBAA}">
      <dsp:nvSpPr>
        <dsp:cNvPr id="0" name=""/>
        <dsp:cNvSpPr/>
      </dsp:nvSpPr>
      <dsp:spPr>
        <a:xfrm>
          <a:off x="688" y="3522658"/>
          <a:ext cx="3524830" cy="83827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Organizational </a:t>
          </a:r>
        </a:p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Engagement</a:t>
          </a:r>
          <a:endParaRPr lang="en-US" sz="21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41609" y="3563579"/>
        <a:ext cx="3442988" cy="7564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D649C33A-95E1-490F-A504-45F299E1F1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7147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5B3DA62-F3DA-4214-A61E-3BD203EE1AEE}" type="slidenum">
              <a:rPr lang="en-US" altLang="en-US" smtClean="0">
                <a:solidFill>
                  <a:srgbClr val="000000"/>
                </a:solidFill>
              </a:rPr>
              <a:pPr/>
              <a:t>2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67238" cy="3425825"/>
          </a:xfrm>
          <a:ln w="12700" cap="flat"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69" tIns="46036" rIns="92069" bIns="46036"/>
          <a:lstStyle/>
          <a:p>
            <a:pPr eaLnBrk="1" hangingPunct="1"/>
            <a:endParaRPr lang="en-US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/>
          </p:cNvSpPr>
          <p:nvPr>
            <p:ph type="body" idx="1"/>
          </p:nvPr>
        </p:nvSpPr>
        <p:spPr>
          <a:xfrm>
            <a:off x="684213" y="4341813"/>
            <a:ext cx="5489575" cy="4116387"/>
          </a:xfrm>
          <a:noFill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4F14E15-8989-4FF0-A5A8-D770FBA1DA20}" type="slidenum">
              <a:rPr lang="en-US" altLang="en-US">
                <a:solidFill>
                  <a:prstClr val="black"/>
                </a:solidFill>
              </a:rPr>
              <a:pPr/>
              <a:t>7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685800"/>
            <a:ext cx="4572000" cy="3429000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6AF1DA2-F43D-4D77-A3D9-F626900BC551}" type="slidenum">
              <a:rPr lang="en-US" altLang="en-US">
                <a:solidFill>
                  <a:prstClr val="black"/>
                </a:solidFill>
              </a:rPr>
              <a:pPr/>
              <a:t>8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9550" y="98425"/>
            <a:ext cx="6442075" cy="4830763"/>
          </a:xfrm>
          <a:ln/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26418E4-60A3-41C3-8992-45C37BE349A2}" type="slidenum">
              <a:rPr lang="en-US" altLang="en-US">
                <a:solidFill>
                  <a:prstClr val="black"/>
                </a:solidFill>
              </a:rPr>
              <a:pPr/>
              <a:t>9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B727D21-CC92-4269-A7FA-1CDA1E1ECD3D}" type="slidenum">
              <a:rPr lang="en-US" altLang="en-US">
                <a:solidFill>
                  <a:prstClr val="black"/>
                </a:solidFill>
              </a:rPr>
              <a:pPr/>
              <a:t>10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2059012"/>
            <a:ext cx="9146751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" y="2166457"/>
            <a:ext cx="8603674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996343"/>
            <a:ext cx="6858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383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065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065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5256" y="1913470"/>
            <a:ext cx="356616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256" y="2656566"/>
            <a:ext cx="356616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73423" y="1913470"/>
            <a:ext cx="356616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73423" y="2656564"/>
            <a:ext cx="356616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3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5256" y="2120054"/>
            <a:ext cx="459486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41767" y="2147490"/>
            <a:ext cx="24003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476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420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065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420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420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420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55448" y="6231473"/>
            <a:ext cx="457200" cy="4413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AA40EBC-2104-4BF0-833D-31621E40D9A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9AA40EBC-2104-4BF0-833D-31621E40D9A8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9AA40EBC-2104-4BF0-833D-31621E40D9A8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9AA40EBC-2104-4BF0-833D-31621E40D9A8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9AA40EBC-2104-4BF0-833D-31621E40D9A8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9AA40EBC-2104-4BF0-833D-31621E40D9A8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9AA40EBC-2104-4BF0-833D-31621E40D9A8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F5E29-DCC2-470E-B983-A502F139100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52FA7-5740-4B87-A216-A487420ABB7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6657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56D40-315A-4661-92FF-08C65E07775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28D74-CCD8-4E1D-958A-515A3C9AE7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0718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56D40-315A-4661-92FF-08C65E07775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28D74-CCD8-4E1D-958A-515A3C9AE7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976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56D40-315A-4661-92FF-08C65E07775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28D74-CCD8-4E1D-958A-515A3C9AE7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8865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56D40-315A-4661-92FF-08C65E07775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28D74-CCD8-4E1D-958A-515A3C9AE7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3174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56D40-315A-4661-92FF-08C65E07775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28D74-CCD8-4E1D-958A-515A3C9AE7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750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56D40-315A-4661-92FF-08C65E07775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28D74-CCD8-4E1D-958A-515A3C9AE7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387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56D40-315A-4661-92FF-08C65E07775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28D74-CCD8-4E1D-958A-515A3C9AE7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9347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56D40-315A-4661-92FF-08C65E07775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28D74-CCD8-4E1D-958A-515A3C9AE7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4905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56D40-315A-4661-92FF-08C65E07775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28D74-CCD8-4E1D-958A-515A3C9AE7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7254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56D40-315A-4661-92FF-08C65E07775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28D74-CCD8-4E1D-958A-515A3C9AE7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1614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56D40-315A-4661-92FF-08C65E07775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28D74-CCD8-4E1D-958A-515A3C9AE7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3974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3"/>
          <p:cNvGrpSpPr>
            <a:grpSpLocks/>
          </p:cNvGrpSpPr>
          <p:nvPr userDrawn="1"/>
        </p:nvGrpSpPr>
        <p:grpSpPr bwMode="auto">
          <a:xfrm>
            <a:off x="-6350" y="-3175"/>
            <a:ext cx="9150350" cy="6861175"/>
            <a:chOff x="-4" y="-2"/>
            <a:chExt cx="5764" cy="4322"/>
          </a:xfrm>
        </p:grpSpPr>
        <p:sp>
          <p:nvSpPr>
            <p:cNvPr id="5" name="Freeform 19"/>
            <p:cNvSpPr>
              <a:spLocks/>
            </p:cNvSpPr>
            <p:nvPr userDrawn="1"/>
          </p:nvSpPr>
          <p:spPr bwMode="auto">
            <a:xfrm>
              <a:off x="-4" y="-2"/>
              <a:ext cx="5764" cy="2313"/>
            </a:xfrm>
            <a:custGeom>
              <a:avLst/>
              <a:gdLst>
                <a:gd name="T0" fmla="*/ 1 w 5764"/>
                <a:gd name="T1" fmla="*/ 0 h 2313"/>
                <a:gd name="T2" fmla="*/ 0 w 5764"/>
                <a:gd name="T3" fmla="*/ 1478 h 2313"/>
                <a:gd name="T4" fmla="*/ 119 w 5764"/>
                <a:gd name="T5" fmla="*/ 1430 h 2313"/>
                <a:gd name="T6" fmla="*/ 209 w 5764"/>
                <a:gd name="T7" fmla="*/ 1398 h 2313"/>
                <a:gd name="T8" fmla="*/ 241 w 5764"/>
                <a:gd name="T9" fmla="*/ 1388 h 2313"/>
                <a:gd name="T10" fmla="*/ 360 w 5764"/>
                <a:gd name="T11" fmla="*/ 1356 h 2313"/>
                <a:gd name="T12" fmla="*/ 480 w 5764"/>
                <a:gd name="T13" fmla="*/ 1329 h 2313"/>
                <a:gd name="T14" fmla="*/ 603 w 5764"/>
                <a:gd name="T15" fmla="*/ 1308 h 2313"/>
                <a:gd name="T16" fmla="*/ 726 w 5764"/>
                <a:gd name="T17" fmla="*/ 1290 h 2313"/>
                <a:gd name="T18" fmla="*/ 851 w 5764"/>
                <a:gd name="T19" fmla="*/ 1279 h 2313"/>
                <a:gd name="T20" fmla="*/ 976 w 5764"/>
                <a:gd name="T21" fmla="*/ 1272 h 2313"/>
                <a:gd name="T22" fmla="*/ 1102 w 5764"/>
                <a:gd name="T23" fmla="*/ 1271 h 2313"/>
                <a:gd name="T24" fmla="*/ 1227 w 5764"/>
                <a:gd name="T25" fmla="*/ 1274 h 2313"/>
                <a:gd name="T26" fmla="*/ 1353 w 5764"/>
                <a:gd name="T27" fmla="*/ 1281 h 2313"/>
                <a:gd name="T28" fmla="*/ 1477 w 5764"/>
                <a:gd name="T29" fmla="*/ 1293 h 2313"/>
                <a:gd name="T30" fmla="*/ 1601 w 5764"/>
                <a:gd name="T31" fmla="*/ 1310 h 2313"/>
                <a:gd name="T32" fmla="*/ 1725 w 5764"/>
                <a:gd name="T33" fmla="*/ 1331 h 2313"/>
                <a:gd name="T34" fmla="*/ 1845 w 5764"/>
                <a:gd name="T35" fmla="*/ 1356 h 2313"/>
                <a:gd name="T36" fmla="*/ 1965 w 5764"/>
                <a:gd name="T37" fmla="*/ 1385 h 2313"/>
                <a:gd name="T38" fmla="*/ 2082 w 5764"/>
                <a:gd name="T39" fmla="*/ 1418 h 2313"/>
                <a:gd name="T40" fmla="*/ 2197 w 5764"/>
                <a:gd name="T41" fmla="*/ 1456 h 2313"/>
                <a:gd name="T42" fmla="*/ 2259 w 5764"/>
                <a:gd name="T43" fmla="*/ 1478 h 2313"/>
                <a:gd name="T44" fmla="*/ 2381 w 5764"/>
                <a:gd name="T45" fmla="*/ 1525 h 2313"/>
                <a:gd name="T46" fmla="*/ 2498 w 5764"/>
                <a:gd name="T47" fmla="*/ 1575 h 2313"/>
                <a:gd name="T48" fmla="*/ 2610 w 5764"/>
                <a:gd name="T49" fmla="*/ 1628 h 2313"/>
                <a:gd name="T50" fmla="*/ 2720 w 5764"/>
                <a:gd name="T51" fmla="*/ 1682 h 2313"/>
                <a:gd name="T52" fmla="*/ 2880 w 5764"/>
                <a:gd name="T53" fmla="*/ 1766 h 2313"/>
                <a:gd name="T54" fmla="*/ 3193 w 5764"/>
                <a:gd name="T55" fmla="*/ 1932 h 2313"/>
                <a:gd name="T56" fmla="*/ 3298 w 5764"/>
                <a:gd name="T57" fmla="*/ 1986 h 2313"/>
                <a:gd name="T58" fmla="*/ 3404 w 5764"/>
                <a:gd name="T59" fmla="*/ 2037 h 2313"/>
                <a:gd name="T60" fmla="*/ 3513 w 5764"/>
                <a:gd name="T61" fmla="*/ 2086 h 2313"/>
                <a:gd name="T62" fmla="*/ 3624 w 5764"/>
                <a:gd name="T63" fmla="*/ 2131 h 2313"/>
                <a:gd name="T64" fmla="*/ 3740 w 5764"/>
                <a:gd name="T65" fmla="*/ 2172 h 2313"/>
                <a:gd name="T66" fmla="*/ 3861 w 5764"/>
                <a:gd name="T67" fmla="*/ 2209 h 2313"/>
                <a:gd name="T68" fmla="*/ 3986 w 5764"/>
                <a:gd name="T69" fmla="*/ 2241 h 2313"/>
                <a:gd name="T70" fmla="*/ 4033 w 5764"/>
                <a:gd name="T71" fmla="*/ 2251 h 2313"/>
                <a:gd name="T72" fmla="*/ 4128 w 5764"/>
                <a:gd name="T73" fmla="*/ 2268 h 2313"/>
                <a:gd name="T74" fmla="*/ 4222 w 5764"/>
                <a:gd name="T75" fmla="*/ 2283 h 2313"/>
                <a:gd name="T76" fmla="*/ 4315 w 5764"/>
                <a:gd name="T77" fmla="*/ 2295 h 2313"/>
                <a:gd name="T78" fmla="*/ 4409 w 5764"/>
                <a:gd name="T79" fmla="*/ 2303 h 2313"/>
                <a:gd name="T80" fmla="*/ 4499 w 5764"/>
                <a:gd name="T81" fmla="*/ 2309 h 2313"/>
                <a:gd name="T82" fmla="*/ 4589 w 5764"/>
                <a:gd name="T83" fmla="*/ 2312 h 2313"/>
                <a:gd name="T84" fmla="*/ 4677 w 5764"/>
                <a:gd name="T85" fmla="*/ 2313 h 2313"/>
                <a:gd name="T86" fmla="*/ 4764 w 5764"/>
                <a:gd name="T87" fmla="*/ 2311 h 2313"/>
                <a:gd name="T88" fmla="*/ 4889 w 5764"/>
                <a:gd name="T89" fmla="*/ 2305 h 2313"/>
                <a:gd name="T90" fmla="*/ 5048 w 5764"/>
                <a:gd name="T91" fmla="*/ 2289 h 2313"/>
                <a:gd name="T92" fmla="*/ 5195 w 5764"/>
                <a:gd name="T93" fmla="*/ 2267 h 2313"/>
                <a:gd name="T94" fmla="*/ 5329 w 5764"/>
                <a:gd name="T95" fmla="*/ 2240 h 2313"/>
                <a:gd name="T96" fmla="*/ 5377 w 5764"/>
                <a:gd name="T97" fmla="*/ 2229 h 2313"/>
                <a:gd name="T98" fmla="*/ 5466 w 5764"/>
                <a:gd name="T99" fmla="*/ 2203 h 2313"/>
                <a:gd name="T100" fmla="*/ 5545 w 5764"/>
                <a:gd name="T101" fmla="*/ 2176 h 2313"/>
                <a:gd name="T102" fmla="*/ 5613 w 5764"/>
                <a:gd name="T103" fmla="*/ 2149 h 2313"/>
                <a:gd name="T104" fmla="*/ 5669 w 5764"/>
                <a:gd name="T105" fmla="*/ 2121 h 2313"/>
                <a:gd name="T106" fmla="*/ 5713 w 5764"/>
                <a:gd name="T107" fmla="*/ 2095 h 2313"/>
                <a:gd name="T108" fmla="*/ 5744 w 5764"/>
                <a:gd name="T109" fmla="*/ 2071 h 2313"/>
                <a:gd name="T110" fmla="*/ 5758 w 5764"/>
                <a:gd name="T111" fmla="*/ 2056 h 2313"/>
                <a:gd name="T112" fmla="*/ 5762 w 5764"/>
                <a:gd name="T113" fmla="*/ 2047 h 2313"/>
                <a:gd name="T114" fmla="*/ 5764 w 5764"/>
                <a:gd name="T115" fmla="*/ 2 h 231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5764" h="2313">
                  <a:moveTo>
                    <a:pt x="5764" y="2"/>
                  </a:moveTo>
                  <a:lnTo>
                    <a:pt x="1" y="0"/>
                  </a:lnTo>
                  <a:lnTo>
                    <a:pt x="2" y="1478"/>
                  </a:lnTo>
                  <a:lnTo>
                    <a:pt x="0" y="1478"/>
                  </a:lnTo>
                  <a:lnTo>
                    <a:pt x="61" y="1453"/>
                  </a:lnTo>
                  <a:lnTo>
                    <a:pt x="119" y="1430"/>
                  </a:lnTo>
                  <a:lnTo>
                    <a:pt x="179" y="1408"/>
                  </a:lnTo>
                  <a:lnTo>
                    <a:pt x="209" y="1398"/>
                  </a:lnTo>
                  <a:lnTo>
                    <a:pt x="241" y="1388"/>
                  </a:lnTo>
                  <a:lnTo>
                    <a:pt x="301" y="1372"/>
                  </a:lnTo>
                  <a:lnTo>
                    <a:pt x="360" y="1356"/>
                  </a:lnTo>
                  <a:lnTo>
                    <a:pt x="420" y="1342"/>
                  </a:lnTo>
                  <a:lnTo>
                    <a:pt x="480" y="1329"/>
                  </a:lnTo>
                  <a:lnTo>
                    <a:pt x="542" y="1318"/>
                  </a:lnTo>
                  <a:lnTo>
                    <a:pt x="603" y="1308"/>
                  </a:lnTo>
                  <a:lnTo>
                    <a:pt x="664" y="1299"/>
                  </a:lnTo>
                  <a:lnTo>
                    <a:pt x="726" y="1290"/>
                  </a:lnTo>
                  <a:lnTo>
                    <a:pt x="788" y="1284"/>
                  </a:lnTo>
                  <a:lnTo>
                    <a:pt x="851" y="1279"/>
                  </a:lnTo>
                  <a:lnTo>
                    <a:pt x="913" y="1275"/>
                  </a:lnTo>
                  <a:lnTo>
                    <a:pt x="976" y="1272"/>
                  </a:lnTo>
                  <a:lnTo>
                    <a:pt x="1039" y="1271"/>
                  </a:lnTo>
                  <a:lnTo>
                    <a:pt x="1102" y="1271"/>
                  </a:lnTo>
                  <a:lnTo>
                    <a:pt x="1164" y="1272"/>
                  </a:lnTo>
                  <a:lnTo>
                    <a:pt x="1227" y="1274"/>
                  </a:lnTo>
                  <a:lnTo>
                    <a:pt x="1290" y="1277"/>
                  </a:lnTo>
                  <a:lnTo>
                    <a:pt x="1353" y="1281"/>
                  </a:lnTo>
                  <a:lnTo>
                    <a:pt x="1415" y="1287"/>
                  </a:lnTo>
                  <a:lnTo>
                    <a:pt x="1477" y="1293"/>
                  </a:lnTo>
                  <a:lnTo>
                    <a:pt x="1540" y="1301"/>
                  </a:lnTo>
                  <a:lnTo>
                    <a:pt x="1601" y="1310"/>
                  </a:lnTo>
                  <a:lnTo>
                    <a:pt x="1664" y="1320"/>
                  </a:lnTo>
                  <a:lnTo>
                    <a:pt x="1725" y="1331"/>
                  </a:lnTo>
                  <a:lnTo>
                    <a:pt x="1785" y="1342"/>
                  </a:lnTo>
                  <a:lnTo>
                    <a:pt x="1845" y="1356"/>
                  </a:lnTo>
                  <a:lnTo>
                    <a:pt x="1905" y="1370"/>
                  </a:lnTo>
                  <a:lnTo>
                    <a:pt x="1965" y="1385"/>
                  </a:lnTo>
                  <a:lnTo>
                    <a:pt x="2023" y="1401"/>
                  </a:lnTo>
                  <a:lnTo>
                    <a:pt x="2082" y="1418"/>
                  </a:lnTo>
                  <a:lnTo>
                    <a:pt x="2139" y="1436"/>
                  </a:lnTo>
                  <a:lnTo>
                    <a:pt x="2197" y="1456"/>
                  </a:lnTo>
                  <a:lnTo>
                    <a:pt x="2259" y="1478"/>
                  </a:lnTo>
                  <a:lnTo>
                    <a:pt x="2321" y="1501"/>
                  </a:lnTo>
                  <a:lnTo>
                    <a:pt x="2381" y="1525"/>
                  </a:lnTo>
                  <a:lnTo>
                    <a:pt x="2439" y="1550"/>
                  </a:lnTo>
                  <a:lnTo>
                    <a:pt x="2498" y="1575"/>
                  </a:lnTo>
                  <a:lnTo>
                    <a:pt x="2555" y="1602"/>
                  </a:lnTo>
                  <a:lnTo>
                    <a:pt x="2610" y="1628"/>
                  </a:lnTo>
                  <a:lnTo>
                    <a:pt x="2666" y="1655"/>
                  </a:lnTo>
                  <a:lnTo>
                    <a:pt x="2720" y="1682"/>
                  </a:lnTo>
                  <a:lnTo>
                    <a:pt x="2774" y="1710"/>
                  </a:lnTo>
                  <a:lnTo>
                    <a:pt x="2880" y="1766"/>
                  </a:lnTo>
                  <a:lnTo>
                    <a:pt x="3089" y="1877"/>
                  </a:lnTo>
                  <a:lnTo>
                    <a:pt x="3193" y="1932"/>
                  </a:lnTo>
                  <a:lnTo>
                    <a:pt x="3245" y="1960"/>
                  </a:lnTo>
                  <a:lnTo>
                    <a:pt x="3298" y="1986"/>
                  </a:lnTo>
                  <a:lnTo>
                    <a:pt x="3351" y="2012"/>
                  </a:lnTo>
                  <a:lnTo>
                    <a:pt x="3404" y="2037"/>
                  </a:lnTo>
                  <a:lnTo>
                    <a:pt x="3458" y="2062"/>
                  </a:lnTo>
                  <a:lnTo>
                    <a:pt x="3513" y="2086"/>
                  </a:lnTo>
                  <a:lnTo>
                    <a:pt x="3569" y="2108"/>
                  </a:lnTo>
                  <a:lnTo>
                    <a:pt x="3624" y="2131"/>
                  </a:lnTo>
                  <a:lnTo>
                    <a:pt x="3682" y="2152"/>
                  </a:lnTo>
                  <a:lnTo>
                    <a:pt x="3740" y="2172"/>
                  </a:lnTo>
                  <a:lnTo>
                    <a:pt x="3800" y="2191"/>
                  </a:lnTo>
                  <a:lnTo>
                    <a:pt x="3861" y="2209"/>
                  </a:lnTo>
                  <a:lnTo>
                    <a:pt x="3923" y="2225"/>
                  </a:lnTo>
                  <a:lnTo>
                    <a:pt x="3986" y="2241"/>
                  </a:lnTo>
                  <a:lnTo>
                    <a:pt x="4033" y="2251"/>
                  </a:lnTo>
                  <a:lnTo>
                    <a:pt x="4081" y="2260"/>
                  </a:lnTo>
                  <a:lnTo>
                    <a:pt x="4128" y="2268"/>
                  </a:lnTo>
                  <a:lnTo>
                    <a:pt x="4176" y="2276"/>
                  </a:lnTo>
                  <a:lnTo>
                    <a:pt x="4222" y="2283"/>
                  </a:lnTo>
                  <a:lnTo>
                    <a:pt x="4269" y="2289"/>
                  </a:lnTo>
                  <a:lnTo>
                    <a:pt x="4315" y="2295"/>
                  </a:lnTo>
                  <a:lnTo>
                    <a:pt x="4362" y="2299"/>
                  </a:lnTo>
                  <a:lnTo>
                    <a:pt x="4409" y="2303"/>
                  </a:lnTo>
                  <a:lnTo>
                    <a:pt x="4454" y="2307"/>
                  </a:lnTo>
                  <a:lnTo>
                    <a:pt x="4499" y="2309"/>
                  </a:lnTo>
                  <a:lnTo>
                    <a:pt x="4545" y="2311"/>
                  </a:lnTo>
                  <a:lnTo>
                    <a:pt x="4589" y="2312"/>
                  </a:lnTo>
                  <a:lnTo>
                    <a:pt x="4633" y="2313"/>
                  </a:lnTo>
                  <a:lnTo>
                    <a:pt x="4677" y="2313"/>
                  </a:lnTo>
                  <a:lnTo>
                    <a:pt x="4721" y="2312"/>
                  </a:lnTo>
                  <a:lnTo>
                    <a:pt x="4764" y="2311"/>
                  </a:lnTo>
                  <a:lnTo>
                    <a:pt x="4806" y="2309"/>
                  </a:lnTo>
                  <a:lnTo>
                    <a:pt x="4889" y="2305"/>
                  </a:lnTo>
                  <a:lnTo>
                    <a:pt x="4969" y="2297"/>
                  </a:lnTo>
                  <a:lnTo>
                    <a:pt x="5048" y="2289"/>
                  </a:lnTo>
                  <a:lnTo>
                    <a:pt x="5122" y="2279"/>
                  </a:lnTo>
                  <a:lnTo>
                    <a:pt x="5195" y="2267"/>
                  </a:lnTo>
                  <a:lnTo>
                    <a:pt x="5264" y="2255"/>
                  </a:lnTo>
                  <a:lnTo>
                    <a:pt x="5329" y="2240"/>
                  </a:lnTo>
                  <a:lnTo>
                    <a:pt x="5377" y="2229"/>
                  </a:lnTo>
                  <a:lnTo>
                    <a:pt x="5423" y="2216"/>
                  </a:lnTo>
                  <a:lnTo>
                    <a:pt x="5466" y="2203"/>
                  </a:lnTo>
                  <a:lnTo>
                    <a:pt x="5507" y="2190"/>
                  </a:lnTo>
                  <a:lnTo>
                    <a:pt x="5545" y="2176"/>
                  </a:lnTo>
                  <a:lnTo>
                    <a:pt x="5580" y="2162"/>
                  </a:lnTo>
                  <a:lnTo>
                    <a:pt x="5613" y="2149"/>
                  </a:lnTo>
                  <a:lnTo>
                    <a:pt x="5643" y="2135"/>
                  </a:lnTo>
                  <a:lnTo>
                    <a:pt x="5669" y="2121"/>
                  </a:lnTo>
                  <a:lnTo>
                    <a:pt x="5693" y="2108"/>
                  </a:lnTo>
                  <a:lnTo>
                    <a:pt x="5713" y="2095"/>
                  </a:lnTo>
                  <a:lnTo>
                    <a:pt x="5730" y="2083"/>
                  </a:lnTo>
                  <a:lnTo>
                    <a:pt x="5744" y="2071"/>
                  </a:lnTo>
                  <a:lnTo>
                    <a:pt x="5754" y="2061"/>
                  </a:lnTo>
                  <a:lnTo>
                    <a:pt x="5758" y="2056"/>
                  </a:lnTo>
                  <a:lnTo>
                    <a:pt x="5761" y="2052"/>
                  </a:lnTo>
                  <a:lnTo>
                    <a:pt x="5762" y="2047"/>
                  </a:lnTo>
                  <a:lnTo>
                    <a:pt x="5764" y="2044"/>
                  </a:lnTo>
                  <a:lnTo>
                    <a:pt x="5764" y="2"/>
                  </a:lnTo>
                  <a:close/>
                </a:path>
              </a:pathLst>
            </a:custGeom>
            <a:solidFill>
              <a:srgbClr val="2D63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" name="Freeform 20"/>
            <p:cNvSpPr>
              <a:spLocks/>
            </p:cNvSpPr>
            <p:nvPr userDrawn="1"/>
          </p:nvSpPr>
          <p:spPr bwMode="auto">
            <a:xfrm>
              <a:off x="809" y="1298"/>
              <a:ext cx="4951" cy="1163"/>
            </a:xfrm>
            <a:custGeom>
              <a:avLst/>
              <a:gdLst>
                <a:gd name="T0" fmla="*/ 44 w 4951"/>
                <a:gd name="T1" fmla="*/ 12 h 1163"/>
                <a:gd name="T2" fmla="*/ 179 w 4951"/>
                <a:gd name="T3" fmla="*/ 6 h 1163"/>
                <a:gd name="T4" fmla="*/ 316 w 4951"/>
                <a:gd name="T5" fmla="*/ 8 h 1163"/>
                <a:gd name="T6" fmla="*/ 451 w 4951"/>
                <a:gd name="T7" fmla="*/ 16 h 1163"/>
                <a:gd name="T8" fmla="*/ 586 w 4951"/>
                <a:gd name="T9" fmla="*/ 30 h 1163"/>
                <a:gd name="T10" fmla="*/ 719 w 4951"/>
                <a:gd name="T11" fmla="*/ 48 h 1163"/>
                <a:gd name="T12" fmla="*/ 851 w 4951"/>
                <a:gd name="T13" fmla="*/ 73 h 1163"/>
                <a:gd name="T14" fmla="*/ 1069 w 4951"/>
                <a:gd name="T15" fmla="*/ 124 h 1163"/>
                <a:gd name="T16" fmla="*/ 1322 w 4951"/>
                <a:gd name="T17" fmla="*/ 200 h 1163"/>
                <a:gd name="T18" fmla="*/ 1466 w 4951"/>
                <a:gd name="T19" fmla="*/ 253 h 1163"/>
                <a:gd name="T20" fmla="*/ 1644 w 4951"/>
                <a:gd name="T21" fmla="*/ 330 h 1163"/>
                <a:gd name="T22" fmla="*/ 1812 w 4951"/>
                <a:gd name="T23" fmla="*/ 413 h 1163"/>
                <a:gd name="T24" fmla="*/ 1972 w 4951"/>
                <a:gd name="T25" fmla="*/ 501 h 1163"/>
                <a:gd name="T26" fmla="*/ 2380 w 4951"/>
                <a:gd name="T27" fmla="*/ 743 h 1163"/>
                <a:gd name="T28" fmla="*/ 2534 w 4951"/>
                <a:gd name="T29" fmla="*/ 830 h 1163"/>
                <a:gd name="T30" fmla="*/ 2693 w 4951"/>
                <a:gd name="T31" fmla="*/ 910 h 1163"/>
                <a:gd name="T32" fmla="*/ 2859 w 4951"/>
                <a:gd name="T33" fmla="*/ 982 h 1163"/>
                <a:gd name="T34" fmla="*/ 3036 w 4951"/>
                <a:gd name="T35" fmla="*/ 1044 h 1163"/>
                <a:gd name="T36" fmla="*/ 3160 w 4951"/>
                <a:gd name="T37" fmla="*/ 1078 h 1163"/>
                <a:gd name="T38" fmla="*/ 3286 w 4951"/>
                <a:gd name="T39" fmla="*/ 1106 h 1163"/>
                <a:gd name="T40" fmla="*/ 3410 w 4951"/>
                <a:gd name="T41" fmla="*/ 1128 h 1163"/>
                <a:gd name="T42" fmla="*/ 3575 w 4951"/>
                <a:gd name="T43" fmla="*/ 1148 h 1163"/>
                <a:gd name="T44" fmla="*/ 3815 w 4951"/>
                <a:gd name="T45" fmla="*/ 1162 h 1163"/>
                <a:gd name="T46" fmla="*/ 4043 w 4951"/>
                <a:gd name="T47" fmla="*/ 1161 h 1163"/>
                <a:gd name="T48" fmla="*/ 4255 w 4951"/>
                <a:gd name="T49" fmla="*/ 1145 h 1163"/>
                <a:gd name="T50" fmla="*/ 4445 w 4951"/>
                <a:gd name="T51" fmla="*/ 1119 h 1163"/>
                <a:gd name="T52" fmla="*/ 4613 w 4951"/>
                <a:gd name="T53" fmla="*/ 1087 h 1163"/>
                <a:gd name="T54" fmla="*/ 4750 w 4951"/>
                <a:gd name="T55" fmla="*/ 1051 h 1163"/>
                <a:gd name="T56" fmla="*/ 4855 w 4951"/>
                <a:gd name="T57" fmla="*/ 1014 h 1163"/>
                <a:gd name="T58" fmla="*/ 4923 w 4951"/>
                <a:gd name="T59" fmla="*/ 979 h 1163"/>
                <a:gd name="T60" fmla="*/ 4942 w 4951"/>
                <a:gd name="T61" fmla="*/ 963 h 1163"/>
                <a:gd name="T62" fmla="*/ 4951 w 4951"/>
                <a:gd name="T63" fmla="*/ 943 h 1163"/>
                <a:gd name="T64" fmla="*/ 4950 w 4951"/>
                <a:gd name="T65" fmla="*/ 827 h 1163"/>
                <a:gd name="T66" fmla="*/ 4937 w 4951"/>
                <a:gd name="T67" fmla="*/ 846 h 1163"/>
                <a:gd name="T68" fmla="*/ 4910 w 4951"/>
                <a:gd name="T69" fmla="*/ 868 h 1163"/>
                <a:gd name="T70" fmla="*/ 4839 w 4951"/>
                <a:gd name="T71" fmla="*/ 908 h 1163"/>
                <a:gd name="T72" fmla="*/ 4716 w 4951"/>
                <a:gd name="T73" fmla="*/ 957 h 1163"/>
                <a:gd name="T74" fmla="*/ 4553 w 4951"/>
                <a:gd name="T75" fmla="*/ 1003 h 1163"/>
                <a:gd name="T76" fmla="*/ 4359 w 4951"/>
                <a:gd name="T77" fmla="*/ 1043 h 1163"/>
                <a:gd name="T78" fmla="*/ 4227 w 4951"/>
                <a:gd name="T79" fmla="*/ 1062 h 1163"/>
                <a:gd name="T80" fmla="*/ 4036 w 4951"/>
                <a:gd name="T81" fmla="*/ 1079 h 1163"/>
                <a:gd name="T82" fmla="*/ 3832 w 4951"/>
                <a:gd name="T83" fmla="*/ 1084 h 1163"/>
                <a:gd name="T84" fmla="*/ 3617 w 4951"/>
                <a:gd name="T85" fmla="*/ 1076 h 1163"/>
                <a:gd name="T86" fmla="*/ 3397 w 4951"/>
                <a:gd name="T87" fmla="*/ 1050 h 1163"/>
                <a:gd name="T88" fmla="*/ 3208 w 4951"/>
                <a:gd name="T89" fmla="*/ 1014 h 1163"/>
                <a:gd name="T90" fmla="*/ 3107 w 4951"/>
                <a:gd name="T91" fmla="*/ 989 h 1163"/>
                <a:gd name="T92" fmla="*/ 2926 w 4951"/>
                <a:gd name="T93" fmla="*/ 932 h 1163"/>
                <a:gd name="T94" fmla="*/ 2755 w 4951"/>
                <a:gd name="T95" fmla="*/ 867 h 1163"/>
                <a:gd name="T96" fmla="*/ 2592 w 4951"/>
                <a:gd name="T97" fmla="*/ 793 h 1163"/>
                <a:gd name="T98" fmla="*/ 2434 w 4951"/>
                <a:gd name="T99" fmla="*/ 714 h 1163"/>
                <a:gd name="T100" fmla="*/ 2073 w 4951"/>
                <a:gd name="T101" fmla="*/ 518 h 1163"/>
                <a:gd name="T102" fmla="*/ 1860 w 4951"/>
                <a:gd name="T103" fmla="*/ 404 h 1163"/>
                <a:gd name="T104" fmla="*/ 1693 w 4951"/>
                <a:gd name="T105" fmla="*/ 322 h 1163"/>
                <a:gd name="T106" fmla="*/ 1518 w 4951"/>
                <a:gd name="T107" fmla="*/ 246 h 1163"/>
                <a:gd name="T108" fmla="*/ 1395 w 4951"/>
                <a:gd name="T109" fmla="*/ 198 h 1163"/>
                <a:gd name="T110" fmla="*/ 1191 w 4951"/>
                <a:gd name="T111" fmla="*/ 131 h 1163"/>
                <a:gd name="T112" fmla="*/ 985 w 4951"/>
                <a:gd name="T113" fmla="*/ 78 h 1163"/>
                <a:gd name="T114" fmla="*/ 775 w 4951"/>
                <a:gd name="T115" fmla="*/ 37 h 1163"/>
                <a:gd name="T116" fmla="*/ 560 w 4951"/>
                <a:gd name="T117" fmla="*/ 12 h 1163"/>
                <a:gd name="T118" fmla="*/ 339 w 4951"/>
                <a:gd name="T119" fmla="*/ 0 h 1163"/>
                <a:gd name="T120" fmla="*/ 224 w 4951"/>
                <a:gd name="T121" fmla="*/ 0 h 1163"/>
                <a:gd name="T122" fmla="*/ 95 w 4951"/>
                <a:gd name="T123" fmla="*/ 6 h 1163"/>
                <a:gd name="T124" fmla="*/ 0 w 4951"/>
                <a:gd name="T125" fmla="*/ 15 h 11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4951" h="1163">
                  <a:moveTo>
                    <a:pt x="0" y="15"/>
                  </a:moveTo>
                  <a:lnTo>
                    <a:pt x="0" y="15"/>
                  </a:lnTo>
                  <a:lnTo>
                    <a:pt x="44" y="12"/>
                  </a:lnTo>
                  <a:lnTo>
                    <a:pt x="90" y="9"/>
                  </a:lnTo>
                  <a:lnTo>
                    <a:pt x="135" y="7"/>
                  </a:lnTo>
                  <a:lnTo>
                    <a:pt x="179" y="6"/>
                  </a:lnTo>
                  <a:lnTo>
                    <a:pt x="225" y="6"/>
                  </a:lnTo>
                  <a:lnTo>
                    <a:pt x="270" y="7"/>
                  </a:lnTo>
                  <a:lnTo>
                    <a:pt x="316" y="8"/>
                  </a:lnTo>
                  <a:lnTo>
                    <a:pt x="360" y="10"/>
                  </a:lnTo>
                  <a:lnTo>
                    <a:pt x="406" y="13"/>
                  </a:lnTo>
                  <a:lnTo>
                    <a:pt x="451" y="16"/>
                  </a:lnTo>
                  <a:lnTo>
                    <a:pt x="495" y="20"/>
                  </a:lnTo>
                  <a:lnTo>
                    <a:pt x="540" y="25"/>
                  </a:lnTo>
                  <a:lnTo>
                    <a:pt x="586" y="30"/>
                  </a:lnTo>
                  <a:lnTo>
                    <a:pt x="630" y="36"/>
                  </a:lnTo>
                  <a:lnTo>
                    <a:pt x="674" y="42"/>
                  </a:lnTo>
                  <a:lnTo>
                    <a:pt x="719" y="48"/>
                  </a:lnTo>
                  <a:lnTo>
                    <a:pt x="764" y="57"/>
                  </a:lnTo>
                  <a:lnTo>
                    <a:pt x="808" y="64"/>
                  </a:lnTo>
                  <a:lnTo>
                    <a:pt x="851" y="73"/>
                  </a:lnTo>
                  <a:lnTo>
                    <a:pt x="895" y="82"/>
                  </a:lnTo>
                  <a:lnTo>
                    <a:pt x="983" y="102"/>
                  </a:lnTo>
                  <a:lnTo>
                    <a:pt x="1069" y="124"/>
                  </a:lnTo>
                  <a:lnTo>
                    <a:pt x="1154" y="148"/>
                  </a:lnTo>
                  <a:lnTo>
                    <a:pt x="1238" y="173"/>
                  </a:lnTo>
                  <a:lnTo>
                    <a:pt x="1322" y="200"/>
                  </a:lnTo>
                  <a:lnTo>
                    <a:pt x="1403" y="229"/>
                  </a:lnTo>
                  <a:lnTo>
                    <a:pt x="1466" y="253"/>
                  </a:lnTo>
                  <a:lnTo>
                    <a:pt x="1526" y="278"/>
                  </a:lnTo>
                  <a:lnTo>
                    <a:pt x="1585" y="303"/>
                  </a:lnTo>
                  <a:lnTo>
                    <a:pt x="1644" y="330"/>
                  </a:lnTo>
                  <a:lnTo>
                    <a:pt x="1701" y="356"/>
                  </a:lnTo>
                  <a:lnTo>
                    <a:pt x="1757" y="384"/>
                  </a:lnTo>
                  <a:lnTo>
                    <a:pt x="1812" y="413"/>
                  </a:lnTo>
                  <a:lnTo>
                    <a:pt x="1866" y="442"/>
                  </a:lnTo>
                  <a:lnTo>
                    <a:pt x="1919" y="471"/>
                  </a:lnTo>
                  <a:lnTo>
                    <a:pt x="1972" y="501"/>
                  </a:lnTo>
                  <a:lnTo>
                    <a:pt x="2075" y="562"/>
                  </a:lnTo>
                  <a:lnTo>
                    <a:pt x="2278" y="683"/>
                  </a:lnTo>
                  <a:lnTo>
                    <a:pt x="2380" y="743"/>
                  </a:lnTo>
                  <a:lnTo>
                    <a:pt x="2431" y="772"/>
                  </a:lnTo>
                  <a:lnTo>
                    <a:pt x="2482" y="802"/>
                  </a:lnTo>
                  <a:lnTo>
                    <a:pt x="2534" y="830"/>
                  </a:lnTo>
                  <a:lnTo>
                    <a:pt x="2586" y="857"/>
                  </a:lnTo>
                  <a:lnTo>
                    <a:pt x="2639" y="884"/>
                  </a:lnTo>
                  <a:lnTo>
                    <a:pt x="2693" y="910"/>
                  </a:lnTo>
                  <a:lnTo>
                    <a:pt x="2747" y="935"/>
                  </a:lnTo>
                  <a:lnTo>
                    <a:pt x="2802" y="960"/>
                  </a:lnTo>
                  <a:lnTo>
                    <a:pt x="2859" y="982"/>
                  </a:lnTo>
                  <a:lnTo>
                    <a:pt x="2916" y="1004"/>
                  </a:lnTo>
                  <a:lnTo>
                    <a:pt x="2976" y="1024"/>
                  </a:lnTo>
                  <a:lnTo>
                    <a:pt x="3036" y="1044"/>
                  </a:lnTo>
                  <a:lnTo>
                    <a:pt x="3097" y="1062"/>
                  </a:lnTo>
                  <a:lnTo>
                    <a:pt x="3160" y="1078"/>
                  </a:lnTo>
                  <a:lnTo>
                    <a:pt x="3202" y="1088"/>
                  </a:lnTo>
                  <a:lnTo>
                    <a:pt x="3244" y="1098"/>
                  </a:lnTo>
                  <a:lnTo>
                    <a:pt x="3286" y="1106"/>
                  </a:lnTo>
                  <a:lnTo>
                    <a:pt x="3327" y="1113"/>
                  </a:lnTo>
                  <a:lnTo>
                    <a:pt x="3369" y="1120"/>
                  </a:lnTo>
                  <a:lnTo>
                    <a:pt x="3410" y="1128"/>
                  </a:lnTo>
                  <a:lnTo>
                    <a:pt x="3452" y="1133"/>
                  </a:lnTo>
                  <a:lnTo>
                    <a:pt x="3493" y="1139"/>
                  </a:lnTo>
                  <a:lnTo>
                    <a:pt x="3575" y="1148"/>
                  </a:lnTo>
                  <a:lnTo>
                    <a:pt x="3656" y="1155"/>
                  </a:lnTo>
                  <a:lnTo>
                    <a:pt x="3736" y="1160"/>
                  </a:lnTo>
                  <a:lnTo>
                    <a:pt x="3815" y="1162"/>
                  </a:lnTo>
                  <a:lnTo>
                    <a:pt x="3892" y="1163"/>
                  </a:lnTo>
                  <a:lnTo>
                    <a:pt x="3968" y="1162"/>
                  </a:lnTo>
                  <a:lnTo>
                    <a:pt x="4043" y="1161"/>
                  </a:lnTo>
                  <a:lnTo>
                    <a:pt x="4115" y="1157"/>
                  </a:lnTo>
                  <a:lnTo>
                    <a:pt x="4186" y="1151"/>
                  </a:lnTo>
                  <a:lnTo>
                    <a:pt x="4255" y="1145"/>
                  </a:lnTo>
                  <a:lnTo>
                    <a:pt x="4320" y="1138"/>
                  </a:lnTo>
                  <a:lnTo>
                    <a:pt x="4384" y="1129"/>
                  </a:lnTo>
                  <a:lnTo>
                    <a:pt x="4445" y="1119"/>
                  </a:lnTo>
                  <a:lnTo>
                    <a:pt x="4504" y="1109"/>
                  </a:lnTo>
                  <a:lnTo>
                    <a:pt x="4560" y="1098"/>
                  </a:lnTo>
                  <a:lnTo>
                    <a:pt x="4613" y="1087"/>
                  </a:lnTo>
                  <a:lnTo>
                    <a:pt x="4662" y="1076"/>
                  </a:lnTo>
                  <a:lnTo>
                    <a:pt x="4708" y="1063"/>
                  </a:lnTo>
                  <a:lnTo>
                    <a:pt x="4750" y="1051"/>
                  </a:lnTo>
                  <a:lnTo>
                    <a:pt x="4790" y="1038"/>
                  </a:lnTo>
                  <a:lnTo>
                    <a:pt x="4824" y="1025"/>
                  </a:lnTo>
                  <a:lnTo>
                    <a:pt x="4855" y="1014"/>
                  </a:lnTo>
                  <a:lnTo>
                    <a:pt x="4883" y="1002"/>
                  </a:lnTo>
                  <a:lnTo>
                    <a:pt x="4905" y="990"/>
                  </a:lnTo>
                  <a:lnTo>
                    <a:pt x="4923" y="979"/>
                  </a:lnTo>
                  <a:lnTo>
                    <a:pt x="4930" y="973"/>
                  </a:lnTo>
                  <a:lnTo>
                    <a:pt x="4937" y="968"/>
                  </a:lnTo>
                  <a:lnTo>
                    <a:pt x="4942" y="963"/>
                  </a:lnTo>
                  <a:lnTo>
                    <a:pt x="4946" y="958"/>
                  </a:lnTo>
                  <a:lnTo>
                    <a:pt x="4948" y="953"/>
                  </a:lnTo>
                  <a:lnTo>
                    <a:pt x="4951" y="943"/>
                  </a:lnTo>
                  <a:lnTo>
                    <a:pt x="4951" y="821"/>
                  </a:lnTo>
                  <a:lnTo>
                    <a:pt x="4950" y="827"/>
                  </a:lnTo>
                  <a:lnTo>
                    <a:pt x="4947" y="834"/>
                  </a:lnTo>
                  <a:lnTo>
                    <a:pt x="4942" y="840"/>
                  </a:lnTo>
                  <a:lnTo>
                    <a:pt x="4937" y="846"/>
                  </a:lnTo>
                  <a:lnTo>
                    <a:pt x="4928" y="854"/>
                  </a:lnTo>
                  <a:lnTo>
                    <a:pt x="4920" y="861"/>
                  </a:lnTo>
                  <a:lnTo>
                    <a:pt x="4910" y="868"/>
                  </a:lnTo>
                  <a:lnTo>
                    <a:pt x="4898" y="877"/>
                  </a:lnTo>
                  <a:lnTo>
                    <a:pt x="4871" y="892"/>
                  </a:lnTo>
                  <a:lnTo>
                    <a:pt x="4839" y="908"/>
                  </a:lnTo>
                  <a:lnTo>
                    <a:pt x="4802" y="924"/>
                  </a:lnTo>
                  <a:lnTo>
                    <a:pt x="4761" y="940"/>
                  </a:lnTo>
                  <a:lnTo>
                    <a:pt x="4716" y="957"/>
                  </a:lnTo>
                  <a:lnTo>
                    <a:pt x="4665" y="972"/>
                  </a:lnTo>
                  <a:lnTo>
                    <a:pt x="4612" y="989"/>
                  </a:lnTo>
                  <a:lnTo>
                    <a:pt x="4553" y="1003"/>
                  </a:lnTo>
                  <a:lnTo>
                    <a:pt x="4492" y="1017"/>
                  </a:lnTo>
                  <a:lnTo>
                    <a:pt x="4427" y="1031"/>
                  </a:lnTo>
                  <a:lnTo>
                    <a:pt x="4359" y="1043"/>
                  </a:lnTo>
                  <a:lnTo>
                    <a:pt x="4288" y="1054"/>
                  </a:lnTo>
                  <a:lnTo>
                    <a:pt x="4227" y="1062"/>
                  </a:lnTo>
                  <a:lnTo>
                    <a:pt x="4165" y="1068"/>
                  </a:lnTo>
                  <a:lnTo>
                    <a:pt x="4101" y="1075"/>
                  </a:lnTo>
                  <a:lnTo>
                    <a:pt x="4036" y="1079"/>
                  </a:lnTo>
                  <a:lnTo>
                    <a:pt x="3969" y="1082"/>
                  </a:lnTo>
                  <a:lnTo>
                    <a:pt x="3901" y="1084"/>
                  </a:lnTo>
                  <a:lnTo>
                    <a:pt x="3832" y="1084"/>
                  </a:lnTo>
                  <a:lnTo>
                    <a:pt x="3762" y="1083"/>
                  </a:lnTo>
                  <a:lnTo>
                    <a:pt x="3690" y="1080"/>
                  </a:lnTo>
                  <a:lnTo>
                    <a:pt x="3617" y="1076"/>
                  </a:lnTo>
                  <a:lnTo>
                    <a:pt x="3544" y="1068"/>
                  </a:lnTo>
                  <a:lnTo>
                    <a:pt x="3470" y="1060"/>
                  </a:lnTo>
                  <a:lnTo>
                    <a:pt x="3397" y="1050"/>
                  </a:lnTo>
                  <a:lnTo>
                    <a:pt x="3322" y="1037"/>
                  </a:lnTo>
                  <a:lnTo>
                    <a:pt x="3246" y="1022"/>
                  </a:lnTo>
                  <a:lnTo>
                    <a:pt x="3208" y="1014"/>
                  </a:lnTo>
                  <a:lnTo>
                    <a:pt x="3171" y="1005"/>
                  </a:lnTo>
                  <a:lnTo>
                    <a:pt x="3107" y="989"/>
                  </a:lnTo>
                  <a:lnTo>
                    <a:pt x="3046" y="972"/>
                  </a:lnTo>
                  <a:lnTo>
                    <a:pt x="2985" y="952"/>
                  </a:lnTo>
                  <a:lnTo>
                    <a:pt x="2926" y="932"/>
                  </a:lnTo>
                  <a:lnTo>
                    <a:pt x="2868" y="912"/>
                  </a:lnTo>
                  <a:lnTo>
                    <a:pt x="2811" y="890"/>
                  </a:lnTo>
                  <a:lnTo>
                    <a:pt x="2755" y="867"/>
                  </a:lnTo>
                  <a:lnTo>
                    <a:pt x="2700" y="844"/>
                  </a:lnTo>
                  <a:lnTo>
                    <a:pt x="2646" y="819"/>
                  </a:lnTo>
                  <a:lnTo>
                    <a:pt x="2592" y="793"/>
                  </a:lnTo>
                  <a:lnTo>
                    <a:pt x="2539" y="768"/>
                  </a:lnTo>
                  <a:lnTo>
                    <a:pt x="2486" y="741"/>
                  </a:lnTo>
                  <a:lnTo>
                    <a:pt x="2434" y="714"/>
                  </a:lnTo>
                  <a:lnTo>
                    <a:pt x="2382" y="687"/>
                  </a:lnTo>
                  <a:lnTo>
                    <a:pt x="2279" y="631"/>
                  </a:lnTo>
                  <a:lnTo>
                    <a:pt x="2073" y="518"/>
                  </a:lnTo>
                  <a:lnTo>
                    <a:pt x="1967" y="460"/>
                  </a:lnTo>
                  <a:lnTo>
                    <a:pt x="1914" y="432"/>
                  </a:lnTo>
                  <a:lnTo>
                    <a:pt x="1860" y="404"/>
                  </a:lnTo>
                  <a:lnTo>
                    <a:pt x="1805" y="376"/>
                  </a:lnTo>
                  <a:lnTo>
                    <a:pt x="1750" y="350"/>
                  </a:lnTo>
                  <a:lnTo>
                    <a:pt x="1693" y="322"/>
                  </a:lnTo>
                  <a:lnTo>
                    <a:pt x="1636" y="296"/>
                  </a:lnTo>
                  <a:lnTo>
                    <a:pt x="1577" y="270"/>
                  </a:lnTo>
                  <a:lnTo>
                    <a:pt x="1518" y="246"/>
                  </a:lnTo>
                  <a:lnTo>
                    <a:pt x="1457" y="222"/>
                  </a:lnTo>
                  <a:lnTo>
                    <a:pt x="1395" y="198"/>
                  </a:lnTo>
                  <a:lnTo>
                    <a:pt x="1327" y="174"/>
                  </a:lnTo>
                  <a:lnTo>
                    <a:pt x="1259" y="152"/>
                  </a:lnTo>
                  <a:lnTo>
                    <a:pt x="1191" y="131"/>
                  </a:lnTo>
                  <a:lnTo>
                    <a:pt x="1123" y="111"/>
                  </a:lnTo>
                  <a:lnTo>
                    <a:pt x="1054" y="94"/>
                  </a:lnTo>
                  <a:lnTo>
                    <a:pt x="985" y="78"/>
                  </a:lnTo>
                  <a:lnTo>
                    <a:pt x="915" y="63"/>
                  </a:lnTo>
                  <a:lnTo>
                    <a:pt x="845" y="49"/>
                  </a:lnTo>
                  <a:lnTo>
                    <a:pt x="775" y="37"/>
                  </a:lnTo>
                  <a:lnTo>
                    <a:pt x="703" y="27"/>
                  </a:lnTo>
                  <a:lnTo>
                    <a:pt x="632" y="19"/>
                  </a:lnTo>
                  <a:lnTo>
                    <a:pt x="560" y="12"/>
                  </a:lnTo>
                  <a:lnTo>
                    <a:pt x="487" y="6"/>
                  </a:lnTo>
                  <a:lnTo>
                    <a:pt x="414" y="3"/>
                  </a:lnTo>
                  <a:lnTo>
                    <a:pt x="339" y="0"/>
                  </a:lnTo>
                  <a:lnTo>
                    <a:pt x="264" y="0"/>
                  </a:lnTo>
                  <a:lnTo>
                    <a:pt x="224" y="0"/>
                  </a:lnTo>
                  <a:lnTo>
                    <a:pt x="180" y="1"/>
                  </a:lnTo>
                  <a:lnTo>
                    <a:pt x="137" y="4"/>
                  </a:lnTo>
                  <a:lnTo>
                    <a:pt x="95" y="6"/>
                  </a:lnTo>
                  <a:lnTo>
                    <a:pt x="27" y="12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B0D8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" name="Rectangle 21"/>
            <p:cNvSpPr>
              <a:spLocks noChangeArrowheads="1"/>
            </p:cNvSpPr>
            <p:nvPr userDrawn="1"/>
          </p:nvSpPr>
          <p:spPr bwMode="auto">
            <a:xfrm>
              <a:off x="0" y="4224"/>
              <a:ext cx="5760" cy="96"/>
            </a:xfrm>
            <a:prstGeom prst="rect">
              <a:avLst/>
            </a:prstGeom>
            <a:solidFill>
              <a:srgbClr val="ADC68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endParaRPr lang="en-US" altLang="en-US" smtClean="0">
                <a:solidFill>
                  <a:prstClr val="black"/>
                </a:solidFill>
              </a:endParaRPr>
            </a:p>
          </p:txBody>
        </p:sp>
        <p:pic>
          <p:nvPicPr>
            <p:cNvPr id="8" name="Picture 22" descr="Baystate_Health_1L_clr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4" y="3972"/>
              <a:ext cx="1480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74E3B-A9B4-48CB-80D4-8C2C7015924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5383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4DCDB-94A2-4DB9-A8A2-03214595BC9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0339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4DCDB-94A2-4DB9-A8A2-03214595BC9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0339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3" name="Rectangle 2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0C2182-A300-44A1-B8D6-5998A044FE38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2548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3F7ED2-00AD-4247-8BC8-10429E266A79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8669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2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4697D6-0512-443F-B41D-7E692A3EF17B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4746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2701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696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3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4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5.xml"/></Relationships>
</file>

<file path=ppt/slideMasters/_rels/slideMaster1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theme" Target="../theme/theme17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19.xml.rels><?xml version="1.0" encoding="UTF-8" standalone="yes"?>
<Relationships xmlns="http://schemas.openxmlformats.org/package/2006/relationships"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30.xml"/></Relationships>
</file>

<file path=ppt/slideMasters/_rels/slideMaster20.xml.rels><?xml version="1.0" encoding="UTF-8" standalone="yes"?>
<Relationships xmlns="http://schemas.openxmlformats.org/package/2006/relationships"><Relationship Id="rId2" Type="http://schemas.openxmlformats.org/officeDocument/2006/relationships/theme" Target="../theme/theme20.xml"/><Relationship Id="rId1" Type="http://schemas.openxmlformats.org/officeDocument/2006/relationships/slideLayout" Target="../slideLayouts/slideLayout31.xml"/></Relationships>
</file>

<file path=ppt/slideMasters/_rels/slideMaster21.xml.rels><?xml version="1.0" encoding="UTF-8" standalone="yes"?>
<Relationships xmlns="http://schemas.openxmlformats.org/package/2006/relationships"><Relationship Id="rId2" Type="http://schemas.openxmlformats.org/officeDocument/2006/relationships/theme" Target="../theme/theme21.xml"/><Relationship Id="rId1" Type="http://schemas.openxmlformats.org/officeDocument/2006/relationships/slideLayout" Target="../slideLayouts/slideLayout32.xml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4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theme" Target="../theme/theme23.xml"/><Relationship Id="rId1" Type="http://schemas.openxmlformats.org/officeDocument/2006/relationships/slideLayout" Target="../slideLayouts/slideLayout36.xml"/></Relationships>
</file>

<file path=ppt/slideMasters/_rels/slideMaster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theme" Target="../theme/theme24.xml"/><Relationship Id="rId1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62" y="176109"/>
            <a:ext cx="9141714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2189" y="284176"/>
            <a:ext cx="733806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189" y="2011680"/>
            <a:ext cx="733806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1744" y="6422945"/>
            <a:ext cx="2250671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  <a:latin typeface="Corbel" panose="020B050302020402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97353" y="6422945"/>
            <a:ext cx="37833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  <a:latin typeface="Corbel" panose="020B050302020402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4195" y="6422945"/>
            <a:ext cx="709698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D57F1E4F-1CFF-5643-939E-217C01CDF565}" type="slidenum">
              <a:rPr lang="en-US" smtClean="0">
                <a:solidFill>
                  <a:srgbClr val="FFFFFF"/>
                </a:solidFill>
                <a:latin typeface="Corbel" panose="020B0503020204020204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FFFFFF"/>
              </a:solidFill>
              <a:latin typeface="Corbel" panose="020B0503020204020204"/>
            </a:endParaRPr>
          </a:p>
        </p:txBody>
      </p:sp>
    </p:spTree>
    <p:extLst>
      <p:ext uri="{BB962C8B-B14F-4D97-AF65-F5344CB8AC3E}">
        <p14:creationId xmlns:p14="http://schemas.microsoft.com/office/powerpoint/2010/main" val="15271138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0" r:id="rId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62" y="176109"/>
            <a:ext cx="9141714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2189" y="284176"/>
            <a:ext cx="733806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189" y="2011680"/>
            <a:ext cx="733806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1744" y="6422945"/>
            <a:ext cx="2250671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  <a:latin typeface="Corbel" panose="020B050302020402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97353" y="6422945"/>
            <a:ext cx="37833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  <a:latin typeface="Corbel" panose="020B050302020402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4195" y="6422945"/>
            <a:ext cx="709698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D57F1E4F-1CFF-5643-939E-217C01CDF565}" type="slidenum">
              <a:rPr lang="en-US" smtClean="0">
                <a:solidFill>
                  <a:srgbClr val="FFFFFF"/>
                </a:solidFill>
                <a:latin typeface="Corbel" panose="020B0503020204020204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FFFFFF"/>
              </a:solidFill>
              <a:latin typeface="Corbel" panose="020B0503020204020204"/>
            </a:endParaRPr>
          </a:p>
        </p:txBody>
      </p:sp>
    </p:spTree>
    <p:extLst>
      <p:ext uri="{BB962C8B-B14F-4D97-AF65-F5344CB8AC3E}">
        <p14:creationId xmlns:p14="http://schemas.microsoft.com/office/powerpoint/2010/main" val="15271138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2" r:id="rId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62" y="176109"/>
            <a:ext cx="9141714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2189" y="284176"/>
            <a:ext cx="733806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189" y="2011680"/>
            <a:ext cx="733806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1743" y="6422943"/>
            <a:ext cx="2250671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  <a:latin typeface="Corbel" panose="020B050302020402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97353" y="6422943"/>
            <a:ext cx="37833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  <a:latin typeface="Corbel" panose="020B050302020402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4195" y="6422943"/>
            <a:ext cx="709698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D57F1E4F-1CFF-5643-939E-217C01CDF565}" type="slidenum">
              <a:rPr lang="en-US" smtClean="0">
                <a:solidFill>
                  <a:srgbClr val="FFFFFF"/>
                </a:solidFill>
                <a:latin typeface="Corbel" panose="020B0503020204020204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FFFFFF"/>
              </a:solidFill>
              <a:latin typeface="Corbel" panose="020B0503020204020204"/>
            </a:endParaRPr>
          </a:p>
        </p:txBody>
      </p:sp>
    </p:spTree>
    <p:extLst>
      <p:ext uri="{BB962C8B-B14F-4D97-AF65-F5344CB8AC3E}">
        <p14:creationId xmlns:p14="http://schemas.microsoft.com/office/powerpoint/2010/main" val="15271138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4" r:id="rId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62" y="176109"/>
            <a:ext cx="9141714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2189" y="284176"/>
            <a:ext cx="733806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189" y="2011680"/>
            <a:ext cx="733806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1741" y="6422939"/>
            <a:ext cx="2250671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  <a:latin typeface="Corbel" panose="020B050302020402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97353" y="6422939"/>
            <a:ext cx="37833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  <a:latin typeface="Corbel" panose="020B050302020402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4195" y="6422939"/>
            <a:ext cx="709698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D57F1E4F-1CFF-5643-939E-217C01CDF565}" type="slidenum">
              <a:rPr lang="en-US" smtClean="0">
                <a:solidFill>
                  <a:srgbClr val="FFFFFF"/>
                </a:solidFill>
                <a:latin typeface="Corbel" panose="020B0503020204020204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FFFFFF"/>
              </a:solidFill>
              <a:latin typeface="Corbel" panose="020B0503020204020204"/>
            </a:endParaRPr>
          </a:p>
        </p:txBody>
      </p:sp>
    </p:spTree>
    <p:extLst>
      <p:ext uri="{BB962C8B-B14F-4D97-AF65-F5344CB8AC3E}">
        <p14:creationId xmlns:p14="http://schemas.microsoft.com/office/powerpoint/2010/main" val="15271138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6" r:id="rId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62" y="176109"/>
            <a:ext cx="9141714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2189" y="284176"/>
            <a:ext cx="733806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189" y="2011680"/>
            <a:ext cx="733806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1738" y="6422933"/>
            <a:ext cx="2250671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  <a:latin typeface="Corbel" panose="020B050302020402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97353" y="6422933"/>
            <a:ext cx="37833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  <a:latin typeface="Corbel" panose="020B050302020402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4195" y="6422933"/>
            <a:ext cx="709698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D57F1E4F-1CFF-5643-939E-217C01CDF565}" type="slidenum">
              <a:rPr lang="en-US" smtClean="0">
                <a:solidFill>
                  <a:srgbClr val="FFFFFF"/>
                </a:solidFill>
                <a:latin typeface="Corbel" panose="020B0503020204020204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FFFFFF"/>
              </a:solidFill>
              <a:latin typeface="Corbel" panose="020B0503020204020204"/>
            </a:endParaRPr>
          </a:p>
        </p:txBody>
      </p:sp>
    </p:spTree>
    <p:extLst>
      <p:ext uri="{BB962C8B-B14F-4D97-AF65-F5344CB8AC3E}">
        <p14:creationId xmlns:p14="http://schemas.microsoft.com/office/powerpoint/2010/main" val="15271138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8" r:id="rId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62" y="176109"/>
            <a:ext cx="9141714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2189" y="284176"/>
            <a:ext cx="733806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189" y="2011680"/>
            <a:ext cx="733806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1734" y="6422925"/>
            <a:ext cx="2250671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  <a:latin typeface="Corbel" panose="020B050302020402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97353" y="6422925"/>
            <a:ext cx="37833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  <a:latin typeface="Corbel" panose="020B050302020402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4195" y="6422925"/>
            <a:ext cx="709698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D57F1E4F-1CFF-5643-939E-217C01CDF565}" type="slidenum">
              <a:rPr lang="en-US" smtClean="0">
                <a:solidFill>
                  <a:srgbClr val="FFFFFF"/>
                </a:solidFill>
                <a:latin typeface="Corbel" panose="020B0503020204020204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FFFFFF"/>
              </a:solidFill>
              <a:latin typeface="Corbel" panose="020B0503020204020204"/>
            </a:endParaRPr>
          </a:p>
        </p:txBody>
      </p:sp>
    </p:spTree>
    <p:extLst>
      <p:ext uri="{BB962C8B-B14F-4D97-AF65-F5344CB8AC3E}">
        <p14:creationId xmlns:p14="http://schemas.microsoft.com/office/powerpoint/2010/main" val="15271138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0" r:id="rId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62" y="176109"/>
            <a:ext cx="9141714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2189" y="284176"/>
            <a:ext cx="733806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189" y="2011680"/>
            <a:ext cx="733806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1729" y="6422915"/>
            <a:ext cx="2250671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  <a:latin typeface="Corbel" panose="020B050302020402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97353" y="6422915"/>
            <a:ext cx="37833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  <a:latin typeface="Corbel" panose="020B050302020402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4195" y="6422915"/>
            <a:ext cx="709698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D57F1E4F-1CFF-5643-939E-217C01CDF565}" type="slidenum">
              <a:rPr lang="en-US" smtClean="0">
                <a:solidFill>
                  <a:srgbClr val="FFFFFF"/>
                </a:solidFill>
                <a:latin typeface="Corbel" panose="020B0503020204020204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FFFFFF"/>
              </a:solidFill>
              <a:latin typeface="Corbel" panose="020B0503020204020204"/>
            </a:endParaRPr>
          </a:p>
        </p:txBody>
      </p:sp>
    </p:spTree>
    <p:extLst>
      <p:ext uri="{BB962C8B-B14F-4D97-AF65-F5344CB8AC3E}">
        <p14:creationId xmlns:p14="http://schemas.microsoft.com/office/powerpoint/2010/main" val="15271138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2" r:id="rId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62" y="176109"/>
            <a:ext cx="9141714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2189" y="284176"/>
            <a:ext cx="733806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189" y="2011680"/>
            <a:ext cx="733806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1723" y="6422903"/>
            <a:ext cx="2250671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  <a:latin typeface="Corbel" panose="020B050302020402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97353" y="6422903"/>
            <a:ext cx="37833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  <a:latin typeface="Corbel" panose="020B050302020402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4195" y="6422903"/>
            <a:ext cx="709698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D57F1E4F-1CFF-5643-939E-217C01CDF565}" type="slidenum">
              <a:rPr lang="en-US" smtClean="0">
                <a:solidFill>
                  <a:srgbClr val="FFFFFF"/>
                </a:solidFill>
                <a:latin typeface="Corbel" panose="020B0503020204020204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FFFFFF"/>
              </a:solidFill>
              <a:latin typeface="Corbel" panose="020B0503020204020204"/>
            </a:endParaRPr>
          </a:p>
        </p:txBody>
      </p:sp>
    </p:spTree>
    <p:extLst>
      <p:ext uri="{BB962C8B-B14F-4D97-AF65-F5344CB8AC3E}">
        <p14:creationId xmlns:p14="http://schemas.microsoft.com/office/powerpoint/2010/main" val="15271138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4" r:id="rId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62" y="176109"/>
            <a:ext cx="9141714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2189" y="284176"/>
            <a:ext cx="733806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189" y="2011680"/>
            <a:ext cx="733806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1716" y="6422889"/>
            <a:ext cx="2250671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  <a:latin typeface="Corbel" panose="020B050302020402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97353" y="6422889"/>
            <a:ext cx="37833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  <a:latin typeface="Corbel" panose="020B050302020402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4195" y="6422889"/>
            <a:ext cx="709698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D57F1E4F-1CFF-5643-939E-217C01CDF565}" type="slidenum">
              <a:rPr lang="en-US" smtClean="0">
                <a:solidFill>
                  <a:srgbClr val="FFFFFF"/>
                </a:solidFill>
                <a:latin typeface="Corbel" panose="020B0503020204020204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FFFFFF"/>
              </a:solidFill>
              <a:latin typeface="Corbel" panose="020B0503020204020204"/>
            </a:endParaRPr>
          </a:p>
        </p:txBody>
      </p:sp>
    </p:spTree>
    <p:extLst>
      <p:ext uri="{BB962C8B-B14F-4D97-AF65-F5344CB8AC3E}">
        <p14:creationId xmlns:p14="http://schemas.microsoft.com/office/powerpoint/2010/main" val="15271138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6" r:id="rId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62" y="176109"/>
            <a:ext cx="9141714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2189" y="284176"/>
            <a:ext cx="733806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189" y="2011680"/>
            <a:ext cx="733806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1708" y="6422873"/>
            <a:ext cx="2250671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  <a:latin typeface="Corbel" panose="020B050302020402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97353" y="6422873"/>
            <a:ext cx="37833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  <a:latin typeface="Corbel" panose="020B050302020402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4195" y="6422873"/>
            <a:ext cx="709698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D57F1E4F-1CFF-5643-939E-217C01CDF565}" type="slidenum">
              <a:rPr lang="en-US" smtClean="0">
                <a:solidFill>
                  <a:srgbClr val="FFFFFF"/>
                </a:solidFill>
                <a:latin typeface="Corbel" panose="020B0503020204020204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FFFFFF"/>
              </a:solidFill>
              <a:latin typeface="Corbel" panose="020B0503020204020204"/>
            </a:endParaRPr>
          </a:p>
        </p:txBody>
      </p:sp>
    </p:spTree>
    <p:extLst>
      <p:ext uri="{BB962C8B-B14F-4D97-AF65-F5344CB8AC3E}">
        <p14:creationId xmlns:p14="http://schemas.microsoft.com/office/powerpoint/2010/main" val="15271138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8" r:id="rId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latin typeface="Georgi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latin typeface="Georgia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AA40EBC-2104-4BF0-833D-31621E40D9A8}" type="slidenum">
              <a:rPr lang="en-US" smtClean="0">
                <a:solidFill>
                  <a:srgbClr val="8CADAE">
                    <a:shade val="75000"/>
                  </a:srgbClr>
                </a:solidFill>
                <a:latin typeface="Georgi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  <a:latin typeface="Georgia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latin typeface="Georgi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latin typeface="Georgia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AA40EBC-2104-4BF0-833D-31621E40D9A8}" type="slidenum">
              <a:rPr lang="en-US" smtClean="0">
                <a:solidFill>
                  <a:srgbClr val="8CADAE">
                    <a:shade val="75000"/>
                  </a:srgbClr>
                </a:solidFill>
                <a:latin typeface="Georgi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  <a:latin typeface="Georgia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latin typeface="Georgi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latin typeface="Georgia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AA40EBC-2104-4BF0-833D-31621E40D9A8}" type="slidenum">
              <a:rPr lang="en-US" smtClean="0">
                <a:solidFill>
                  <a:srgbClr val="8CADAE">
                    <a:shade val="75000"/>
                  </a:srgbClr>
                </a:solidFill>
                <a:latin typeface="Georgi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  <a:latin typeface="Georgia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latin typeface="Georgi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latin typeface="Georgia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AA40EBC-2104-4BF0-833D-31621E40D9A8}" type="slidenum">
              <a:rPr lang="en-US" smtClean="0">
                <a:solidFill>
                  <a:srgbClr val="8CADAE">
                    <a:shade val="75000"/>
                  </a:srgbClr>
                </a:solidFill>
                <a:latin typeface="Georgi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  <a:latin typeface="Georgia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latin typeface="Georgi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latin typeface="Georgia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AA40EBC-2104-4BF0-833D-31621E40D9A8}" type="slidenum">
              <a:rPr lang="en-US" smtClean="0">
                <a:solidFill>
                  <a:srgbClr val="8CADAE">
                    <a:shade val="75000"/>
                  </a:srgbClr>
                </a:solidFill>
                <a:latin typeface="Georgi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  <a:latin typeface="Georgia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latin typeface="Georgi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latin typeface="Georgia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AA40EBC-2104-4BF0-833D-31621E40D9A8}" type="slidenum">
              <a:rPr lang="en-US" smtClean="0">
                <a:solidFill>
                  <a:srgbClr val="8CADAE">
                    <a:shade val="75000"/>
                  </a:srgbClr>
                </a:solidFill>
                <a:latin typeface="Georgi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  <a:latin typeface="Georgia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latin typeface="Georgi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latin typeface="Georgia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AA40EBC-2104-4BF0-833D-31621E40D9A8}" type="slidenum">
              <a:rPr lang="en-US" smtClean="0">
                <a:solidFill>
                  <a:srgbClr val="8CADAE">
                    <a:shade val="75000"/>
                  </a:srgbClr>
                </a:solidFill>
                <a:latin typeface="Georgi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  <a:latin typeface="Georgia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C8D56D40-315A-4661-92FF-08C65E07775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4/10/2014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C4628D74-CCD8-4E1D-958A-515A3C9AE73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75726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B60C82B-BB15-4A7A-B5A8-AD40B5F2D02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031" name="Group 51"/>
          <p:cNvGrpSpPr>
            <a:grpSpLocks/>
          </p:cNvGrpSpPr>
          <p:nvPr userDrawn="1"/>
        </p:nvGrpSpPr>
        <p:grpSpPr bwMode="auto">
          <a:xfrm>
            <a:off x="0" y="5737225"/>
            <a:ext cx="9144000" cy="1120775"/>
            <a:chOff x="0" y="3614"/>
            <a:chExt cx="5760" cy="706"/>
          </a:xfrm>
        </p:grpSpPr>
        <p:sp>
          <p:nvSpPr>
            <p:cNvPr id="1032" name="Freeform 25"/>
            <p:cNvSpPr>
              <a:spLocks/>
            </p:cNvSpPr>
            <p:nvPr userDrawn="1"/>
          </p:nvSpPr>
          <p:spPr bwMode="auto">
            <a:xfrm>
              <a:off x="0" y="3703"/>
              <a:ext cx="5760" cy="617"/>
            </a:xfrm>
            <a:custGeom>
              <a:avLst/>
              <a:gdLst>
                <a:gd name="T0" fmla="*/ 0 w 5760"/>
                <a:gd name="T1" fmla="*/ 614 h 617"/>
                <a:gd name="T2" fmla="*/ 57 w 5760"/>
                <a:gd name="T3" fmla="*/ 335 h 617"/>
                <a:gd name="T4" fmla="*/ 175 w 5760"/>
                <a:gd name="T5" fmla="*/ 353 h 617"/>
                <a:gd name="T6" fmla="*/ 237 w 5760"/>
                <a:gd name="T7" fmla="*/ 361 h 617"/>
                <a:gd name="T8" fmla="*/ 297 w 5760"/>
                <a:gd name="T9" fmla="*/ 367 h 617"/>
                <a:gd name="T10" fmla="*/ 416 w 5760"/>
                <a:gd name="T11" fmla="*/ 379 h 617"/>
                <a:gd name="T12" fmla="*/ 538 w 5760"/>
                <a:gd name="T13" fmla="*/ 388 h 617"/>
                <a:gd name="T14" fmla="*/ 660 w 5760"/>
                <a:gd name="T15" fmla="*/ 395 h 617"/>
                <a:gd name="T16" fmla="*/ 784 w 5760"/>
                <a:gd name="T17" fmla="*/ 401 h 617"/>
                <a:gd name="T18" fmla="*/ 909 w 5760"/>
                <a:gd name="T19" fmla="*/ 405 h 617"/>
                <a:gd name="T20" fmla="*/ 1035 w 5760"/>
                <a:gd name="T21" fmla="*/ 406 h 617"/>
                <a:gd name="T22" fmla="*/ 1160 w 5760"/>
                <a:gd name="T23" fmla="*/ 406 h 617"/>
                <a:gd name="T24" fmla="*/ 1286 w 5760"/>
                <a:gd name="T25" fmla="*/ 404 h 617"/>
                <a:gd name="T26" fmla="*/ 1411 w 5760"/>
                <a:gd name="T27" fmla="*/ 400 h 617"/>
                <a:gd name="T28" fmla="*/ 1536 w 5760"/>
                <a:gd name="T29" fmla="*/ 395 h 617"/>
                <a:gd name="T30" fmla="*/ 1660 w 5760"/>
                <a:gd name="T31" fmla="*/ 387 h 617"/>
                <a:gd name="T32" fmla="*/ 1781 w 5760"/>
                <a:gd name="T33" fmla="*/ 379 h 617"/>
                <a:gd name="T34" fmla="*/ 1901 w 5760"/>
                <a:gd name="T35" fmla="*/ 368 h 617"/>
                <a:gd name="T36" fmla="*/ 2019 w 5760"/>
                <a:gd name="T37" fmla="*/ 356 h 617"/>
                <a:gd name="T38" fmla="*/ 2135 w 5760"/>
                <a:gd name="T39" fmla="*/ 342 h 617"/>
                <a:gd name="T40" fmla="*/ 2193 w 5760"/>
                <a:gd name="T41" fmla="*/ 334 h 617"/>
                <a:gd name="T42" fmla="*/ 2317 w 5760"/>
                <a:gd name="T43" fmla="*/ 317 h 617"/>
                <a:gd name="T44" fmla="*/ 2435 w 5760"/>
                <a:gd name="T45" fmla="*/ 298 h 617"/>
                <a:gd name="T46" fmla="*/ 2551 w 5760"/>
                <a:gd name="T47" fmla="*/ 277 h 617"/>
                <a:gd name="T48" fmla="*/ 2662 w 5760"/>
                <a:gd name="T49" fmla="*/ 257 h 617"/>
                <a:gd name="T50" fmla="*/ 2770 w 5760"/>
                <a:gd name="T51" fmla="*/ 235 h 617"/>
                <a:gd name="T52" fmla="*/ 3085 w 5760"/>
                <a:gd name="T53" fmla="*/ 170 h 617"/>
                <a:gd name="T54" fmla="*/ 3241 w 5760"/>
                <a:gd name="T55" fmla="*/ 138 h 617"/>
                <a:gd name="T56" fmla="*/ 3347 w 5760"/>
                <a:gd name="T57" fmla="*/ 117 h 617"/>
                <a:gd name="T58" fmla="*/ 3454 w 5760"/>
                <a:gd name="T59" fmla="*/ 98 h 617"/>
                <a:gd name="T60" fmla="*/ 3565 w 5760"/>
                <a:gd name="T61" fmla="*/ 80 h 617"/>
                <a:gd name="T62" fmla="*/ 3678 w 5760"/>
                <a:gd name="T63" fmla="*/ 63 h 617"/>
                <a:gd name="T64" fmla="*/ 3796 w 5760"/>
                <a:gd name="T65" fmla="*/ 48 h 617"/>
                <a:gd name="T66" fmla="*/ 3919 w 5760"/>
                <a:gd name="T67" fmla="*/ 34 h 617"/>
                <a:gd name="T68" fmla="*/ 3982 w 5760"/>
                <a:gd name="T69" fmla="*/ 28 h 617"/>
                <a:gd name="T70" fmla="*/ 4077 w 5760"/>
                <a:gd name="T71" fmla="*/ 21 h 617"/>
                <a:gd name="T72" fmla="*/ 4172 w 5760"/>
                <a:gd name="T73" fmla="*/ 14 h 617"/>
                <a:gd name="T74" fmla="*/ 4265 w 5760"/>
                <a:gd name="T75" fmla="*/ 9 h 617"/>
                <a:gd name="T76" fmla="*/ 4358 w 5760"/>
                <a:gd name="T77" fmla="*/ 5 h 617"/>
                <a:gd name="T78" fmla="*/ 4450 w 5760"/>
                <a:gd name="T79" fmla="*/ 2 h 617"/>
                <a:gd name="T80" fmla="*/ 4541 w 5760"/>
                <a:gd name="T81" fmla="*/ 1 h 617"/>
                <a:gd name="T82" fmla="*/ 4629 w 5760"/>
                <a:gd name="T83" fmla="*/ 0 h 617"/>
                <a:gd name="T84" fmla="*/ 4717 w 5760"/>
                <a:gd name="T85" fmla="*/ 0 h 617"/>
                <a:gd name="T86" fmla="*/ 4802 w 5760"/>
                <a:gd name="T87" fmla="*/ 2 h 617"/>
                <a:gd name="T88" fmla="*/ 4965 w 5760"/>
                <a:gd name="T89" fmla="*/ 6 h 617"/>
                <a:gd name="T90" fmla="*/ 5118 w 5760"/>
                <a:gd name="T91" fmla="*/ 13 h 617"/>
                <a:gd name="T92" fmla="*/ 5260 w 5760"/>
                <a:gd name="T93" fmla="*/ 23 h 617"/>
                <a:gd name="T94" fmla="*/ 5325 w 5760"/>
                <a:gd name="T95" fmla="*/ 28 h 617"/>
                <a:gd name="T96" fmla="*/ 5419 w 5760"/>
                <a:gd name="T97" fmla="*/ 38 h 617"/>
                <a:gd name="T98" fmla="*/ 5503 w 5760"/>
                <a:gd name="T99" fmla="*/ 48 h 617"/>
                <a:gd name="T100" fmla="*/ 5576 w 5760"/>
                <a:gd name="T101" fmla="*/ 59 h 617"/>
                <a:gd name="T102" fmla="*/ 5639 w 5760"/>
                <a:gd name="T103" fmla="*/ 69 h 617"/>
                <a:gd name="T104" fmla="*/ 5689 w 5760"/>
                <a:gd name="T105" fmla="*/ 80 h 617"/>
                <a:gd name="T106" fmla="*/ 5726 w 5760"/>
                <a:gd name="T107" fmla="*/ 90 h 617"/>
                <a:gd name="T108" fmla="*/ 5750 w 5760"/>
                <a:gd name="T109" fmla="*/ 98 h 617"/>
                <a:gd name="T110" fmla="*/ 5757 w 5760"/>
                <a:gd name="T111" fmla="*/ 102 h 617"/>
                <a:gd name="T112" fmla="*/ 5760 w 5760"/>
                <a:gd name="T113" fmla="*/ 105 h 61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5760" h="617">
                  <a:moveTo>
                    <a:pt x="5760" y="617"/>
                  </a:moveTo>
                  <a:lnTo>
                    <a:pt x="0" y="614"/>
                  </a:lnTo>
                  <a:lnTo>
                    <a:pt x="0" y="322"/>
                  </a:lnTo>
                  <a:lnTo>
                    <a:pt x="57" y="335"/>
                  </a:lnTo>
                  <a:lnTo>
                    <a:pt x="115" y="344"/>
                  </a:lnTo>
                  <a:lnTo>
                    <a:pt x="175" y="353"/>
                  </a:lnTo>
                  <a:lnTo>
                    <a:pt x="205" y="357"/>
                  </a:lnTo>
                  <a:lnTo>
                    <a:pt x="237" y="361"/>
                  </a:lnTo>
                  <a:lnTo>
                    <a:pt x="297" y="367"/>
                  </a:lnTo>
                  <a:lnTo>
                    <a:pt x="356" y="373"/>
                  </a:lnTo>
                  <a:lnTo>
                    <a:pt x="416" y="379"/>
                  </a:lnTo>
                  <a:lnTo>
                    <a:pt x="476" y="384"/>
                  </a:lnTo>
                  <a:lnTo>
                    <a:pt x="538" y="388"/>
                  </a:lnTo>
                  <a:lnTo>
                    <a:pt x="599" y="392"/>
                  </a:lnTo>
                  <a:lnTo>
                    <a:pt x="660" y="395"/>
                  </a:lnTo>
                  <a:lnTo>
                    <a:pt x="722" y="399"/>
                  </a:lnTo>
                  <a:lnTo>
                    <a:pt x="784" y="401"/>
                  </a:lnTo>
                  <a:lnTo>
                    <a:pt x="847" y="403"/>
                  </a:lnTo>
                  <a:lnTo>
                    <a:pt x="909" y="405"/>
                  </a:lnTo>
                  <a:lnTo>
                    <a:pt x="972" y="406"/>
                  </a:lnTo>
                  <a:lnTo>
                    <a:pt x="1035" y="406"/>
                  </a:lnTo>
                  <a:lnTo>
                    <a:pt x="1098" y="406"/>
                  </a:lnTo>
                  <a:lnTo>
                    <a:pt x="1160" y="406"/>
                  </a:lnTo>
                  <a:lnTo>
                    <a:pt x="1223" y="405"/>
                  </a:lnTo>
                  <a:lnTo>
                    <a:pt x="1286" y="404"/>
                  </a:lnTo>
                  <a:lnTo>
                    <a:pt x="1349" y="402"/>
                  </a:lnTo>
                  <a:lnTo>
                    <a:pt x="1411" y="400"/>
                  </a:lnTo>
                  <a:lnTo>
                    <a:pt x="1473" y="398"/>
                  </a:lnTo>
                  <a:lnTo>
                    <a:pt x="1536" y="395"/>
                  </a:lnTo>
                  <a:lnTo>
                    <a:pt x="1597" y="391"/>
                  </a:lnTo>
                  <a:lnTo>
                    <a:pt x="1660" y="387"/>
                  </a:lnTo>
                  <a:lnTo>
                    <a:pt x="1721" y="383"/>
                  </a:lnTo>
                  <a:lnTo>
                    <a:pt x="1781" y="379"/>
                  </a:lnTo>
                  <a:lnTo>
                    <a:pt x="1841" y="373"/>
                  </a:lnTo>
                  <a:lnTo>
                    <a:pt x="1901" y="368"/>
                  </a:lnTo>
                  <a:lnTo>
                    <a:pt x="1961" y="362"/>
                  </a:lnTo>
                  <a:lnTo>
                    <a:pt x="2019" y="356"/>
                  </a:lnTo>
                  <a:lnTo>
                    <a:pt x="2078" y="349"/>
                  </a:lnTo>
                  <a:lnTo>
                    <a:pt x="2135" y="342"/>
                  </a:lnTo>
                  <a:lnTo>
                    <a:pt x="2193" y="334"/>
                  </a:lnTo>
                  <a:lnTo>
                    <a:pt x="2255" y="326"/>
                  </a:lnTo>
                  <a:lnTo>
                    <a:pt x="2317" y="317"/>
                  </a:lnTo>
                  <a:lnTo>
                    <a:pt x="2377" y="307"/>
                  </a:lnTo>
                  <a:lnTo>
                    <a:pt x="2435" y="298"/>
                  </a:lnTo>
                  <a:lnTo>
                    <a:pt x="2494" y="288"/>
                  </a:lnTo>
                  <a:lnTo>
                    <a:pt x="2551" y="277"/>
                  </a:lnTo>
                  <a:lnTo>
                    <a:pt x="2606" y="267"/>
                  </a:lnTo>
                  <a:lnTo>
                    <a:pt x="2662" y="257"/>
                  </a:lnTo>
                  <a:lnTo>
                    <a:pt x="2716" y="246"/>
                  </a:lnTo>
                  <a:lnTo>
                    <a:pt x="2770" y="235"/>
                  </a:lnTo>
                  <a:lnTo>
                    <a:pt x="2876" y="213"/>
                  </a:lnTo>
                  <a:lnTo>
                    <a:pt x="3085" y="170"/>
                  </a:lnTo>
                  <a:lnTo>
                    <a:pt x="3189" y="149"/>
                  </a:lnTo>
                  <a:lnTo>
                    <a:pt x="3241" y="138"/>
                  </a:lnTo>
                  <a:lnTo>
                    <a:pt x="3294" y="128"/>
                  </a:lnTo>
                  <a:lnTo>
                    <a:pt x="3347" y="117"/>
                  </a:lnTo>
                  <a:lnTo>
                    <a:pt x="3400" y="108"/>
                  </a:lnTo>
                  <a:lnTo>
                    <a:pt x="3454" y="98"/>
                  </a:lnTo>
                  <a:lnTo>
                    <a:pt x="3509" y="89"/>
                  </a:lnTo>
                  <a:lnTo>
                    <a:pt x="3565" y="80"/>
                  </a:lnTo>
                  <a:lnTo>
                    <a:pt x="3620" y="71"/>
                  </a:lnTo>
                  <a:lnTo>
                    <a:pt x="3678" y="63"/>
                  </a:lnTo>
                  <a:lnTo>
                    <a:pt x="3736" y="55"/>
                  </a:lnTo>
                  <a:lnTo>
                    <a:pt x="3796" y="48"/>
                  </a:lnTo>
                  <a:lnTo>
                    <a:pt x="3857" y="41"/>
                  </a:lnTo>
                  <a:lnTo>
                    <a:pt x="3919" y="34"/>
                  </a:lnTo>
                  <a:lnTo>
                    <a:pt x="3982" y="28"/>
                  </a:lnTo>
                  <a:lnTo>
                    <a:pt x="4029" y="24"/>
                  </a:lnTo>
                  <a:lnTo>
                    <a:pt x="4077" y="21"/>
                  </a:lnTo>
                  <a:lnTo>
                    <a:pt x="4124" y="18"/>
                  </a:lnTo>
                  <a:lnTo>
                    <a:pt x="4172" y="14"/>
                  </a:lnTo>
                  <a:lnTo>
                    <a:pt x="4218" y="12"/>
                  </a:lnTo>
                  <a:lnTo>
                    <a:pt x="4265" y="9"/>
                  </a:lnTo>
                  <a:lnTo>
                    <a:pt x="4311" y="7"/>
                  </a:lnTo>
                  <a:lnTo>
                    <a:pt x="4358" y="5"/>
                  </a:lnTo>
                  <a:lnTo>
                    <a:pt x="4405" y="4"/>
                  </a:lnTo>
                  <a:lnTo>
                    <a:pt x="4450" y="2"/>
                  </a:lnTo>
                  <a:lnTo>
                    <a:pt x="4495" y="2"/>
                  </a:lnTo>
                  <a:lnTo>
                    <a:pt x="4541" y="1"/>
                  </a:lnTo>
                  <a:lnTo>
                    <a:pt x="4585" y="0"/>
                  </a:lnTo>
                  <a:lnTo>
                    <a:pt x="4629" y="0"/>
                  </a:lnTo>
                  <a:lnTo>
                    <a:pt x="4673" y="0"/>
                  </a:lnTo>
                  <a:lnTo>
                    <a:pt x="4717" y="0"/>
                  </a:lnTo>
                  <a:lnTo>
                    <a:pt x="4760" y="1"/>
                  </a:lnTo>
                  <a:lnTo>
                    <a:pt x="4802" y="2"/>
                  </a:lnTo>
                  <a:lnTo>
                    <a:pt x="4885" y="3"/>
                  </a:lnTo>
                  <a:lnTo>
                    <a:pt x="4965" y="6"/>
                  </a:lnTo>
                  <a:lnTo>
                    <a:pt x="5044" y="9"/>
                  </a:lnTo>
                  <a:lnTo>
                    <a:pt x="5118" y="13"/>
                  </a:lnTo>
                  <a:lnTo>
                    <a:pt x="5191" y="18"/>
                  </a:lnTo>
                  <a:lnTo>
                    <a:pt x="5260" y="23"/>
                  </a:lnTo>
                  <a:lnTo>
                    <a:pt x="5325" y="28"/>
                  </a:lnTo>
                  <a:lnTo>
                    <a:pt x="5373" y="33"/>
                  </a:lnTo>
                  <a:lnTo>
                    <a:pt x="5419" y="38"/>
                  </a:lnTo>
                  <a:lnTo>
                    <a:pt x="5462" y="43"/>
                  </a:lnTo>
                  <a:lnTo>
                    <a:pt x="5503" y="48"/>
                  </a:lnTo>
                  <a:lnTo>
                    <a:pt x="5541" y="53"/>
                  </a:lnTo>
                  <a:lnTo>
                    <a:pt x="5576" y="59"/>
                  </a:lnTo>
                  <a:lnTo>
                    <a:pt x="5609" y="64"/>
                  </a:lnTo>
                  <a:lnTo>
                    <a:pt x="5639" y="69"/>
                  </a:lnTo>
                  <a:lnTo>
                    <a:pt x="5665" y="75"/>
                  </a:lnTo>
                  <a:lnTo>
                    <a:pt x="5689" y="80"/>
                  </a:lnTo>
                  <a:lnTo>
                    <a:pt x="5709" y="85"/>
                  </a:lnTo>
                  <a:lnTo>
                    <a:pt x="5726" y="90"/>
                  </a:lnTo>
                  <a:lnTo>
                    <a:pt x="5740" y="94"/>
                  </a:lnTo>
                  <a:lnTo>
                    <a:pt x="5750" y="98"/>
                  </a:lnTo>
                  <a:lnTo>
                    <a:pt x="5754" y="100"/>
                  </a:lnTo>
                  <a:lnTo>
                    <a:pt x="5757" y="102"/>
                  </a:lnTo>
                  <a:lnTo>
                    <a:pt x="5758" y="104"/>
                  </a:lnTo>
                  <a:lnTo>
                    <a:pt x="5760" y="105"/>
                  </a:lnTo>
                  <a:lnTo>
                    <a:pt x="5760" y="617"/>
                  </a:lnTo>
                  <a:close/>
                </a:path>
              </a:pathLst>
            </a:custGeom>
            <a:solidFill>
              <a:srgbClr val="2D63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3" name="Freeform 26"/>
            <p:cNvSpPr>
              <a:spLocks/>
            </p:cNvSpPr>
            <p:nvPr userDrawn="1"/>
          </p:nvSpPr>
          <p:spPr bwMode="auto">
            <a:xfrm flipV="1">
              <a:off x="320" y="3614"/>
              <a:ext cx="5440" cy="470"/>
            </a:xfrm>
            <a:custGeom>
              <a:avLst/>
              <a:gdLst>
                <a:gd name="T0" fmla="*/ 53 w 5440"/>
                <a:gd name="T1" fmla="*/ 44 h 470"/>
                <a:gd name="T2" fmla="*/ 217 w 5440"/>
                <a:gd name="T3" fmla="*/ 29 h 470"/>
                <a:gd name="T4" fmla="*/ 382 w 5440"/>
                <a:gd name="T5" fmla="*/ 19 h 470"/>
                <a:gd name="T6" fmla="*/ 546 w 5440"/>
                <a:gd name="T7" fmla="*/ 13 h 470"/>
                <a:gd name="T8" fmla="*/ 711 w 5440"/>
                <a:gd name="T9" fmla="*/ 11 h 470"/>
                <a:gd name="T10" fmla="*/ 872 w 5440"/>
                <a:gd name="T11" fmla="*/ 11 h 470"/>
                <a:gd name="T12" fmla="*/ 1034 w 5440"/>
                <a:gd name="T13" fmla="*/ 17 h 470"/>
                <a:gd name="T14" fmla="*/ 1299 w 5440"/>
                <a:gd name="T15" fmla="*/ 31 h 470"/>
                <a:gd name="T16" fmla="*/ 1609 w 5440"/>
                <a:gd name="T17" fmla="*/ 57 h 470"/>
                <a:gd name="T18" fmla="*/ 1785 w 5440"/>
                <a:gd name="T19" fmla="*/ 80 h 470"/>
                <a:gd name="T20" fmla="*/ 2004 w 5440"/>
                <a:gd name="T21" fmla="*/ 113 h 470"/>
                <a:gd name="T22" fmla="*/ 2210 w 5440"/>
                <a:gd name="T23" fmla="*/ 151 h 470"/>
                <a:gd name="T24" fmla="*/ 2408 w 5440"/>
                <a:gd name="T25" fmla="*/ 193 h 470"/>
                <a:gd name="T26" fmla="*/ 2912 w 5440"/>
                <a:gd name="T27" fmla="*/ 312 h 470"/>
                <a:gd name="T28" fmla="*/ 3102 w 5440"/>
                <a:gd name="T29" fmla="*/ 353 h 470"/>
                <a:gd name="T30" fmla="*/ 3298 w 5440"/>
                <a:gd name="T31" fmla="*/ 391 h 470"/>
                <a:gd name="T32" fmla="*/ 3502 w 5440"/>
                <a:gd name="T33" fmla="*/ 423 h 470"/>
                <a:gd name="T34" fmla="*/ 3719 w 5440"/>
                <a:gd name="T35" fmla="*/ 447 h 470"/>
                <a:gd name="T36" fmla="*/ 3870 w 5440"/>
                <a:gd name="T37" fmla="*/ 459 h 470"/>
                <a:gd name="T38" fmla="*/ 4024 w 5440"/>
                <a:gd name="T39" fmla="*/ 465 h 470"/>
                <a:gd name="T40" fmla="*/ 4175 w 5440"/>
                <a:gd name="T41" fmla="*/ 469 h 470"/>
                <a:gd name="T42" fmla="*/ 4376 w 5440"/>
                <a:gd name="T43" fmla="*/ 469 h 470"/>
                <a:gd name="T44" fmla="*/ 4667 w 5440"/>
                <a:gd name="T45" fmla="*/ 457 h 470"/>
                <a:gd name="T46" fmla="*/ 4942 w 5440"/>
                <a:gd name="T47" fmla="*/ 439 h 470"/>
                <a:gd name="T48" fmla="*/ 5199 w 5440"/>
                <a:gd name="T49" fmla="*/ 412 h 470"/>
                <a:gd name="T50" fmla="*/ 5439 w 5440"/>
                <a:gd name="T51" fmla="*/ 382 h 470"/>
                <a:gd name="T52" fmla="*/ 5321 w 5440"/>
                <a:gd name="T53" fmla="*/ 340 h 470"/>
                <a:gd name="T54" fmla="*/ 5162 w 5440"/>
                <a:gd name="T55" fmla="*/ 362 h 470"/>
                <a:gd name="T56" fmla="*/ 4931 w 5440"/>
                <a:gd name="T57" fmla="*/ 388 h 470"/>
                <a:gd name="T58" fmla="*/ 4684 w 5440"/>
                <a:gd name="T59" fmla="*/ 407 h 470"/>
                <a:gd name="T60" fmla="*/ 4423 w 5440"/>
                <a:gd name="T61" fmla="*/ 420 h 470"/>
                <a:gd name="T62" fmla="*/ 4157 w 5440"/>
                <a:gd name="T63" fmla="*/ 421 h 470"/>
                <a:gd name="T64" fmla="*/ 3926 w 5440"/>
                <a:gd name="T65" fmla="*/ 415 h 470"/>
                <a:gd name="T66" fmla="*/ 3803 w 5440"/>
                <a:gd name="T67" fmla="*/ 407 h 470"/>
                <a:gd name="T68" fmla="*/ 3581 w 5440"/>
                <a:gd name="T69" fmla="*/ 386 h 470"/>
                <a:gd name="T70" fmla="*/ 3372 w 5440"/>
                <a:gd name="T71" fmla="*/ 359 h 470"/>
                <a:gd name="T72" fmla="*/ 3171 w 5440"/>
                <a:gd name="T73" fmla="*/ 326 h 470"/>
                <a:gd name="T74" fmla="*/ 2976 w 5440"/>
                <a:gd name="T75" fmla="*/ 290 h 470"/>
                <a:gd name="T76" fmla="*/ 2531 w 5440"/>
                <a:gd name="T77" fmla="*/ 196 h 470"/>
                <a:gd name="T78" fmla="*/ 2269 w 5440"/>
                <a:gd name="T79" fmla="*/ 142 h 470"/>
                <a:gd name="T80" fmla="*/ 2063 w 5440"/>
                <a:gd name="T81" fmla="*/ 104 h 470"/>
                <a:gd name="T82" fmla="*/ 1848 w 5440"/>
                <a:gd name="T83" fmla="*/ 70 h 470"/>
                <a:gd name="T84" fmla="*/ 1697 w 5440"/>
                <a:gd name="T85" fmla="*/ 50 h 470"/>
                <a:gd name="T86" fmla="*/ 1447 w 5440"/>
                <a:gd name="T87" fmla="*/ 25 h 470"/>
                <a:gd name="T88" fmla="*/ 1195 w 5440"/>
                <a:gd name="T89" fmla="*/ 9 h 470"/>
                <a:gd name="T90" fmla="*/ 939 w 5440"/>
                <a:gd name="T91" fmla="*/ 0 h 470"/>
                <a:gd name="T92" fmla="*/ 678 w 5440"/>
                <a:gd name="T93" fmla="*/ 2 h 470"/>
                <a:gd name="T94" fmla="*/ 410 w 5440"/>
                <a:gd name="T95" fmla="*/ 12 h 470"/>
                <a:gd name="T96" fmla="*/ 271 w 5440"/>
                <a:gd name="T97" fmla="*/ 21 h 470"/>
                <a:gd name="T98" fmla="*/ 115 w 5440"/>
                <a:gd name="T99" fmla="*/ 36 h 470"/>
                <a:gd name="T100" fmla="*/ 0 w 5440"/>
                <a:gd name="T101" fmla="*/ 48 h 47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440" h="470">
                  <a:moveTo>
                    <a:pt x="0" y="48"/>
                  </a:moveTo>
                  <a:lnTo>
                    <a:pt x="0" y="48"/>
                  </a:lnTo>
                  <a:lnTo>
                    <a:pt x="53" y="44"/>
                  </a:lnTo>
                  <a:lnTo>
                    <a:pt x="109" y="38"/>
                  </a:lnTo>
                  <a:lnTo>
                    <a:pt x="164" y="32"/>
                  </a:lnTo>
                  <a:lnTo>
                    <a:pt x="217" y="29"/>
                  </a:lnTo>
                  <a:lnTo>
                    <a:pt x="273" y="25"/>
                  </a:lnTo>
                  <a:lnTo>
                    <a:pt x="327" y="22"/>
                  </a:lnTo>
                  <a:lnTo>
                    <a:pt x="382" y="19"/>
                  </a:lnTo>
                  <a:lnTo>
                    <a:pt x="436" y="16"/>
                  </a:lnTo>
                  <a:lnTo>
                    <a:pt x="492" y="15"/>
                  </a:lnTo>
                  <a:lnTo>
                    <a:pt x="546" y="13"/>
                  </a:lnTo>
                  <a:lnTo>
                    <a:pt x="600" y="12"/>
                  </a:lnTo>
                  <a:lnTo>
                    <a:pt x="654" y="12"/>
                  </a:lnTo>
                  <a:lnTo>
                    <a:pt x="711" y="11"/>
                  </a:lnTo>
                  <a:lnTo>
                    <a:pt x="764" y="11"/>
                  </a:lnTo>
                  <a:lnTo>
                    <a:pt x="818" y="11"/>
                  </a:lnTo>
                  <a:lnTo>
                    <a:pt x="872" y="11"/>
                  </a:lnTo>
                  <a:lnTo>
                    <a:pt x="927" y="14"/>
                  </a:lnTo>
                  <a:lnTo>
                    <a:pt x="980" y="14"/>
                  </a:lnTo>
                  <a:lnTo>
                    <a:pt x="1034" y="17"/>
                  </a:lnTo>
                  <a:lnTo>
                    <a:pt x="1087" y="18"/>
                  </a:lnTo>
                  <a:lnTo>
                    <a:pt x="1194" y="24"/>
                  </a:lnTo>
                  <a:lnTo>
                    <a:pt x="1299" y="31"/>
                  </a:lnTo>
                  <a:lnTo>
                    <a:pt x="1403" y="39"/>
                  </a:lnTo>
                  <a:lnTo>
                    <a:pt x="1506" y="47"/>
                  </a:lnTo>
                  <a:lnTo>
                    <a:pt x="1609" y="57"/>
                  </a:lnTo>
                  <a:lnTo>
                    <a:pt x="1708" y="70"/>
                  </a:lnTo>
                  <a:lnTo>
                    <a:pt x="1785" y="80"/>
                  </a:lnTo>
                  <a:lnTo>
                    <a:pt x="1858" y="90"/>
                  </a:lnTo>
                  <a:lnTo>
                    <a:pt x="1931" y="101"/>
                  </a:lnTo>
                  <a:lnTo>
                    <a:pt x="2004" y="113"/>
                  </a:lnTo>
                  <a:lnTo>
                    <a:pt x="2074" y="124"/>
                  </a:lnTo>
                  <a:lnTo>
                    <a:pt x="2143" y="138"/>
                  </a:lnTo>
                  <a:lnTo>
                    <a:pt x="2210" y="151"/>
                  </a:lnTo>
                  <a:lnTo>
                    <a:pt x="2277" y="165"/>
                  </a:lnTo>
                  <a:lnTo>
                    <a:pt x="2342" y="179"/>
                  </a:lnTo>
                  <a:lnTo>
                    <a:pt x="2408" y="193"/>
                  </a:lnTo>
                  <a:lnTo>
                    <a:pt x="2536" y="223"/>
                  </a:lnTo>
                  <a:lnTo>
                    <a:pt x="2786" y="282"/>
                  </a:lnTo>
                  <a:lnTo>
                    <a:pt x="2912" y="312"/>
                  </a:lnTo>
                  <a:lnTo>
                    <a:pt x="2976" y="326"/>
                  </a:lnTo>
                  <a:lnTo>
                    <a:pt x="3038" y="341"/>
                  </a:lnTo>
                  <a:lnTo>
                    <a:pt x="3102" y="353"/>
                  </a:lnTo>
                  <a:lnTo>
                    <a:pt x="3167" y="366"/>
                  </a:lnTo>
                  <a:lnTo>
                    <a:pt x="3232" y="379"/>
                  </a:lnTo>
                  <a:lnTo>
                    <a:pt x="3298" y="391"/>
                  </a:lnTo>
                  <a:lnTo>
                    <a:pt x="3364" y="402"/>
                  </a:lnTo>
                  <a:lnTo>
                    <a:pt x="3432" y="414"/>
                  </a:lnTo>
                  <a:lnTo>
                    <a:pt x="3502" y="423"/>
                  </a:lnTo>
                  <a:lnTo>
                    <a:pt x="3572" y="431"/>
                  </a:lnTo>
                  <a:lnTo>
                    <a:pt x="3646" y="439"/>
                  </a:lnTo>
                  <a:lnTo>
                    <a:pt x="3719" y="447"/>
                  </a:lnTo>
                  <a:lnTo>
                    <a:pt x="3794" y="454"/>
                  </a:lnTo>
                  <a:lnTo>
                    <a:pt x="3870" y="459"/>
                  </a:lnTo>
                  <a:lnTo>
                    <a:pt x="3922" y="461"/>
                  </a:lnTo>
                  <a:lnTo>
                    <a:pt x="3973" y="464"/>
                  </a:lnTo>
                  <a:lnTo>
                    <a:pt x="4024" y="465"/>
                  </a:lnTo>
                  <a:lnTo>
                    <a:pt x="4074" y="467"/>
                  </a:lnTo>
                  <a:lnTo>
                    <a:pt x="4126" y="468"/>
                  </a:lnTo>
                  <a:lnTo>
                    <a:pt x="4175" y="469"/>
                  </a:lnTo>
                  <a:lnTo>
                    <a:pt x="4226" y="469"/>
                  </a:lnTo>
                  <a:lnTo>
                    <a:pt x="4276" y="470"/>
                  </a:lnTo>
                  <a:lnTo>
                    <a:pt x="4376" y="469"/>
                  </a:lnTo>
                  <a:lnTo>
                    <a:pt x="4474" y="466"/>
                  </a:lnTo>
                  <a:lnTo>
                    <a:pt x="4571" y="463"/>
                  </a:lnTo>
                  <a:lnTo>
                    <a:pt x="4667" y="457"/>
                  </a:lnTo>
                  <a:lnTo>
                    <a:pt x="4760" y="452"/>
                  </a:lnTo>
                  <a:lnTo>
                    <a:pt x="4852" y="445"/>
                  </a:lnTo>
                  <a:lnTo>
                    <a:pt x="4942" y="439"/>
                  </a:lnTo>
                  <a:lnTo>
                    <a:pt x="5030" y="430"/>
                  </a:lnTo>
                  <a:lnTo>
                    <a:pt x="5116" y="420"/>
                  </a:lnTo>
                  <a:lnTo>
                    <a:pt x="5199" y="412"/>
                  </a:lnTo>
                  <a:lnTo>
                    <a:pt x="5277" y="402"/>
                  </a:lnTo>
                  <a:lnTo>
                    <a:pt x="5354" y="392"/>
                  </a:lnTo>
                  <a:lnTo>
                    <a:pt x="5439" y="382"/>
                  </a:lnTo>
                  <a:lnTo>
                    <a:pt x="5440" y="320"/>
                  </a:lnTo>
                  <a:lnTo>
                    <a:pt x="5402" y="326"/>
                  </a:lnTo>
                  <a:lnTo>
                    <a:pt x="5321" y="340"/>
                  </a:lnTo>
                  <a:lnTo>
                    <a:pt x="5235" y="352"/>
                  </a:lnTo>
                  <a:lnTo>
                    <a:pt x="5162" y="362"/>
                  </a:lnTo>
                  <a:lnTo>
                    <a:pt x="5086" y="370"/>
                  </a:lnTo>
                  <a:lnTo>
                    <a:pt x="5010" y="380"/>
                  </a:lnTo>
                  <a:lnTo>
                    <a:pt x="4931" y="388"/>
                  </a:lnTo>
                  <a:lnTo>
                    <a:pt x="4850" y="395"/>
                  </a:lnTo>
                  <a:lnTo>
                    <a:pt x="4768" y="402"/>
                  </a:lnTo>
                  <a:lnTo>
                    <a:pt x="4684" y="407"/>
                  </a:lnTo>
                  <a:lnTo>
                    <a:pt x="4599" y="413"/>
                  </a:lnTo>
                  <a:lnTo>
                    <a:pt x="4512" y="417"/>
                  </a:lnTo>
                  <a:lnTo>
                    <a:pt x="4423" y="420"/>
                  </a:lnTo>
                  <a:lnTo>
                    <a:pt x="4335" y="420"/>
                  </a:lnTo>
                  <a:lnTo>
                    <a:pt x="4245" y="422"/>
                  </a:lnTo>
                  <a:lnTo>
                    <a:pt x="4157" y="421"/>
                  </a:lnTo>
                  <a:lnTo>
                    <a:pt x="4065" y="419"/>
                  </a:lnTo>
                  <a:lnTo>
                    <a:pt x="3972" y="417"/>
                  </a:lnTo>
                  <a:lnTo>
                    <a:pt x="3926" y="415"/>
                  </a:lnTo>
                  <a:lnTo>
                    <a:pt x="3880" y="412"/>
                  </a:lnTo>
                  <a:lnTo>
                    <a:pt x="3803" y="407"/>
                  </a:lnTo>
                  <a:lnTo>
                    <a:pt x="3728" y="401"/>
                  </a:lnTo>
                  <a:lnTo>
                    <a:pt x="3654" y="394"/>
                  </a:lnTo>
                  <a:lnTo>
                    <a:pt x="3581" y="386"/>
                  </a:lnTo>
                  <a:lnTo>
                    <a:pt x="3510" y="378"/>
                  </a:lnTo>
                  <a:lnTo>
                    <a:pt x="3440" y="369"/>
                  </a:lnTo>
                  <a:lnTo>
                    <a:pt x="3372" y="359"/>
                  </a:lnTo>
                  <a:lnTo>
                    <a:pt x="3304" y="349"/>
                  </a:lnTo>
                  <a:lnTo>
                    <a:pt x="3237" y="337"/>
                  </a:lnTo>
                  <a:lnTo>
                    <a:pt x="3171" y="326"/>
                  </a:lnTo>
                  <a:lnTo>
                    <a:pt x="3106" y="314"/>
                  </a:lnTo>
                  <a:lnTo>
                    <a:pt x="3040" y="301"/>
                  </a:lnTo>
                  <a:lnTo>
                    <a:pt x="2976" y="290"/>
                  </a:lnTo>
                  <a:lnTo>
                    <a:pt x="2912" y="277"/>
                  </a:lnTo>
                  <a:lnTo>
                    <a:pt x="2785" y="250"/>
                  </a:lnTo>
                  <a:lnTo>
                    <a:pt x="2531" y="196"/>
                  </a:lnTo>
                  <a:lnTo>
                    <a:pt x="2401" y="168"/>
                  </a:lnTo>
                  <a:lnTo>
                    <a:pt x="2335" y="155"/>
                  </a:lnTo>
                  <a:lnTo>
                    <a:pt x="2269" y="142"/>
                  </a:lnTo>
                  <a:lnTo>
                    <a:pt x="2201" y="129"/>
                  </a:lnTo>
                  <a:lnTo>
                    <a:pt x="2133" y="117"/>
                  </a:lnTo>
                  <a:lnTo>
                    <a:pt x="2063" y="104"/>
                  </a:lnTo>
                  <a:lnTo>
                    <a:pt x="1993" y="93"/>
                  </a:lnTo>
                  <a:lnTo>
                    <a:pt x="1920" y="81"/>
                  </a:lnTo>
                  <a:lnTo>
                    <a:pt x="1848" y="70"/>
                  </a:lnTo>
                  <a:lnTo>
                    <a:pt x="1773" y="60"/>
                  </a:lnTo>
                  <a:lnTo>
                    <a:pt x="1697" y="50"/>
                  </a:lnTo>
                  <a:lnTo>
                    <a:pt x="1614" y="41"/>
                  </a:lnTo>
                  <a:lnTo>
                    <a:pt x="1531" y="32"/>
                  </a:lnTo>
                  <a:lnTo>
                    <a:pt x="1447" y="25"/>
                  </a:lnTo>
                  <a:lnTo>
                    <a:pt x="1364" y="18"/>
                  </a:lnTo>
                  <a:lnTo>
                    <a:pt x="1280" y="13"/>
                  </a:lnTo>
                  <a:lnTo>
                    <a:pt x="1195" y="9"/>
                  </a:lnTo>
                  <a:lnTo>
                    <a:pt x="1110" y="4"/>
                  </a:lnTo>
                  <a:lnTo>
                    <a:pt x="1025" y="2"/>
                  </a:lnTo>
                  <a:lnTo>
                    <a:pt x="939" y="0"/>
                  </a:lnTo>
                  <a:lnTo>
                    <a:pt x="852" y="0"/>
                  </a:lnTo>
                  <a:lnTo>
                    <a:pt x="766" y="0"/>
                  </a:lnTo>
                  <a:lnTo>
                    <a:pt x="678" y="2"/>
                  </a:lnTo>
                  <a:lnTo>
                    <a:pt x="590" y="4"/>
                  </a:lnTo>
                  <a:lnTo>
                    <a:pt x="501" y="8"/>
                  </a:lnTo>
                  <a:lnTo>
                    <a:pt x="410" y="12"/>
                  </a:lnTo>
                  <a:lnTo>
                    <a:pt x="319" y="18"/>
                  </a:lnTo>
                  <a:lnTo>
                    <a:pt x="271" y="21"/>
                  </a:lnTo>
                  <a:lnTo>
                    <a:pt x="217" y="26"/>
                  </a:lnTo>
                  <a:lnTo>
                    <a:pt x="166" y="31"/>
                  </a:lnTo>
                  <a:lnTo>
                    <a:pt x="115" y="36"/>
                  </a:lnTo>
                  <a:lnTo>
                    <a:pt x="33" y="45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B0D8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1034" name="Group 27"/>
            <p:cNvGrpSpPr>
              <a:grpSpLocks/>
            </p:cNvGrpSpPr>
            <p:nvPr userDrawn="1"/>
          </p:nvGrpSpPr>
          <p:grpSpPr bwMode="auto">
            <a:xfrm>
              <a:off x="3464" y="3897"/>
              <a:ext cx="2104" cy="327"/>
              <a:chOff x="4224" y="3972"/>
              <a:chExt cx="1480" cy="230"/>
            </a:xfrm>
          </p:grpSpPr>
          <p:sp>
            <p:nvSpPr>
              <p:cNvPr id="1035" name="Freeform 28"/>
              <p:cNvSpPr>
                <a:spLocks noEditPoints="1"/>
              </p:cNvSpPr>
              <p:nvPr userDrawn="1"/>
            </p:nvSpPr>
            <p:spPr bwMode="auto">
              <a:xfrm>
                <a:off x="4224" y="4011"/>
                <a:ext cx="84" cy="120"/>
              </a:xfrm>
              <a:custGeom>
                <a:avLst/>
                <a:gdLst>
                  <a:gd name="T0" fmla="*/ 0 w 1094"/>
                  <a:gd name="T1" fmla="*/ 0 h 1549"/>
                  <a:gd name="T2" fmla="*/ 0 w 1094"/>
                  <a:gd name="T3" fmla="*/ 0 h 1549"/>
                  <a:gd name="T4" fmla="*/ 0 w 1094"/>
                  <a:gd name="T5" fmla="*/ 0 h 1549"/>
                  <a:gd name="T6" fmla="*/ 0 w 1094"/>
                  <a:gd name="T7" fmla="*/ 0 h 1549"/>
                  <a:gd name="T8" fmla="*/ 0 w 1094"/>
                  <a:gd name="T9" fmla="*/ 0 h 1549"/>
                  <a:gd name="T10" fmla="*/ 0 w 1094"/>
                  <a:gd name="T11" fmla="*/ 0 h 1549"/>
                  <a:gd name="T12" fmla="*/ 0 w 1094"/>
                  <a:gd name="T13" fmla="*/ 0 h 1549"/>
                  <a:gd name="T14" fmla="*/ 0 w 1094"/>
                  <a:gd name="T15" fmla="*/ 0 h 1549"/>
                  <a:gd name="T16" fmla="*/ 0 w 1094"/>
                  <a:gd name="T17" fmla="*/ 0 h 1549"/>
                  <a:gd name="T18" fmla="*/ 0 w 1094"/>
                  <a:gd name="T19" fmla="*/ 0 h 1549"/>
                  <a:gd name="T20" fmla="*/ 0 w 1094"/>
                  <a:gd name="T21" fmla="*/ 0 h 1549"/>
                  <a:gd name="T22" fmla="*/ 0 w 1094"/>
                  <a:gd name="T23" fmla="*/ 0 h 1549"/>
                  <a:gd name="T24" fmla="*/ 0 w 1094"/>
                  <a:gd name="T25" fmla="*/ 0 h 1549"/>
                  <a:gd name="T26" fmla="*/ 0 w 1094"/>
                  <a:gd name="T27" fmla="*/ 0 h 1549"/>
                  <a:gd name="T28" fmla="*/ 0 w 1094"/>
                  <a:gd name="T29" fmla="*/ 0 h 1549"/>
                  <a:gd name="T30" fmla="*/ 0 w 1094"/>
                  <a:gd name="T31" fmla="*/ 0 h 1549"/>
                  <a:gd name="T32" fmla="*/ 0 w 1094"/>
                  <a:gd name="T33" fmla="*/ 0 h 1549"/>
                  <a:gd name="T34" fmla="*/ 0 w 1094"/>
                  <a:gd name="T35" fmla="*/ 0 h 1549"/>
                  <a:gd name="T36" fmla="*/ 0 w 1094"/>
                  <a:gd name="T37" fmla="*/ 0 h 1549"/>
                  <a:gd name="T38" fmla="*/ 0 w 1094"/>
                  <a:gd name="T39" fmla="*/ 0 h 1549"/>
                  <a:gd name="T40" fmla="*/ 0 w 1094"/>
                  <a:gd name="T41" fmla="*/ 0 h 1549"/>
                  <a:gd name="T42" fmla="*/ 0 w 1094"/>
                  <a:gd name="T43" fmla="*/ 0 h 1549"/>
                  <a:gd name="T44" fmla="*/ 0 w 1094"/>
                  <a:gd name="T45" fmla="*/ 0 h 1549"/>
                  <a:gd name="T46" fmla="*/ 0 w 1094"/>
                  <a:gd name="T47" fmla="*/ 0 h 1549"/>
                  <a:gd name="T48" fmla="*/ 0 w 1094"/>
                  <a:gd name="T49" fmla="*/ 0 h 1549"/>
                  <a:gd name="T50" fmla="*/ 0 w 1094"/>
                  <a:gd name="T51" fmla="*/ 0 h 1549"/>
                  <a:gd name="T52" fmla="*/ 0 w 1094"/>
                  <a:gd name="T53" fmla="*/ 0 h 1549"/>
                  <a:gd name="T54" fmla="*/ 0 w 1094"/>
                  <a:gd name="T55" fmla="*/ 0 h 1549"/>
                  <a:gd name="T56" fmla="*/ 0 w 1094"/>
                  <a:gd name="T57" fmla="*/ 0 h 1549"/>
                  <a:gd name="T58" fmla="*/ 0 w 1094"/>
                  <a:gd name="T59" fmla="*/ 0 h 1549"/>
                  <a:gd name="T60" fmla="*/ 0 w 1094"/>
                  <a:gd name="T61" fmla="*/ 0 h 1549"/>
                  <a:gd name="T62" fmla="*/ 0 w 1094"/>
                  <a:gd name="T63" fmla="*/ 0 h 1549"/>
                  <a:gd name="T64" fmla="*/ 0 w 1094"/>
                  <a:gd name="T65" fmla="*/ 0 h 1549"/>
                  <a:gd name="T66" fmla="*/ 0 w 1094"/>
                  <a:gd name="T67" fmla="*/ 0 h 1549"/>
                  <a:gd name="T68" fmla="*/ 0 w 1094"/>
                  <a:gd name="T69" fmla="*/ 0 h 1549"/>
                  <a:gd name="T70" fmla="*/ 0 w 1094"/>
                  <a:gd name="T71" fmla="*/ 0 h 1549"/>
                  <a:gd name="T72" fmla="*/ 0 w 1094"/>
                  <a:gd name="T73" fmla="*/ 0 h 1549"/>
                  <a:gd name="T74" fmla="*/ 0 w 1094"/>
                  <a:gd name="T75" fmla="*/ 0 h 1549"/>
                  <a:gd name="T76" fmla="*/ 0 w 1094"/>
                  <a:gd name="T77" fmla="*/ 0 h 1549"/>
                  <a:gd name="T78" fmla="*/ 0 w 1094"/>
                  <a:gd name="T79" fmla="*/ 0 h 1549"/>
                  <a:gd name="T80" fmla="*/ 0 w 1094"/>
                  <a:gd name="T81" fmla="*/ 0 h 1549"/>
                  <a:gd name="T82" fmla="*/ 0 w 1094"/>
                  <a:gd name="T83" fmla="*/ 0 h 1549"/>
                  <a:gd name="T84" fmla="*/ 0 w 1094"/>
                  <a:gd name="T85" fmla="*/ 0 h 1549"/>
                  <a:gd name="T86" fmla="*/ 0 w 1094"/>
                  <a:gd name="T87" fmla="*/ 0 h 1549"/>
                  <a:gd name="T88" fmla="*/ 0 w 1094"/>
                  <a:gd name="T89" fmla="*/ 0 h 1549"/>
                  <a:gd name="T90" fmla="*/ 0 w 1094"/>
                  <a:gd name="T91" fmla="*/ 0 h 1549"/>
                  <a:gd name="T92" fmla="*/ 0 w 1094"/>
                  <a:gd name="T93" fmla="*/ 0 h 1549"/>
                  <a:gd name="T94" fmla="*/ 0 w 1094"/>
                  <a:gd name="T95" fmla="*/ 0 h 1549"/>
                  <a:gd name="T96" fmla="*/ 0 w 1094"/>
                  <a:gd name="T97" fmla="*/ 0 h 1549"/>
                  <a:gd name="T98" fmla="*/ 0 w 1094"/>
                  <a:gd name="T99" fmla="*/ 0 h 1549"/>
                  <a:gd name="T100" fmla="*/ 0 w 1094"/>
                  <a:gd name="T101" fmla="*/ 0 h 1549"/>
                  <a:gd name="T102" fmla="*/ 0 w 1094"/>
                  <a:gd name="T103" fmla="*/ 0 h 1549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094" h="1549">
                    <a:moveTo>
                      <a:pt x="965" y="1435"/>
                    </a:moveTo>
                    <a:lnTo>
                      <a:pt x="965" y="1435"/>
                    </a:lnTo>
                    <a:lnTo>
                      <a:pt x="949" y="1448"/>
                    </a:lnTo>
                    <a:lnTo>
                      <a:pt x="932" y="1462"/>
                    </a:lnTo>
                    <a:lnTo>
                      <a:pt x="914" y="1473"/>
                    </a:lnTo>
                    <a:lnTo>
                      <a:pt x="897" y="1484"/>
                    </a:lnTo>
                    <a:lnTo>
                      <a:pt x="877" y="1495"/>
                    </a:lnTo>
                    <a:lnTo>
                      <a:pt x="857" y="1504"/>
                    </a:lnTo>
                    <a:lnTo>
                      <a:pt x="837" y="1513"/>
                    </a:lnTo>
                    <a:lnTo>
                      <a:pt x="817" y="1521"/>
                    </a:lnTo>
                    <a:lnTo>
                      <a:pt x="795" y="1527"/>
                    </a:lnTo>
                    <a:lnTo>
                      <a:pt x="773" y="1533"/>
                    </a:lnTo>
                    <a:lnTo>
                      <a:pt x="750" y="1537"/>
                    </a:lnTo>
                    <a:lnTo>
                      <a:pt x="726" y="1542"/>
                    </a:lnTo>
                    <a:lnTo>
                      <a:pt x="702" y="1545"/>
                    </a:lnTo>
                    <a:lnTo>
                      <a:pt x="678" y="1547"/>
                    </a:lnTo>
                    <a:lnTo>
                      <a:pt x="653" y="1549"/>
                    </a:lnTo>
                    <a:lnTo>
                      <a:pt x="627" y="1549"/>
                    </a:lnTo>
                    <a:lnTo>
                      <a:pt x="0" y="1549"/>
                    </a:lnTo>
                    <a:lnTo>
                      <a:pt x="0" y="0"/>
                    </a:lnTo>
                    <a:lnTo>
                      <a:pt x="602" y="0"/>
                    </a:lnTo>
                    <a:lnTo>
                      <a:pt x="629" y="0"/>
                    </a:lnTo>
                    <a:lnTo>
                      <a:pt x="655" y="2"/>
                    </a:lnTo>
                    <a:lnTo>
                      <a:pt x="680" y="4"/>
                    </a:lnTo>
                    <a:lnTo>
                      <a:pt x="705" y="7"/>
                    </a:lnTo>
                    <a:lnTo>
                      <a:pt x="728" y="11"/>
                    </a:lnTo>
                    <a:lnTo>
                      <a:pt x="751" y="15"/>
                    </a:lnTo>
                    <a:lnTo>
                      <a:pt x="774" y="22"/>
                    </a:lnTo>
                    <a:lnTo>
                      <a:pt x="795" y="28"/>
                    </a:lnTo>
                    <a:lnTo>
                      <a:pt x="817" y="36"/>
                    </a:lnTo>
                    <a:lnTo>
                      <a:pt x="836" y="45"/>
                    </a:lnTo>
                    <a:lnTo>
                      <a:pt x="856" y="54"/>
                    </a:lnTo>
                    <a:lnTo>
                      <a:pt x="875" y="64"/>
                    </a:lnTo>
                    <a:lnTo>
                      <a:pt x="893" y="76"/>
                    </a:lnTo>
                    <a:lnTo>
                      <a:pt x="911" y="87"/>
                    </a:lnTo>
                    <a:lnTo>
                      <a:pt x="928" y="101"/>
                    </a:lnTo>
                    <a:lnTo>
                      <a:pt x="943" y="114"/>
                    </a:lnTo>
                    <a:lnTo>
                      <a:pt x="959" y="129"/>
                    </a:lnTo>
                    <a:lnTo>
                      <a:pt x="973" y="144"/>
                    </a:lnTo>
                    <a:lnTo>
                      <a:pt x="987" y="160"/>
                    </a:lnTo>
                    <a:lnTo>
                      <a:pt x="999" y="176"/>
                    </a:lnTo>
                    <a:lnTo>
                      <a:pt x="1011" y="193"/>
                    </a:lnTo>
                    <a:lnTo>
                      <a:pt x="1021" y="212"/>
                    </a:lnTo>
                    <a:lnTo>
                      <a:pt x="1030" y="229"/>
                    </a:lnTo>
                    <a:lnTo>
                      <a:pt x="1039" y="249"/>
                    </a:lnTo>
                    <a:lnTo>
                      <a:pt x="1046" y="269"/>
                    </a:lnTo>
                    <a:lnTo>
                      <a:pt x="1052" y="288"/>
                    </a:lnTo>
                    <a:lnTo>
                      <a:pt x="1057" y="309"/>
                    </a:lnTo>
                    <a:lnTo>
                      <a:pt x="1062" y="331"/>
                    </a:lnTo>
                    <a:lnTo>
                      <a:pt x="1066" y="354"/>
                    </a:lnTo>
                    <a:lnTo>
                      <a:pt x="1068" y="377"/>
                    </a:lnTo>
                    <a:lnTo>
                      <a:pt x="1070" y="400"/>
                    </a:lnTo>
                    <a:lnTo>
                      <a:pt x="1070" y="424"/>
                    </a:lnTo>
                    <a:lnTo>
                      <a:pt x="1069" y="453"/>
                    </a:lnTo>
                    <a:lnTo>
                      <a:pt x="1066" y="481"/>
                    </a:lnTo>
                    <a:lnTo>
                      <a:pt x="1062" y="508"/>
                    </a:lnTo>
                    <a:lnTo>
                      <a:pt x="1054" y="535"/>
                    </a:lnTo>
                    <a:lnTo>
                      <a:pt x="1046" y="559"/>
                    </a:lnTo>
                    <a:lnTo>
                      <a:pt x="1035" y="583"/>
                    </a:lnTo>
                    <a:lnTo>
                      <a:pt x="1022" y="607"/>
                    </a:lnTo>
                    <a:lnTo>
                      <a:pt x="1008" y="630"/>
                    </a:lnTo>
                    <a:lnTo>
                      <a:pt x="992" y="651"/>
                    </a:lnTo>
                    <a:lnTo>
                      <a:pt x="975" y="671"/>
                    </a:lnTo>
                    <a:lnTo>
                      <a:pt x="958" y="688"/>
                    </a:lnTo>
                    <a:lnTo>
                      <a:pt x="940" y="705"/>
                    </a:lnTo>
                    <a:lnTo>
                      <a:pt x="921" y="719"/>
                    </a:lnTo>
                    <a:lnTo>
                      <a:pt x="902" y="732"/>
                    </a:lnTo>
                    <a:lnTo>
                      <a:pt x="882" y="743"/>
                    </a:lnTo>
                    <a:lnTo>
                      <a:pt x="861" y="753"/>
                    </a:lnTo>
                    <a:lnTo>
                      <a:pt x="885" y="763"/>
                    </a:lnTo>
                    <a:lnTo>
                      <a:pt x="909" y="775"/>
                    </a:lnTo>
                    <a:lnTo>
                      <a:pt x="932" y="789"/>
                    </a:lnTo>
                    <a:lnTo>
                      <a:pt x="953" y="804"/>
                    </a:lnTo>
                    <a:lnTo>
                      <a:pt x="973" y="822"/>
                    </a:lnTo>
                    <a:lnTo>
                      <a:pt x="992" y="841"/>
                    </a:lnTo>
                    <a:lnTo>
                      <a:pt x="1011" y="862"/>
                    </a:lnTo>
                    <a:lnTo>
                      <a:pt x="1027" y="883"/>
                    </a:lnTo>
                    <a:lnTo>
                      <a:pt x="1036" y="895"/>
                    </a:lnTo>
                    <a:lnTo>
                      <a:pt x="1043" y="906"/>
                    </a:lnTo>
                    <a:lnTo>
                      <a:pt x="1050" y="919"/>
                    </a:lnTo>
                    <a:lnTo>
                      <a:pt x="1056" y="932"/>
                    </a:lnTo>
                    <a:lnTo>
                      <a:pt x="1068" y="958"/>
                    </a:lnTo>
                    <a:lnTo>
                      <a:pt x="1077" y="986"/>
                    </a:lnTo>
                    <a:lnTo>
                      <a:pt x="1084" y="1015"/>
                    </a:lnTo>
                    <a:lnTo>
                      <a:pt x="1090" y="1046"/>
                    </a:lnTo>
                    <a:lnTo>
                      <a:pt x="1093" y="1079"/>
                    </a:lnTo>
                    <a:lnTo>
                      <a:pt x="1094" y="1112"/>
                    </a:lnTo>
                    <a:lnTo>
                      <a:pt x="1094" y="1138"/>
                    </a:lnTo>
                    <a:lnTo>
                      <a:pt x="1092" y="1163"/>
                    </a:lnTo>
                    <a:lnTo>
                      <a:pt x="1090" y="1187"/>
                    </a:lnTo>
                    <a:lnTo>
                      <a:pt x="1085" y="1210"/>
                    </a:lnTo>
                    <a:lnTo>
                      <a:pt x="1081" y="1233"/>
                    </a:lnTo>
                    <a:lnTo>
                      <a:pt x="1076" y="1255"/>
                    </a:lnTo>
                    <a:lnTo>
                      <a:pt x="1069" y="1276"/>
                    </a:lnTo>
                    <a:lnTo>
                      <a:pt x="1062" y="1297"/>
                    </a:lnTo>
                    <a:lnTo>
                      <a:pt x="1053" y="1316"/>
                    </a:lnTo>
                    <a:lnTo>
                      <a:pt x="1044" y="1336"/>
                    </a:lnTo>
                    <a:lnTo>
                      <a:pt x="1033" y="1354"/>
                    </a:lnTo>
                    <a:lnTo>
                      <a:pt x="1022" y="1371"/>
                    </a:lnTo>
                    <a:lnTo>
                      <a:pt x="1009" y="1389"/>
                    </a:lnTo>
                    <a:lnTo>
                      <a:pt x="995" y="1405"/>
                    </a:lnTo>
                    <a:lnTo>
                      <a:pt x="981" y="1420"/>
                    </a:lnTo>
                    <a:lnTo>
                      <a:pt x="965" y="1435"/>
                    </a:lnTo>
                    <a:close/>
                    <a:moveTo>
                      <a:pt x="767" y="269"/>
                    </a:moveTo>
                    <a:lnTo>
                      <a:pt x="767" y="269"/>
                    </a:lnTo>
                    <a:lnTo>
                      <a:pt x="748" y="255"/>
                    </a:lnTo>
                    <a:lnTo>
                      <a:pt x="729" y="243"/>
                    </a:lnTo>
                    <a:lnTo>
                      <a:pt x="709" y="233"/>
                    </a:lnTo>
                    <a:lnTo>
                      <a:pt x="686" y="225"/>
                    </a:lnTo>
                    <a:lnTo>
                      <a:pt x="663" y="219"/>
                    </a:lnTo>
                    <a:lnTo>
                      <a:pt x="637" y="215"/>
                    </a:lnTo>
                    <a:lnTo>
                      <a:pt x="611" y="212"/>
                    </a:lnTo>
                    <a:lnTo>
                      <a:pt x="583" y="211"/>
                    </a:lnTo>
                    <a:lnTo>
                      <a:pt x="235" y="211"/>
                    </a:lnTo>
                    <a:lnTo>
                      <a:pt x="235" y="655"/>
                    </a:lnTo>
                    <a:lnTo>
                      <a:pt x="583" y="655"/>
                    </a:lnTo>
                    <a:lnTo>
                      <a:pt x="611" y="654"/>
                    </a:lnTo>
                    <a:lnTo>
                      <a:pt x="637" y="651"/>
                    </a:lnTo>
                    <a:lnTo>
                      <a:pt x="663" y="647"/>
                    </a:lnTo>
                    <a:lnTo>
                      <a:pt x="686" y="640"/>
                    </a:lnTo>
                    <a:lnTo>
                      <a:pt x="709" y="632"/>
                    </a:lnTo>
                    <a:lnTo>
                      <a:pt x="729" y="623"/>
                    </a:lnTo>
                    <a:lnTo>
                      <a:pt x="748" y="610"/>
                    </a:lnTo>
                    <a:lnTo>
                      <a:pt x="767" y="597"/>
                    </a:lnTo>
                    <a:lnTo>
                      <a:pt x="775" y="590"/>
                    </a:lnTo>
                    <a:lnTo>
                      <a:pt x="782" y="582"/>
                    </a:lnTo>
                    <a:lnTo>
                      <a:pt x="790" y="574"/>
                    </a:lnTo>
                    <a:lnTo>
                      <a:pt x="797" y="566"/>
                    </a:lnTo>
                    <a:lnTo>
                      <a:pt x="802" y="556"/>
                    </a:lnTo>
                    <a:lnTo>
                      <a:pt x="808" y="547"/>
                    </a:lnTo>
                    <a:lnTo>
                      <a:pt x="814" y="538"/>
                    </a:lnTo>
                    <a:lnTo>
                      <a:pt x="818" y="527"/>
                    </a:lnTo>
                    <a:lnTo>
                      <a:pt x="822" y="517"/>
                    </a:lnTo>
                    <a:lnTo>
                      <a:pt x="825" y="505"/>
                    </a:lnTo>
                    <a:lnTo>
                      <a:pt x="831" y="483"/>
                    </a:lnTo>
                    <a:lnTo>
                      <a:pt x="834" y="459"/>
                    </a:lnTo>
                    <a:lnTo>
                      <a:pt x="835" y="433"/>
                    </a:lnTo>
                    <a:lnTo>
                      <a:pt x="834" y="407"/>
                    </a:lnTo>
                    <a:lnTo>
                      <a:pt x="831" y="383"/>
                    </a:lnTo>
                    <a:lnTo>
                      <a:pt x="825" y="360"/>
                    </a:lnTo>
                    <a:lnTo>
                      <a:pt x="822" y="349"/>
                    </a:lnTo>
                    <a:lnTo>
                      <a:pt x="818" y="338"/>
                    </a:lnTo>
                    <a:lnTo>
                      <a:pt x="814" y="328"/>
                    </a:lnTo>
                    <a:lnTo>
                      <a:pt x="808" y="319"/>
                    </a:lnTo>
                    <a:lnTo>
                      <a:pt x="802" y="309"/>
                    </a:lnTo>
                    <a:lnTo>
                      <a:pt x="797" y="300"/>
                    </a:lnTo>
                    <a:lnTo>
                      <a:pt x="790" y="292"/>
                    </a:lnTo>
                    <a:lnTo>
                      <a:pt x="782" y="283"/>
                    </a:lnTo>
                    <a:lnTo>
                      <a:pt x="775" y="276"/>
                    </a:lnTo>
                    <a:lnTo>
                      <a:pt x="767" y="269"/>
                    </a:lnTo>
                    <a:close/>
                    <a:moveTo>
                      <a:pt x="792" y="931"/>
                    </a:moveTo>
                    <a:lnTo>
                      <a:pt x="792" y="931"/>
                    </a:lnTo>
                    <a:lnTo>
                      <a:pt x="782" y="923"/>
                    </a:lnTo>
                    <a:lnTo>
                      <a:pt x="774" y="916"/>
                    </a:lnTo>
                    <a:lnTo>
                      <a:pt x="765" y="909"/>
                    </a:lnTo>
                    <a:lnTo>
                      <a:pt x="754" y="902"/>
                    </a:lnTo>
                    <a:lnTo>
                      <a:pt x="744" y="897"/>
                    </a:lnTo>
                    <a:lnTo>
                      <a:pt x="734" y="892"/>
                    </a:lnTo>
                    <a:lnTo>
                      <a:pt x="722" y="886"/>
                    </a:lnTo>
                    <a:lnTo>
                      <a:pt x="711" y="882"/>
                    </a:lnTo>
                    <a:lnTo>
                      <a:pt x="687" y="875"/>
                    </a:lnTo>
                    <a:lnTo>
                      <a:pt x="661" y="870"/>
                    </a:lnTo>
                    <a:lnTo>
                      <a:pt x="634" y="867"/>
                    </a:lnTo>
                    <a:lnTo>
                      <a:pt x="605" y="866"/>
                    </a:lnTo>
                    <a:lnTo>
                      <a:pt x="235" y="866"/>
                    </a:lnTo>
                    <a:lnTo>
                      <a:pt x="235" y="1338"/>
                    </a:lnTo>
                    <a:lnTo>
                      <a:pt x="605" y="1338"/>
                    </a:lnTo>
                    <a:lnTo>
                      <a:pt x="634" y="1337"/>
                    </a:lnTo>
                    <a:lnTo>
                      <a:pt x="661" y="1334"/>
                    </a:lnTo>
                    <a:lnTo>
                      <a:pt x="687" y="1329"/>
                    </a:lnTo>
                    <a:lnTo>
                      <a:pt x="711" y="1321"/>
                    </a:lnTo>
                    <a:lnTo>
                      <a:pt x="722" y="1317"/>
                    </a:lnTo>
                    <a:lnTo>
                      <a:pt x="734" y="1312"/>
                    </a:lnTo>
                    <a:lnTo>
                      <a:pt x="744" y="1307"/>
                    </a:lnTo>
                    <a:lnTo>
                      <a:pt x="754" y="1301"/>
                    </a:lnTo>
                    <a:lnTo>
                      <a:pt x="765" y="1294"/>
                    </a:lnTo>
                    <a:lnTo>
                      <a:pt x="774" y="1287"/>
                    </a:lnTo>
                    <a:lnTo>
                      <a:pt x="782" y="1280"/>
                    </a:lnTo>
                    <a:lnTo>
                      <a:pt x="792" y="1272"/>
                    </a:lnTo>
                    <a:lnTo>
                      <a:pt x="807" y="1254"/>
                    </a:lnTo>
                    <a:lnTo>
                      <a:pt x="821" y="1236"/>
                    </a:lnTo>
                    <a:lnTo>
                      <a:pt x="832" y="1217"/>
                    </a:lnTo>
                    <a:lnTo>
                      <a:pt x="842" y="1196"/>
                    </a:lnTo>
                    <a:lnTo>
                      <a:pt x="850" y="1174"/>
                    </a:lnTo>
                    <a:lnTo>
                      <a:pt x="855" y="1150"/>
                    </a:lnTo>
                    <a:lnTo>
                      <a:pt x="858" y="1126"/>
                    </a:lnTo>
                    <a:lnTo>
                      <a:pt x="859" y="1100"/>
                    </a:lnTo>
                    <a:lnTo>
                      <a:pt x="858" y="1075"/>
                    </a:lnTo>
                    <a:lnTo>
                      <a:pt x="855" y="1051"/>
                    </a:lnTo>
                    <a:lnTo>
                      <a:pt x="850" y="1028"/>
                    </a:lnTo>
                    <a:lnTo>
                      <a:pt x="842" y="1006"/>
                    </a:lnTo>
                    <a:lnTo>
                      <a:pt x="832" y="985"/>
                    </a:lnTo>
                    <a:lnTo>
                      <a:pt x="821" y="966"/>
                    </a:lnTo>
                    <a:lnTo>
                      <a:pt x="807" y="948"/>
                    </a:lnTo>
                    <a:lnTo>
                      <a:pt x="792" y="93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6" name="Freeform 29"/>
              <p:cNvSpPr>
                <a:spLocks noEditPoints="1"/>
              </p:cNvSpPr>
              <p:nvPr userDrawn="1"/>
            </p:nvSpPr>
            <p:spPr bwMode="auto">
              <a:xfrm>
                <a:off x="4327" y="4045"/>
                <a:ext cx="68" cy="87"/>
              </a:xfrm>
              <a:custGeom>
                <a:avLst/>
                <a:gdLst>
                  <a:gd name="T0" fmla="*/ 0 w 894"/>
                  <a:gd name="T1" fmla="*/ 0 h 1129"/>
                  <a:gd name="T2" fmla="*/ 0 w 894"/>
                  <a:gd name="T3" fmla="*/ 0 h 1129"/>
                  <a:gd name="T4" fmla="*/ 0 w 894"/>
                  <a:gd name="T5" fmla="*/ 0 h 1129"/>
                  <a:gd name="T6" fmla="*/ 0 w 894"/>
                  <a:gd name="T7" fmla="*/ 0 h 1129"/>
                  <a:gd name="T8" fmla="*/ 0 w 894"/>
                  <a:gd name="T9" fmla="*/ 0 h 1129"/>
                  <a:gd name="T10" fmla="*/ 0 w 894"/>
                  <a:gd name="T11" fmla="*/ 0 h 1129"/>
                  <a:gd name="T12" fmla="*/ 0 w 894"/>
                  <a:gd name="T13" fmla="*/ 0 h 1129"/>
                  <a:gd name="T14" fmla="*/ 0 w 894"/>
                  <a:gd name="T15" fmla="*/ 0 h 1129"/>
                  <a:gd name="T16" fmla="*/ 0 w 894"/>
                  <a:gd name="T17" fmla="*/ 0 h 1129"/>
                  <a:gd name="T18" fmla="*/ 0 w 894"/>
                  <a:gd name="T19" fmla="*/ 0 h 1129"/>
                  <a:gd name="T20" fmla="*/ 0 w 894"/>
                  <a:gd name="T21" fmla="*/ 0 h 1129"/>
                  <a:gd name="T22" fmla="*/ 0 w 894"/>
                  <a:gd name="T23" fmla="*/ 0 h 1129"/>
                  <a:gd name="T24" fmla="*/ 0 w 894"/>
                  <a:gd name="T25" fmla="*/ 0 h 1129"/>
                  <a:gd name="T26" fmla="*/ 0 w 894"/>
                  <a:gd name="T27" fmla="*/ 0 h 1129"/>
                  <a:gd name="T28" fmla="*/ 0 w 894"/>
                  <a:gd name="T29" fmla="*/ 0 h 1129"/>
                  <a:gd name="T30" fmla="*/ 0 w 894"/>
                  <a:gd name="T31" fmla="*/ 0 h 1129"/>
                  <a:gd name="T32" fmla="*/ 0 w 894"/>
                  <a:gd name="T33" fmla="*/ 0 h 1129"/>
                  <a:gd name="T34" fmla="*/ 0 w 894"/>
                  <a:gd name="T35" fmla="*/ 0 h 1129"/>
                  <a:gd name="T36" fmla="*/ 0 w 894"/>
                  <a:gd name="T37" fmla="*/ 0 h 1129"/>
                  <a:gd name="T38" fmla="*/ 0 w 894"/>
                  <a:gd name="T39" fmla="*/ 0 h 1129"/>
                  <a:gd name="T40" fmla="*/ 0 w 894"/>
                  <a:gd name="T41" fmla="*/ 0 h 1129"/>
                  <a:gd name="T42" fmla="*/ 0 w 894"/>
                  <a:gd name="T43" fmla="*/ 0 h 1129"/>
                  <a:gd name="T44" fmla="*/ 0 w 894"/>
                  <a:gd name="T45" fmla="*/ 0 h 1129"/>
                  <a:gd name="T46" fmla="*/ 0 w 894"/>
                  <a:gd name="T47" fmla="*/ 0 h 1129"/>
                  <a:gd name="T48" fmla="*/ 0 w 894"/>
                  <a:gd name="T49" fmla="*/ 0 h 1129"/>
                  <a:gd name="T50" fmla="*/ 0 w 894"/>
                  <a:gd name="T51" fmla="*/ 0 h 1129"/>
                  <a:gd name="T52" fmla="*/ 0 w 894"/>
                  <a:gd name="T53" fmla="*/ 0 h 1129"/>
                  <a:gd name="T54" fmla="*/ 0 w 894"/>
                  <a:gd name="T55" fmla="*/ 0 h 1129"/>
                  <a:gd name="T56" fmla="*/ 0 w 894"/>
                  <a:gd name="T57" fmla="*/ 0 h 1129"/>
                  <a:gd name="T58" fmla="*/ 0 w 894"/>
                  <a:gd name="T59" fmla="*/ 0 h 1129"/>
                  <a:gd name="T60" fmla="*/ 0 w 894"/>
                  <a:gd name="T61" fmla="*/ 0 h 1129"/>
                  <a:gd name="T62" fmla="*/ 0 w 894"/>
                  <a:gd name="T63" fmla="*/ 0 h 1129"/>
                  <a:gd name="T64" fmla="*/ 0 w 894"/>
                  <a:gd name="T65" fmla="*/ 0 h 1129"/>
                  <a:gd name="T66" fmla="*/ 0 w 894"/>
                  <a:gd name="T67" fmla="*/ 0 h 1129"/>
                  <a:gd name="T68" fmla="*/ 0 w 894"/>
                  <a:gd name="T69" fmla="*/ 0 h 1129"/>
                  <a:gd name="T70" fmla="*/ 0 w 894"/>
                  <a:gd name="T71" fmla="*/ 0 h 1129"/>
                  <a:gd name="T72" fmla="*/ 0 w 894"/>
                  <a:gd name="T73" fmla="*/ 0 h 1129"/>
                  <a:gd name="T74" fmla="*/ 0 w 894"/>
                  <a:gd name="T75" fmla="*/ 0 h 1129"/>
                  <a:gd name="T76" fmla="*/ 0 w 894"/>
                  <a:gd name="T77" fmla="*/ 0 h 1129"/>
                  <a:gd name="T78" fmla="*/ 0 w 894"/>
                  <a:gd name="T79" fmla="*/ 0 h 1129"/>
                  <a:gd name="T80" fmla="*/ 0 w 894"/>
                  <a:gd name="T81" fmla="*/ 0 h 1129"/>
                  <a:gd name="T82" fmla="*/ 0 w 894"/>
                  <a:gd name="T83" fmla="*/ 0 h 1129"/>
                  <a:gd name="T84" fmla="*/ 0 w 894"/>
                  <a:gd name="T85" fmla="*/ 0 h 1129"/>
                  <a:gd name="T86" fmla="*/ 0 w 894"/>
                  <a:gd name="T87" fmla="*/ 0 h 1129"/>
                  <a:gd name="T88" fmla="*/ 0 w 894"/>
                  <a:gd name="T89" fmla="*/ 0 h 1129"/>
                  <a:gd name="T90" fmla="*/ 0 w 894"/>
                  <a:gd name="T91" fmla="*/ 0 h 1129"/>
                  <a:gd name="T92" fmla="*/ 0 w 894"/>
                  <a:gd name="T93" fmla="*/ 0 h 1129"/>
                  <a:gd name="T94" fmla="*/ 0 w 894"/>
                  <a:gd name="T95" fmla="*/ 0 h 1129"/>
                  <a:gd name="T96" fmla="*/ 0 w 894"/>
                  <a:gd name="T97" fmla="*/ 0 h 1129"/>
                  <a:gd name="T98" fmla="*/ 0 w 894"/>
                  <a:gd name="T99" fmla="*/ 0 h 1129"/>
                  <a:gd name="T100" fmla="*/ 0 w 894"/>
                  <a:gd name="T101" fmla="*/ 0 h 1129"/>
                  <a:gd name="T102" fmla="*/ 0 w 894"/>
                  <a:gd name="T103" fmla="*/ 0 h 1129"/>
                  <a:gd name="T104" fmla="*/ 0 w 894"/>
                  <a:gd name="T105" fmla="*/ 0 h 1129"/>
                  <a:gd name="T106" fmla="*/ 0 w 894"/>
                  <a:gd name="T107" fmla="*/ 0 h 1129"/>
                  <a:gd name="T108" fmla="*/ 0 w 894"/>
                  <a:gd name="T109" fmla="*/ 0 h 1129"/>
                  <a:gd name="T110" fmla="*/ 0 w 894"/>
                  <a:gd name="T111" fmla="*/ 0 h 1129"/>
                  <a:gd name="T112" fmla="*/ 0 w 894"/>
                  <a:gd name="T113" fmla="*/ 0 h 1129"/>
                  <a:gd name="T114" fmla="*/ 0 w 894"/>
                  <a:gd name="T115" fmla="*/ 0 h 1129"/>
                  <a:gd name="T116" fmla="*/ 0 w 894"/>
                  <a:gd name="T117" fmla="*/ 0 h 1129"/>
                  <a:gd name="T118" fmla="*/ 0 w 894"/>
                  <a:gd name="T119" fmla="*/ 0 h 1129"/>
                  <a:gd name="T120" fmla="*/ 0 w 894"/>
                  <a:gd name="T121" fmla="*/ 0 h 112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894" h="1129">
                    <a:moveTo>
                      <a:pt x="676" y="1116"/>
                    </a:moveTo>
                    <a:lnTo>
                      <a:pt x="676" y="1016"/>
                    </a:lnTo>
                    <a:lnTo>
                      <a:pt x="661" y="1031"/>
                    </a:lnTo>
                    <a:lnTo>
                      <a:pt x="646" y="1044"/>
                    </a:lnTo>
                    <a:lnTo>
                      <a:pt x="630" y="1057"/>
                    </a:lnTo>
                    <a:lnTo>
                      <a:pt x="615" y="1068"/>
                    </a:lnTo>
                    <a:lnTo>
                      <a:pt x="598" y="1078"/>
                    </a:lnTo>
                    <a:lnTo>
                      <a:pt x="582" y="1088"/>
                    </a:lnTo>
                    <a:lnTo>
                      <a:pt x="566" y="1096"/>
                    </a:lnTo>
                    <a:lnTo>
                      <a:pt x="550" y="1103"/>
                    </a:lnTo>
                    <a:lnTo>
                      <a:pt x="534" y="1109"/>
                    </a:lnTo>
                    <a:lnTo>
                      <a:pt x="515" y="1115"/>
                    </a:lnTo>
                    <a:lnTo>
                      <a:pt x="496" y="1119"/>
                    </a:lnTo>
                    <a:lnTo>
                      <a:pt x="476" y="1122"/>
                    </a:lnTo>
                    <a:lnTo>
                      <a:pt x="454" y="1125"/>
                    </a:lnTo>
                    <a:lnTo>
                      <a:pt x="431" y="1127"/>
                    </a:lnTo>
                    <a:lnTo>
                      <a:pt x="408" y="1128"/>
                    </a:lnTo>
                    <a:lnTo>
                      <a:pt x="382" y="1129"/>
                    </a:lnTo>
                    <a:lnTo>
                      <a:pt x="358" y="1128"/>
                    </a:lnTo>
                    <a:lnTo>
                      <a:pt x="336" y="1127"/>
                    </a:lnTo>
                    <a:lnTo>
                      <a:pt x="313" y="1125"/>
                    </a:lnTo>
                    <a:lnTo>
                      <a:pt x="291" y="1123"/>
                    </a:lnTo>
                    <a:lnTo>
                      <a:pt x="270" y="1119"/>
                    </a:lnTo>
                    <a:lnTo>
                      <a:pt x="249" y="1115"/>
                    </a:lnTo>
                    <a:lnTo>
                      <a:pt x="230" y="1110"/>
                    </a:lnTo>
                    <a:lnTo>
                      <a:pt x="211" y="1104"/>
                    </a:lnTo>
                    <a:lnTo>
                      <a:pt x="192" y="1097"/>
                    </a:lnTo>
                    <a:lnTo>
                      <a:pt x="176" y="1090"/>
                    </a:lnTo>
                    <a:lnTo>
                      <a:pt x="159" y="1082"/>
                    </a:lnTo>
                    <a:lnTo>
                      <a:pt x="143" y="1072"/>
                    </a:lnTo>
                    <a:lnTo>
                      <a:pt x="128" y="1063"/>
                    </a:lnTo>
                    <a:lnTo>
                      <a:pt x="113" y="1053"/>
                    </a:lnTo>
                    <a:lnTo>
                      <a:pt x="100" y="1041"/>
                    </a:lnTo>
                    <a:lnTo>
                      <a:pt x="86" y="1029"/>
                    </a:lnTo>
                    <a:lnTo>
                      <a:pt x="76" y="1017"/>
                    </a:lnTo>
                    <a:lnTo>
                      <a:pt x="67" y="1005"/>
                    </a:lnTo>
                    <a:lnTo>
                      <a:pt x="57" y="992"/>
                    </a:lnTo>
                    <a:lnTo>
                      <a:pt x="49" y="980"/>
                    </a:lnTo>
                    <a:lnTo>
                      <a:pt x="41" y="966"/>
                    </a:lnTo>
                    <a:lnTo>
                      <a:pt x="34" y="953"/>
                    </a:lnTo>
                    <a:lnTo>
                      <a:pt x="27" y="938"/>
                    </a:lnTo>
                    <a:lnTo>
                      <a:pt x="22" y="924"/>
                    </a:lnTo>
                    <a:lnTo>
                      <a:pt x="17" y="909"/>
                    </a:lnTo>
                    <a:lnTo>
                      <a:pt x="12" y="894"/>
                    </a:lnTo>
                    <a:lnTo>
                      <a:pt x="9" y="877"/>
                    </a:lnTo>
                    <a:lnTo>
                      <a:pt x="6" y="861"/>
                    </a:lnTo>
                    <a:lnTo>
                      <a:pt x="3" y="845"/>
                    </a:lnTo>
                    <a:lnTo>
                      <a:pt x="1" y="827"/>
                    </a:lnTo>
                    <a:lnTo>
                      <a:pt x="0" y="810"/>
                    </a:lnTo>
                    <a:lnTo>
                      <a:pt x="0" y="792"/>
                    </a:lnTo>
                    <a:lnTo>
                      <a:pt x="0" y="774"/>
                    </a:lnTo>
                    <a:lnTo>
                      <a:pt x="1" y="757"/>
                    </a:lnTo>
                    <a:lnTo>
                      <a:pt x="3" y="740"/>
                    </a:lnTo>
                    <a:lnTo>
                      <a:pt x="6" y="723"/>
                    </a:lnTo>
                    <a:lnTo>
                      <a:pt x="10" y="708"/>
                    </a:lnTo>
                    <a:lnTo>
                      <a:pt x="14" y="692"/>
                    </a:lnTo>
                    <a:lnTo>
                      <a:pt x="19" y="677"/>
                    </a:lnTo>
                    <a:lnTo>
                      <a:pt x="24" y="662"/>
                    </a:lnTo>
                    <a:lnTo>
                      <a:pt x="30" y="648"/>
                    </a:lnTo>
                    <a:lnTo>
                      <a:pt x="38" y="634"/>
                    </a:lnTo>
                    <a:lnTo>
                      <a:pt x="46" y="621"/>
                    </a:lnTo>
                    <a:lnTo>
                      <a:pt x="55" y="608"/>
                    </a:lnTo>
                    <a:lnTo>
                      <a:pt x="65" y="596"/>
                    </a:lnTo>
                    <a:lnTo>
                      <a:pt x="75" y="583"/>
                    </a:lnTo>
                    <a:lnTo>
                      <a:pt x="85" y="572"/>
                    </a:lnTo>
                    <a:lnTo>
                      <a:pt x="98" y="561"/>
                    </a:lnTo>
                    <a:lnTo>
                      <a:pt x="110" y="551"/>
                    </a:lnTo>
                    <a:lnTo>
                      <a:pt x="124" y="541"/>
                    </a:lnTo>
                    <a:lnTo>
                      <a:pt x="137" y="531"/>
                    </a:lnTo>
                    <a:lnTo>
                      <a:pt x="152" y="523"/>
                    </a:lnTo>
                    <a:lnTo>
                      <a:pt x="167" y="515"/>
                    </a:lnTo>
                    <a:lnTo>
                      <a:pt x="183" y="509"/>
                    </a:lnTo>
                    <a:lnTo>
                      <a:pt x="200" y="501"/>
                    </a:lnTo>
                    <a:lnTo>
                      <a:pt x="217" y="496"/>
                    </a:lnTo>
                    <a:lnTo>
                      <a:pt x="236" y="491"/>
                    </a:lnTo>
                    <a:lnTo>
                      <a:pt x="255" y="487"/>
                    </a:lnTo>
                    <a:lnTo>
                      <a:pt x="273" y="483"/>
                    </a:lnTo>
                    <a:lnTo>
                      <a:pt x="294" y="479"/>
                    </a:lnTo>
                    <a:lnTo>
                      <a:pt x="315" y="477"/>
                    </a:lnTo>
                    <a:lnTo>
                      <a:pt x="336" y="475"/>
                    </a:lnTo>
                    <a:lnTo>
                      <a:pt x="357" y="474"/>
                    </a:lnTo>
                    <a:lnTo>
                      <a:pt x="380" y="474"/>
                    </a:lnTo>
                    <a:lnTo>
                      <a:pt x="672" y="474"/>
                    </a:lnTo>
                    <a:lnTo>
                      <a:pt x="672" y="395"/>
                    </a:lnTo>
                    <a:lnTo>
                      <a:pt x="671" y="370"/>
                    </a:lnTo>
                    <a:lnTo>
                      <a:pt x="669" y="346"/>
                    </a:lnTo>
                    <a:lnTo>
                      <a:pt x="663" y="324"/>
                    </a:lnTo>
                    <a:lnTo>
                      <a:pt x="657" y="303"/>
                    </a:lnTo>
                    <a:lnTo>
                      <a:pt x="649" y="284"/>
                    </a:lnTo>
                    <a:lnTo>
                      <a:pt x="640" y="268"/>
                    </a:lnTo>
                    <a:lnTo>
                      <a:pt x="634" y="260"/>
                    </a:lnTo>
                    <a:lnTo>
                      <a:pt x="628" y="252"/>
                    </a:lnTo>
                    <a:lnTo>
                      <a:pt x="621" y="246"/>
                    </a:lnTo>
                    <a:lnTo>
                      <a:pt x="615" y="240"/>
                    </a:lnTo>
                    <a:lnTo>
                      <a:pt x="606" y="233"/>
                    </a:lnTo>
                    <a:lnTo>
                      <a:pt x="599" y="227"/>
                    </a:lnTo>
                    <a:lnTo>
                      <a:pt x="581" y="217"/>
                    </a:lnTo>
                    <a:lnTo>
                      <a:pt x="562" y="208"/>
                    </a:lnTo>
                    <a:lnTo>
                      <a:pt x="540" y="201"/>
                    </a:lnTo>
                    <a:lnTo>
                      <a:pt x="515" y="196"/>
                    </a:lnTo>
                    <a:lnTo>
                      <a:pt x="489" y="192"/>
                    </a:lnTo>
                    <a:lnTo>
                      <a:pt x="461" y="190"/>
                    </a:lnTo>
                    <a:lnTo>
                      <a:pt x="431" y="189"/>
                    </a:lnTo>
                    <a:lnTo>
                      <a:pt x="408" y="190"/>
                    </a:lnTo>
                    <a:lnTo>
                      <a:pt x="387" y="191"/>
                    </a:lnTo>
                    <a:lnTo>
                      <a:pt x="368" y="193"/>
                    </a:lnTo>
                    <a:lnTo>
                      <a:pt x="349" y="195"/>
                    </a:lnTo>
                    <a:lnTo>
                      <a:pt x="331" y="198"/>
                    </a:lnTo>
                    <a:lnTo>
                      <a:pt x="316" y="202"/>
                    </a:lnTo>
                    <a:lnTo>
                      <a:pt x="300" y="207"/>
                    </a:lnTo>
                    <a:lnTo>
                      <a:pt x="287" y="213"/>
                    </a:lnTo>
                    <a:lnTo>
                      <a:pt x="274" y="220"/>
                    </a:lnTo>
                    <a:lnTo>
                      <a:pt x="261" y="227"/>
                    </a:lnTo>
                    <a:lnTo>
                      <a:pt x="248" y="235"/>
                    </a:lnTo>
                    <a:lnTo>
                      <a:pt x="237" y="246"/>
                    </a:lnTo>
                    <a:lnTo>
                      <a:pt x="225" y="256"/>
                    </a:lnTo>
                    <a:lnTo>
                      <a:pt x="212" y="269"/>
                    </a:lnTo>
                    <a:lnTo>
                      <a:pt x="201" y="281"/>
                    </a:lnTo>
                    <a:lnTo>
                      <a:pt x="189" y="296"/>
                    </a:lnTo>
                    <a:lnTo>
                      <a:pt x="44" y="159"/>
                    </a:lnTo>
                    <a:lnTo>
                      <a:pt x="63" y="137"/>
                    </a:lnTo>
                    <a:lnTo>
                      <a:pt x="82" y="117"/>
                    </a:lnTo>
                    <a:lnTo>
                      <a:pt x="102" y="99"/>
                    </a:lnTo>
                    <a:lnTo>
                      <a:pt x="123" y="83"/>
                    </a:lnTo>
                    <a:lnTo>
                      <a:pt x="144" y="68"/>
                    </a:lnTo>
                    <a:lnTo>
                      <a:pt x="165" y="56"/>
                    </a:lnTo>
                    <a:lnTo>
                      <a:pt x="187" y="44"/>
                    </a:lnTo>
                    <a:lnTo>
                      <a:pt x="209" y="35"/>
                    </a:lnTo>
                    <a:lnTo>
                      <a:pt x="232" y="27"/>
                    </a:lnTo>
                    <a:lnTo>
                      <a:pt x="257" y="20"/>
                    </a:lnTo>
                    <a:lnTo>
                      <a:pt x="283" y="13"/>
                    </a:lnTo>
                    <a:lnTo>
                      <a:pt x="311" y="8"/>
                    </a:lnTo>
                    <a:lnTo>
                      <a:pt x="341" y="5"/>
                    </a:lnTo>
                    <a:lnTo>
                      <a:pt x="372" y="2"/>
                    </a:lnTo>
                    <a:lnTo>
                      <a:pt x="405" y="1"/>
                    </a:lnTo>
                    <a:lnTo>
                      <a:pt x="439" y="0"/>
                    </a:lnTo>
                    <a:lnTo>
                      <a:pt x="467" y="0"/>
                    </a:lnTo>
                    <a:lnTo>
                      <a:pt x="494" y="1"/>
                    </a:lnTo>
                    <a:lnTo>
                      <a:pt x="520" y="3"/>
                    </a:lnTo>
                    <a:lnTo>
                      <a:pt x="546" y="6"/>
                    </a:lnTo>
                    <a:lnTo>
                      <a:pt x="570" y="9"/>
                    </a:lnTo>
                    <a:lnTo>
                      <a:pt x="594" y="13"/>
                    </a:lnTo>
                    <a:lnTo>
                      <a:pt x="617" y="17"/>
                    </a:lnTo>
                    <a:lnTo>
                      <a:pt x="639" y="24"/>
                    </a:lnTo>
                    <a:lnTo>
                      <a:pt x="659" y="30"/>
                    </a:lnTo>
                    <a:lnTo>
                      <a:pt x="679" y="37"/>
                    </a:lnTo>
                    <a:lnTo>
                      <a:pt x="698" y="44"/>
                    </a:lnTo>
                    <a:lnTo>
                      <a:pt x="716" y="53"/>
                    </a:lnTo>
                    <a:lnTo>
                      <a:pt x="734" y="62"/>
                    </a:lnTo>
                    <a:lnTo>
                      <a:pt x="750" y="72"/>
                    </a:lnTo>
                    <a:lnTo>
                      <a:pt x="765" y="83"/>
                    </a:lnTo>
                    <a:lnTo>
                      <a:pt x="780" y="94"/>
                    </a:lnTo>
                    <a:lnTo>
                      <a:pt x="794" y="107"/>
                    </a:lnTo>
                    <a:lnTo>
                      <a:pt x="807" y="119"/>
                    </a:lnTo>
                    <a:lnTo>
                      <a:pt x="819" y="134"/>
                    </a:lnTo>
                    <a:lnTo>
                      <a:pt x="829" y="147"/>
                    </a:lnTo>
                    <a:lnTo>
                      <a:pt x="840" y="163"/>
                    </a:lnTo>
                    <a:lnTo>
                      <a:pt x="849" y="178"/>
                    </a:lnTo>
                    <a:lnTo>
                      <a:pt x="857" y="195"/>
                    </a:lnTo>
                    <a:lnTo>
                      <a:pt x="866" y="213"/>
                    </a:lnTo>
                    <a:lnTo>
                      <a:pt x="872" y="231"/>
                    </a:lnTo>
                    <a:lnTo>
                      <a:pt x="878" y="250"/>
                    </a:lnTo>
                    <a:lnTo>
                      <a:pt x="882" y="270"/>
                    </a:lnTo>
                    <a:lnTo>
                      <a:pt x="887" y="289"/>
                    </a:lnTo>
                    <a:lnTo>
                      <a:pt x="890" y="310"/>
                    </a:lnTo>
                    <a:lnTo>
                      <a:pt x="892" y="332"/>
                    </a:lnTo>
                    <a:lnTo>
                      <a:pt x="894" y="355"/>
                    </a:lnTo>
                    <a:lnTo>
                      <a:pt x="894" y="379"/>
                    </a:lnTo>
                    <a:lnTo>
                      <a:pt x="894" y="1116"/>
                    </a:lnTo>
                    <a:lnTo>
                      <a:pt x="676" y="1116"/>
                    </a:lnTo>
                    <a:close/>
                    <a:moveTo>
                      <a:pt x="672" y="629"/>
                    </a:moveTo>
                    <a:lnTo>
                      <a:pt x="413" y="629"/>
                    </a:lnTo>
                    <a:lnTo>
                      <a:pt x="389" y="629"/>
                    </a:lnTo>
                    <a:lnTo>
                      <a:pt x="367" y="631"/>
                    </a:lnTo>
                    <a:lnTo>
                      <a:pt x="346" y="634"/>
                    </a:lnTo>
                    <a:lnTo>
                      <a:pt x="326" y="638"/>
                    </a:lnTo>
                    <a:lnTo>
                      <a:pt x="309" y="645"/>
                    </a:lnTo>
                    <a:lnTo>
                      <a:pt x="293" y="651"/>
                    </a:lnTo>
                    <a:lnTo>
                      <a:pt x="277" y="659"/>
                    </a:lnTo>
                    <a:lnTo>
                      <a:pt x="265" y="668"/>
                    </a:lnTo>
                    <a:lnTo>
                      <a:pt x="254" y="679"/>
                    </a:lnTo>
                    <a:lnTo>
                      <a:pt x="243" y="690"/>
                    </a:lnTo>
                    <a:lnTo>
                      <a:pt x="235" y="704"/>
                    </a:lnTo>
                    <a:lnTo>
                      <a:pt x="228" y="718"/>
                    </a:lnTo>
                    <a:lnTo>
                      <a:pt x="222" y="734"/>
                    </a:lnTo>
                    <a:lnTo>
                      <a:pt x="218" y="750"/>
                    </a:lnTo>
                    <a:lnTo>
                      <a:pt x="216" y="768"/>
                    </a:lnTo>
                    <a:lnTo>
                      <a:pt x="215" y="788"/>
                    </a:lnTo>
                    <a:lnTo>
                      <a:pt x="216" y="806"/>
                    </a:lnTo>
                    <a:lnTo>
                      <a:pt x="218" y="824"/>
                    </a:lnTo>
                    <a:lnTo>
                      <a:pt x="222" y="841"/>
                    </a:lnTo>
                    <a:lnTo>
                      <a:pt x="228" y="856"/>
                    </a:lnTo>
                    <a:lnTo>
                      <a:pt x="235" y="870"/>
                    </a:lnTo>
                    <a:lnTo>
                      <a:pt x="243" y="883"/>
                    </a:lnTo>
                    <a:lnTo>
                      <a:pt x="254" y="895"/>
                    </a:lnTo>
                    <a:lnTo>
                      <a:pt x="266" y="905"/>
                    </a:lnTo>
                    <a:lnTo>
                      <a:pt x="279" y="914"/>
                    </a:lnTo>
                    <a:lnTo>
                      <a:pt x="294" y="922"/>
                    </a:lnTo>
                    <a:lnTo>
                      <a:pt x="311" y="929"/>
                    </a:lnTo>
                    <a:lnTo>
                      <a:pt x="329" y="934"/>
                    </a:lnTo>
                    <a:lnTo>
                      <a:pt x="349" y="938"/>
                    </a:lnTo>
                    <a:lnTo>
                      <a:pt x="370" y="941"/>
                    </a:lnTo>
                    <a:lnTo>
                      <a:pt x="393" y="944"/>
                    </a:lnTo>
                    <a:lnTo>
                      <a:pt x="418" y="945"/>
                    </a:lnTo>
                    <a:lnTo>
                      <a:pt x="452" y="944"/>
                    </a:lnTo>
                    <a:lnTo>
                      <a:pt x="483" y="941"/>
                    </a:lnTo>
                    <a:lnTo>
                      <a:pt x="511" y="937"/>
                    </a:lnTo>
                    <a:lnTo>
                      <a:pt x="536" y="932"/>
                    </a:lnTo>
                    <a:lnTo>
                      <a:pt x="547" y="929"/>
                    </a:lnTo>
                    <a:lnTo>
                      <a:pt x="559" y="925"/>
                    </a:lnTo>
                    <a:lnTo>
                      <a:pt x="570" y="920"/>
                    </a:lnTo>
                    <a:lnTo>
                      <a:pt x="581" y="913"/>
                    </a:lnTo>
                    <a:lnTo>
                      <a:pt x="592" y="906"/>
                    </a:lnTo>
                    <a:lnTo>
                      <a:pt x="603" y="899"/>
                    </a:lnTo>
                    <a:lnTo>
                      <a:pt x="614" y="891"/>
                    </a:lnTo>
                    <a:lnTo>
                      <a:pt x="624" y="881"/>
                    </a:lnTo>
                    <a:lnTo>
                      <a:pt x="630" y="875"/>
                    </a:lnTo>
                    <a:lnTo>
                      <a:pt x="635" y="868"/>
                    </a:lnTo>
                    <a:lnTo>
                      <a:pt x="645" y="853"/>
                    </a:lnTo>
                    <a:lnTo>
                      <a:pt x="653" y="836"/>
                    </a:lnTo>
                    <a:lnTo>
                      <a:pt x="660" y="816"/>
                    </a:lnTo>
                    <a:lnTo>
                      <a:pt x="666" y="795"/>
                    </a:lnTo>
                    <a:lnTo>
                      <a:pt x="669" y="771"/>
                    </a:lnTo>
                    <a:lnTo>
                      <a:pt x="671" y="745"/>
                    </a:lnTo>
                    <a:lnTo>
                      <a:pt x="672" y="718"/>
                    </a:lnTo>
                    <a:lnTo>
                      <a:pt x="672" y="62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7" name="Freeform 30"/>
              <p:cNvSpPr>
                <a:spLocks/>
              </p:cNvSpPr>
              <p:nvPr userDrawn="1"/>
            </p:nvSpPr>
            <p:spPr bwMode="auto">
              <a:xfrm>
                <a:off x="4409" y="4046"/>
                <a:ext cx="77" cy="118"/>
              </a:xfrm>
              <a:custGeom>
                <a:avLst/>
                <a:gdLst>
                  <a:gd name="T0" fmla="*/ 0 w 992"/>
                  <a:gd name="T1" fmla="*/ 0 h 1540"/>
                  <a:gd name="T2" fmla="*/ 0 w 992"/>
                  <a:gd name="T3" fmla="*/ 0 h 1540"/>
                  <a:gd name="T4" fmla="*/ 0 w 992"/>
                  <a:gd name="T5" fmla="*/ 0 h 1540"/>
                  <a:gd name="T6" fmla="*/ 0 w 992"/>
                  <a:gd name="T7" fmla="*/ 0 h 1540"/>
                  <a:gd name="T8" fmla="*/ 0 w 992"/>
                  <a:gd name="T9" fmla="*/ 0 h 1540"/>
                  <a:gd name="T10" fmla="*/ 0 w 992"/>
                  <a:gd name="T11" fmla="*/ 0 h 1540"/>
                  <a:gd name="T12" fmla="*/ 0 w 992"/>
                  <a:gd name="T13" fmla="*/ 0 h 1540"/>
                  <a:gd name="T14" fmla="*/ 0 w 992"/>
                  <a:gd name="T15" fmla="*/ 0 h 1540"/>
                  <a:gd name="T16" fmla="*/ 0 w 992"/>
                  <a:gd name="T17" fmla="*/ 0 h 1540"/>
                  <a:gd name="T18" fmla="*/ 0 w 992"/>
                  <a:gd name="T19" fmla="*/ 0 h 1540"/>
                  <a:gd name="T20" fmla="*/ 0 w 992"/>
                  <a:gd name="T21" fmla="*/ 0 h 1540"/>
                  <a:gd name="T22" fmla="*/ 0 w 992"/>
                  <a:gd name="T23" fmla="*/ 0 h 1540"/>
                  <a:gd name="T24" fmla="*/ 0 w 992"/>
                  <a:gd name="T25" fmla="*/ 0 h 1540"/>
                  <a:gd name="T26" fmla="*/ 0 w 992"/>
                  <a:gd name="T27" fmla="*/ 0 h 1540"/>
                  <a:gd name="T28" fmla="*/ 0 w 992"/>
                  <a:gd name="T29" fmla="*/ 0 h 1540"/>
                  <a:gd name="T30" fmla="*/ 0 w 992"/>
                  <a:gd name="T31" fmla="*/ 0 h 1540"/>
                  <a:gd name="T32" fmla="*/ 0 w 992"/>
                  <a:gd name="T33" fmla="*/ 0 h 1540"/>
                  <a:gd name="T34" fmla="*/ 0 w 992"/>
                  <a:gd name="T35" fmla="*/ 0 h 1540"/>
                  <a:gd name="T36" fmla="*/ 0 w 992"/>
                  <a:gd name="T37" fmla="*/ 0 h 1540"/>
                  <a:gd name="T38" fmla="*/ 0 w 992"/>
                  <a:gd name="T39" fmla="*/ 0 h 1540"/>
                  <a:gd name="T40" fmla="*/ 0 w 992"/>
                  <a:gd name="T41" fmla="*/ 0 h 1540"/>
                  <a:gd name="T42" fmla="*/ 0 w 992"/>
                  <a:gd name="T43" fmla="*/ 0 h 1540"/>
                  <a:gd name="T44" fmla="*/ 0 w 992"/>
                  <a:gd name="T45" fmla="*/ 0 h 1540"/>
                  <a:gd name="T46" fmla="*/ 0 w 992"/>
                  <a:gd name="T47" fmla="*/ 0 h 1540"/>
                  <a:gd name="T48" fmla="*/ 0 w 992"/>
                  <a:gd name="T49" fmla="*/ 0 h 1540"/>
                  <a:gd name="T50" fmla="*/ 0 w 992"/>
                  <a:gd name="T51" fmla="*/ 0 h 1540"/>
                  <a:gd name="T52" fmla="*/ 0 w 992"/>
                  <a:gd name="T53" fmla="*/ 0 h 1540"/>
                  <a:gd name="T54" fmla="*/ 0 w 992"/>
                  <a:gd name="T55" fmla="*/ 0 h 1540"/>
                  <a:gd name="T56" fmla="*/ 0 w 992"/>
                  <a:gd name="T57" fmla="*/ 0 h 1540"/>
                  <a:gd name="T58" fmla="*/ 0 w 992"/>
                  <a:gd name="T59" fmla="*/ 0 h 1540"/>
                  <a:gd name="T60" fmla="*/ 0 w 992"/>
                  <a:gd name="T61" fmla="*/ 0 h 1540"/>
                  <a:gd name="T62" fmla="*/ 0 w 992"/>
                  <a:gd name="T63" fmla="*/ 0 h 1540"/>
                  <a:gd name="T64" fmla="*/ 0 w 992"/>
                  <a:gd name="T65" fmla="*/ 0 h 1540"/>
                  <a:gd name="T66" fmla="*/ 0 w 992"/>
                  <a:gd name="T67" fmla="*/ 0 h 1540"/>
                  <a:gd name="T68" fmla="*/ 0 w 992"/>
                  <a:gd name="T69" fmla="*/ 0 h 1540"/>
                  <a:gd name="T70" fmla="*/ 0 w 992"/>
                  <a:gd name="T71" fmla="*/ 0 h 1540"/>
                  <a:gd name="T72" fmla="*/ 0 w 992"/>
                  <a:gd name="T73" fmla="*/ 0 h 1540"/>
                  <a:gd name="T74" fmla="*/ 0 w 992"/>
                  <a:gd name="T75" fmla="*/ 0 h 1540"/>
                  <a:gd name="T76" fmla="*/ 0 w 992"/>
                  <a:gd name="T77" fmla="*/ 0 h 1540"/>
                  <a:gd name="T78" fmla="*/ 0 w 992"/>
                  <a:gd name="T79" fmla="*/ 0 h 1540"/>
                  <a:gd name="T80" fmla="*/ 0 w 992"/>
                  <a:gd name="T81" fmla="*/ 0 h 1540"/>
                  <a:gd name="T82" fmla="*/ 0 w 992"/>
                  <a:gd name="T83" fmla="*/ 0 h 1540"/>
                  <a:gd name="T84" fmla="*/ 0 w 992"/>
                  <a:gd name="T85" fmla="*/ 0 h 1540"/>
                  <a:gd name="T86" fmla="*/ 0 w 992"/>
                  <a:gd name="T87" fmla="*/ 0 h 1540"/>
                  <a:gd name="T88" fmla="*/ 0 w 992"/>
                  <a:gd name="T89" fmla="*/ 0 h 1540"/>
                  <a:gd name="T90" fmla="*/ 0 w 992"/>
                  <a:gd name="T91" fmla="*/ 0 h 1540"/>
                  <a:gd name="T92" fmla="*/ 0 w 992"/>
                  <a:gd name="T93" fmla="*/ 0 h 1540"/>
                  <a:gd name="T94" fmla="*/ 0 w 992"/>
                  <a:gd name="T95" fmla="*/ 0 h 1540"/>
                  <a:gd name="T96" fmla="*/ 0 w 992"/>
                  <a:gd name="T97" fmla="*/ 0 h 1540"/>
                  <a:gd name="T98" fmla="*/ 0 w 992"/>
                  <a:gd name="T99" fmla="*/ 0 h 1540"/>
                  <a:gd name="T100" fmla="*/ 0 w 992"/>
                  <a:gd name="T101" fmla="*/ 0 h 1540"/>
                  <a:gd name="T102" fmla="*/ 0 w 992"/>
                  <a:gd name="T103" fmla="*/ 0 h 1540"/>
                  <a:gd name="T104" fmla="*/ 0 w 992"/>
                  <a:gd name="T105" fmla="*/ 0 h 1540"/>
                  <a:gd name="T106" fmla="*/ 0 w 992"/>
                  <a:gd name="T107" fmla="*/ 0 h 1540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92" h="1540">
                    <a:moveTo>
                      <a:pt x="505" y="1323"/>
                    </a:moveTo>
                    <a:lnTo>
                      <a:pt x="505" y="1323"/>
                    </a:lnTo>
                    <a:lnTo>
                      <a:pt x="497" y="1344"/>
                    </a:lnTo>
                    <a:lnTo>
                      <a:pt x="488" y="1363"/>
                    </a:lnTo>
                    <a:lnTo>
                      <a:pt x="480" y="1383"/>
                    </a:lnTo>
                    <a:lnTo>
                      <a:pt x="469" y="1401"/>
                    </a:lnTo>
                    <a:lnTo>
                      <a:pt x="459" y="1417"/>
                    </a:lnTo>
                    <a:lnTo>
                      <a:pt x="449" y="1432"/>
                    </a:lnTo>
                    <a:lnTo>
                      <a:pt x="436" y="1446"/>
                    </a:lnTo>
                    <a:lnTo>
                      <a:pt x="425" y="1460"/>
                    </a:lnTo>
                    <a:lnTo>
                      <a:pt x="413" y="1470"/>
                    </a:lnTo>
                    <a:lnTo>
                      <a:pt x="402" y="1480"/>
                    </a:lnTo>
                    <a:lnTo>
                      <a:pt x="390" y="1489"/>
                    </a:lnTo>
                    <a:lnTo>
                      <a:pt x="378" y="1497"/>
                    </a:lnTo>
                    <a:lnTo>
                      <a:pt x="365" y="1505"/>
                    </a:lnTo>
                    <a:lnTo>
                      <a:pt x="352" y="1511"/>
                    </a:lnTo>
                    <a:lnTo>
                      <a:pt x="339" y="1517"/>
                    </a:lnTo>
                    <a:lnTo>
                      <a:pt x="324" y="1521"/>
                    </a:lnTo>
                    <a:lnTo>
                      <a:pt x="310" y="1526"/>
                    </a:lnTo>
                    <a:lnTo>
                      <a:pt x="295" y="1530"/>
                    </a:lnTo>
                    <a:lnTo>
                      <a:pt x="281" y="1533"/>
                    </a:lnTo>
                    <a:lnTo>
                      <a:pt x="265" y="1536"/>
                    </a:lnTo>
                    <a:lnTo>
                      <a:pt x="232" y="1539"/>
                    </a:lnTo>
                    <a:lnTo>
                      <a:pt x="199" y="1540"/>
                    </a:lnTo>
                    <a:lnTo>
                      <a:pt x="109" y="1540"/>
                    </a:lnTo>
                    <a:lnTo>
                      <a:pt x="109" y="1340"/>
                    </a:lnTo>
                    <a:lnTo>
                      <a:pt x="165" y="1340"/>
                    </a:lnTo>
                    <a:lnTo>
                      <a:pt x="182" y="1340"/>
                    </a:lnTo>
                    <a:lnTo>
                      <a:pt x="199" y="1339"/>
                    </a:lnTo>
                    <a:lnTo>
                      <a:pt x="213" y="1336"/>
                    </a:lnTo>
                    <a:lnTo>
                      <a:pt x="226" y="1333"/>
                    </a:lnTo>
                    <a:lnTo>
                      <a:pt x="238" y="1330"/>
                    </a:lnTo>
                    <a:lnTo>
                      <a:pt x="249" y="1326"/>
                    </a:lnTo>
                    <a:lnTo>
                      <a:pt x="259" y="1321"/>
                    </a:lnTo>
                    <a:lnTo>
                      <a:pt x="268" y="1315"/>
                    </a:lnTo>
                    <a:lnTo>
                      <a:pt x="275" y="1308"/>
                    </a:lnTo>
                    <a:lnTo>
                      <a:pt x="284" y="1300"/>
                    </a:lnTo>
                    <a:lnTo>
                      <a:pt x="291" y="1291"/>
                    </a:lnTo>
                    <a:lnTo>
                      <a:pt x="298" y="1279"/>
                    </a:lnTo>
                    <a:lnTo>
                      <a:pt x="305" y="1267"/>
                    </a:lnTo>
                    <a:lnTo>
                      <a:pt x="312" y="1253"/>
                    </a:lnTo>
                    <a:lnTo>
                      <a:pt x="318" y="1239"/>
                    </a:lnTo>
                    <a:lnTo>
                      <a:pt x="324" y="1222"/>
                    </a:lnTo>
                    <a:lnTo>
                      <a:pt x="385" y="1051"/>
                    </a:lnTo>
                    <a:lnTo>
                      <a:pt x="0" y="0"/>
                    </a:lnTo>
                    <a:lnTo>
                      <a:pt x="235" y="0"/>
                    </a:lnTo>
                    <a:lnTo>
                      <a:pt x="498" y="777"/>
                    </a:lnTo>
                    <a:lnTo>
                      <a:pt x="755" y="0"/>
                    </a:lnTo>
                    <a:lnTo>
                      <a:pt x="992" y="0"/>
                    </a:lnTo>
                    <a:lnTo>
                      <a:pt x="505" y="132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8" name="Freeform 31"/>
              <p:cNvSpPr>
                <a:spLocks/>
              </p:cNvSpPr>
              <p:nvPr userDrawn="1"/>
            </p:nvSpPr>
            <p:spPr bwMode="auto">
              <a:xfrm>
                <a:off x="4492" y="4045"/>
                <a:ext cx="71" cy="87"/>
              </a:xfrm>
              <a:custGeom>
                <a:avLst/>
                <a:gdLst>
                  <a:gd name="T0" fmla="*/ 0 w 923"/>
                  <a:gd name="T1" fmla="*/ 0 h 1129"/>
                  <a:gd name="T2" fmla="*/ 0 w 923"/>
                  <a:gd name="T3" fmla="*/ 0 h 1129"/>
                  <a:gd name="T4" fmla="*/ 0 w 923"/>
                  <a:gd name="T5" fmla="*/ 0 h 1129"/>
                  <a:gd name="T6" fmla="*/ 0 w 923"/>
                  <a:gd name="T7" fmla="*/ 0 h 1129"/>
                  <a:gd name="T8" fmla="*/ 0 w 923"/>
                  <a:gd name="T9" fmla="*/ 0 h 1129"/>
                  <a:gd name="T10" fmla="*/ 0 w 923"/>
                  <a:gd name="T11" fmla="*/ 0 h 1129"/>
                  <a:gd name="T12" fmla="*/ 0 w 923"/>
                  <a:gd name="T13" fmla="*/ 0 h 1129"/>
                  <a:gd name="T14" fmla="*/ 0 w 923"/>
                  <a:gd name="T15" fmla="*/ 0 h 1129"/>
                  <a:gd name="T16" fmla="*/ 0 w 923"/>
                  <a:gd name="T17" fmla="*/ 0 h 1129"/>
                  <a:gd name="T18" fmla="*/ 0 w 923"/>
                  <a:gd name="T19" fmla="*/ 0 h 1129"/>
                  <a:gd name="T20" fmla="*/ 0 w 923"/>
                  <a:gd name="T21" fmla="*/ 0 h 1129"/>
                  <a:gd name="T22" fmla="*/ 0 w 923"/>
                  <a:gd name="T23" fmla="*/ 0 h 1129"/>
                  <a:gd name="T24" fmla="*/ 0 w 923"/>
                  <a:gd name="T25" fmla="*/ 0 h 1129"/>
                  <a:gd name="T26" fmla="*/ 0 w 923"/>
                  <a:gd name="T27" fmla="*/ 0 h 1129"/>
                  <a:gd name="T28" fmla="*/ 0 w 923"/>
                  <a:gd name="T29" fmla="*/ 0 h 1129"/>
                  <a:gd name="T30" fmla="*/ 0 w 923"/>
                  <a:gd name="T31" fmla="*/ 0 h 1129"/>
                  <a:gd name="T32" fmla="*/ 0 w 923"/>
                  <a:gd name="T33" fmla="*/ 0 h 1129"/>
                  <a:gd name="T34" fmla="*/ 0 w 923"/>
                  <a:gd name="T35" fmla="*/ 0 h 1129"/>
                  <a:gd name="T36" fmla="*/ 0 w 923"/>
                  <a:gd name="T37" fmla="*/ 0 h 1129"/>
                  <a:gd name="T38" fmla="*/ 0 w 923"/>
                  <a:gd name="T39" fmla="*/ 0 h 1129"/>
                  <a:gd name="T40" fmla="*/ 0 w 923"/>
                  <a:gd name="T41" fmla="*/ 0 h 1129"/>
                  <a:gd name="T42" fmla="*/ 0 w 923"/>
                  <a:gd name="T43" fmla="*/ 0 h 1129"/>
                  <a:gd name="T44" fmla="*/ 0 w 923"/>
                  <a:gd name="T45" fmla="*/ 0 h 1129"/>
                  <a:gd name="T46" fmla="*/ 0 w 923"/>
                  <a:gd name="T47" fmla="*/ 0 h 1129"/>
                  <a:gd name="T48" fmla="*/ 0 w 923"/>
                  <a:gd name="T49" fmla="*/ 0 h 1129"/>
                  <a:gd name="T50" fmla="*/ 0 w 923"/>
                  <a:gd name="T51" fmla="*/ 0 h 1129"/>
                  <a:gd name="T52" fmla="*/ 0 w 923"/>
                  <a:gd name="T53" fmla="*/ 0 h 1129"/>
                  <a:gd name="T54" fmla="*/ 0 w 923"/>
                  <a:gd name="T55" fmla="*/ 0 h 1129"/>
                  <a:gd name="T56" fmla="*/ 0 w 923"/>
                  <a:gd name="T57" fmla="*/ 0 h 1129"/>
                  <a:gd name="T58" fmla="*/ 0 w 923"/>
                  <a:gd name="T59" fmla="*/ 0 h 1129"/>
                  <a:gd name="T60" fmla="*/ 0 w 923"/>
                  <a:gd name="T61" fmla="*/ 0 h 1129"/>
                  <a:gd name="T62" fmla="*/ 0 w 923"/>
                  <a:gd name="T63" fmla="*/ 0 h 1129"/>
                  <a:gd name="T64" fmla="*/ 0 w 923"/>
                  <a:gd name="T65" fmla="*/ 0 h 1129"/>
                  <a:gd name="T66" fmla="*/ 0 w 923"/>
                  <a:gd name="T67" fmla="*/ 0 h 1129"/>
                  <a:gd name="T68" fmla="*/ 0 w 923"/>
                  <a:gd name="T69" fmla="*/ 0 h 1129"/>
                  <a:gd name="T70" fmla="*/ 0 w 923"/>
                  <a:gd name="T71" fmla="*/ 0 h 1129"/>
                  <a:gd name="T72" fmla="*/ 0 w 923"/>
                  <a:gd name="T73" fmla="*/ 0 h 1129"/>
                  <a:gd name="T74" fmla="*/ 0 w 923"/>
                  <a:gd name="T75" fmla="*/ 0 h 1129"/>
                  <a:gd name="T76" fmla="*/ 0 w 923"/>
                  <a:gd name="T77" fmla="*/ 0 h 1129"/>
                  <a:gd name="T78" fmla="*/ 0 w 923"/>
                  <a:gd name="T79" fmla="*/ 0 h 1129"/>
                  <a:gd name="T80" fmla="*/ 0 w 923"/>
                  <a:gd name="T81" fmla="*/ 0 h 1129"/>
                  <a:gd name="T82" fmla="*/ 0 w 923"/>
                  <a:gd name="T83" fmla="*/ 0 h 1129"/>
                  <a:gd name="T84" fmla="*/ 0 w 923"/>
                  <a:gd name="T85" fmla="*/ 0 h 1129"/>
                  <a:gd name="T86" fmla="*/ 0 w 923"/>
                  <a:gd name="T87" fmla="*/ 0 h 1129"/>
                  <a:gd name="T88" fmla="*/ 0 w 923"/>
                  <a:gd name="T89" fmla="*/ 0 h 1129"/>
                  <a:gd name="T90" fmla="*/ 0 w 923"/>
                  <a:gd name="T91" fmla="*/ 0 h 1129"/>
                  <a:gd name="T92" fmla="*/ 0 w 923"/>
                  <a:gd name="T93" fmla="*/ 0 h 1129"/>
                  <a:gd name="T94" fmla="*/ 0 w 923"/>
                  <a:gd name="T95" fmla="*/ 0 h 1129"/>
                  <a:gd name="T96" fmla="*/ 0 w 923"/>
                  <a:gd name="T97" fmla="*/ 0 h 1129"/>
                  <a:gd name="T98" fmla="*/ 0 w 923"/>
                  <a:gd name="T99" fmla="*/ 0 h 1129"/>
                  <a:gd name="T100" fmla="*/ 0 w 923"/>
                  <a:gd name="T101" fmla="*/ 0 h 1129"/>
                  <a:gd name="T102" fmla="*/ 0 w 923"/>
                  <a:gd name="T103" fmla="*/ 0 h 1129"/>
                  <a:gd name="T104" fmla="*/ 0 w 923"/>
                  <a:gd name="T105" fmla="*/ 0 h 1129"/>
                  <a:gd name="T106" fmla="*/ 0 w 923"/>
                  <a:gd name="T107" fmla="*/ 0 h 1129"/>
                  <a:gd name="T108" fmla="*/ 0 w 923"/>
                  <a:gd name="T109" fmla="*/ 0 h 1129"/>
                  <a:gd name="T110" fmla="*/ 0 w 923"/>
                  <a:gd name="T111" fmla="*/ 0 h 1129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923" h="1129">
                    <a:moveTo>
                      <a:pt x="795" y="1038"/>
                    </a:moveTo>
                    <a:lnTo>
                      <a:pt x="795" y="1038"/>
                    </a:lnTo>
                    <a:lnTo>
                      <a:pt x="778" y="1048"/>
                    </a:lnTo>
                    <a:lnTo>
                      <a:pt x="762" y="1059"/>
                    </a:lnTo>
                    <a:lnTo>
                      <a:pt x="744" y="1069"/>
                    </a:lnTo>
                    <a:lnTo>
                      <a:pt x="727" y="1077"/>
                    </a:lnTo>
                    <a:lnTo>
                      <a:pt x="708" y="1086"/>
                    </a:lnTo>
                    <a:lnTo>
                      <a:pt x="689" y="1093"/>
                    </a:lnTo>
                    <a:lnTo>
                      <a:pt x="670" y="1100"/>
                    </a:lnTo>
                    <a:lnTo>
                      <a:pt x="649" y="1107"/>
                    </a:lnTo>
                    <a:lnTo>
                      <a:pt x="628" y="1112"/>
                    </a:lnTo>
                    <a:lnTo>
                      <a:pt x="606" y="1116"/>
                    </a:lnTo>
                    <a:lnTo>
                      <a:pt x="583" y="1120"/>
                    </a:lnTo>
                    <a:lnTo>
                      <a:pt x="561" y="1123"/>
                    </a:lnTo>
                    <a:lnTo>
                      <a:pt x="538" y="1126"/>
                    </a:lnTo>
                    <a:lnTo>
                      <a:pt x="514" y="1127"/>
                    </a:lnTo>
                    <a:lnTo>
                      <a:pt x="489" y="1128"/>
                    </a:lnTo>
                    <a:lnTo>
                      <a:pt x="463" y="1129"/>
                    </a:lnTo>
                    <a:lnTo>
                      <a:pt x="427" y="1128"/>
                    </a:lnTo>
                    <a:lnTo>
                      <a:pt x="391" y="1127"/>
                    </a:lnTo>
                    <a:lnTo>
                      <a:pt x="357" y="1124"/>
                    </a:lnTo>
                    <a:lnTo>
                      <a:pt x="325" y="1120"/>
                    </a:lnTo>
                    <a:lnTo>
                      <a:pt x="293" y="1116"/>
                    </a:lnTo>
                    <a:lnTo>
                      <a:pt x="262" y="1110"/>
                    </a:lnTo>
                    <a:lnTo>
                      <a:pt x="233" y="1102"/>
                    </a:lnTo>
                    <a:lnTo>
                      <a:pt x="204" y="1094"/>
                    </a:lnTo>
                    <a:lnTo>
                      <a:pt x="176" y="1085"/>
                    </a:lnTo>
                    <a:lnTo>
                      <a:pt x="149" y="1073"/>
                    </a:lnTo>
                    <a:lnTo>
                      <a:pt x="123" y="1061"/>
                    </a:lnTo>
                    <a:lnTo>
                      <a:pt x="97" y="1046"/>
                    </a:lnTo>
                    <a:lnTo>
                      <a:pt x="72" y="1030"/>
                    </a:lnTo>
                    <a:lnTo>
                      <a:pt x="47" y="1011"/>
                    </a:lnTo>
                    <a:lnTo>
                      <a:pt x="23" y="991"/>
                    </a:lnTo>
                    <a:lnTo>
                      <a:pt x="0" y="971"/>
                    </a:lnTo>
                    <a:lnTo>
                      <a:pt x="145" y="824"/>
                    </a:lnTo>
                    <a:lnTo>
                      <a:pt x="161" y="840"/>
                    </a:lnTo>
                    <a:lnTo>
                      <a:pt x="178" y="853"/>
                    </a:lnTo>
                    <a:lnTo>
                      <a:pt x="194" y="867"/>
                    </a:lnTo>
                    <a:lnTo>
                      <a:pt x="212" y="878"/>
                    </a:lnTo>
                    <a:lnTo>
                      <a:pt x="231" y="888"/>
                    </a:lnTo>
                    <a:lnTo>
                      <a:pt x="249" y="898"/>
                    </a:lnTo>
                    <a:lnTo>
                      <a:pt x="269" y="906"/>
                    </a:lnTo>
                    <a:lnTo>
                      <a:pt x="290" y="913"/>
                    </a:lnTo>
                    <a:lnTo>
                      <a:pt x="310" y="920"/>
                    </a:lnTo>
                    <a:lnTo>
                      <a:pt x="331" y="925"/>
                    </a:lnTo>
                    <a:lnTo>
                      <a:pt x="353" y="930"/>
                    </a:lnTo>
                    <a:lnTo>
                      <a:pt x="375" y="933"/>
                    </a:lnTo>
                    <a:lnTo>
                      <a:pt x="397" y="936"/>
                    </a:lnTo>
                    <a:lnTo>
                      <a:pt x="418" y="938"/>
                    </a:lnTo>
                    <a:lnTo>
                      <a:pt x="441" y="939"/>
                    </a:lnTo>
                    <a:lnTo>
                      <a:pt x="463" y="939"/>
                    </a:lnTo>
                    <a:lnTo>
                      <a:pt x="490" y="939"/>
                    </a:lnTo>
                    <a:lnTo>
                      <a:pt x="514" y="937"/>
                    </a:lnTo>
                    <a:lnTo>
                      <a:pt x="538" y="934"/>
                    </a:lnTo>
                    <a:lnTo>
                      <a:pt x="561" y="930"/>
                    </a:lnTo>
                    <a:lnTo>
                      <a:pt x="581" y="925"/>
                    </a:lnTo>
                    <a:lnTo>
                      <a:pt x="601" y="918"/>
                    </a:lnTo>
                    <a:lnTo>
                      <a:pt x="620" y="909"/>
                    </a:lnTo>
                    <a:lnTo>
                      <a:pt x="637" y="901"/>
                    </a:lnTo>
                    <a:lnTo>
                      <a:pt x="653" y="891"/>
                    </a:lnTo>
                    <a:lnTo>
                      <a:pt x="667" y="879"/>
                    </a:lnTo>
                    <a:lnTo>
                      <a:pt x="679" y="867"/>
                    </a:lnTo>
                    <a:lnTo>
                      <a:pt x="688" y="853"/>
                    </a:lnTo>
                    <a:lnTo>
                      <a:pt x="695" y="838"/>
                    </a:lnTo>
                    <a:lnTo>
                      <a:pt x="701" y="822"/>
                    </a:lnTo>
                    <a:lnTo>
                      <a:pt x="704" y="805"/>
                    </a:lnTo>
                    <a:lnTo>
                      <a:pt x="705" y="788"/>
                    </a:lnTo>
                    <a:lnTo>
                      <a:pt x="705" y="773"/>
                    </a:lnTo>
                    <a:lnTo>
                      <a:pt x="703" y="760"/>
                    </a:lnTo>
                    <a:lnTo>
                      <a:pt x="700" y="747"/>
                    </a:lnTo>
                    <a:lnTo>
                      <a:pt x="695" y="735"/>
                    </a:lnTo>
                    <a:lnTo>
                      <a:pt x="691" y="724"/>
                    </a:lnTo>
                    <a:lnTo>
                      <a:pt x="685" y="714"/>
                    </a:lnTo>
                    <a:lnTo>
                      <a:pt x="678" y="705"/>
                    </a:lnTo>
                    <a:lnTo>
                      <a:pt x="668" y="696"/>
                    </a:lnTo>
                    <a:lnTo>
                      <a:pt x="659" y="688"/>
                    </a:lnTo>
                    <a:lnTo>
                      <a:pt x="649" y="681"/>
                    </a:lnTo>
                    <a:lnTo>
                      <a:pt x="636" y="676"/>
                    </a:lnTo>
                    <a:lnTo>
                      <a:pt x="623" y="669"/>
                    </a:lnTo>
                    <a:lnTo>
                      <a:pt x="608" y="665"/>
                    </a:lnTo>
                    <a:lnTo>
                      <a:pt x="593" y="662"/>
                    </a:lnTo>
                    <a:lnTo>
                      <a:pt x="575" y="659"/>
                    </a:lnTo>
                    <a:lnTo>
                      <a:pt x="557" y="657"/>
                    </a:lnTo>
                    <a:lnTo>
                      <a:pt x="468" y="648"/>
                    </a:lnTo>
                    <a:lnTo>
                      <a:pt x="381" y="641"/>
                    </a:lnTo>
                    <a:lnTo>
                      <a:pt x="343" y="637"/>
                    </a:lnTo>
                    <a:lnTo>
                      <a:pt x="306" y="631"/>
                    </a:lnTo>
                    <a:lnTo>
                      <a:pt x="272" y="623"/>
                    </a:lnTo>
                    <a:lnTo>
                      <a:pt x="257" y="619"/>
                    </a:lnTo>
                    <a:lnTo>
                      <a:pt x="241" y="613"/>
                    </a:lnTo>
                    <a:lnTo>
                      <a:pt x="226" y="607"/>
                    </a:lnTo>
                    <a:lnTo>
                      <a:pt x="212" y="601"/>
                    </a:lnTo>
                    <a:lnTo>
                      <a:pt x="198" y="595"/>
                    </a:lnTo>
                    <a:lnTo>
                      <a:pt x="185" y="587"/>
                    </a:lnTo>
                    <a:lnTo>
                      <a:pt x="172" y="579"/>
                    </a:lnTo>
                    <a:lnTo>
                      <a:pt x="160" y="571"/>
                    </a:lnTo>
                    <a:lnTo>
                      <a:pt x="149" y="562"/>
                    </a:lnTo>
                    <a:lnTo>
                      <a:pt x="138" y="553"/>
                    </a:lnTo>
                    <a:lnTo>
                      <a:pt x="128" y="544"/>
                    </a:lnTo>
                    <a:lnTo>
                      <a:pt x="119" y="533"/>
                    </a:lnTo>
                    <a:lnTo>
                      <a:pt x="110" y="523"/>
                    </a:lnTo>
                    <a:lnTo>
                      <a:pt x="102" y="512"/>
                    </a:lnTo>
                    <a:lnTo>
                      <a:pt x="95" y="500"/>
                    </a:lnTo>
                    <a:lnTo>
                      <a:pt x="87" y="488"/>
                    </a:lnTo>
                    <a:lnTo>
                      <a:pt x="81" y="475"/>
                    </a:lnTo>
                    <a:lnTo>
                      <a:pt x="76" y="462"/>
                    </a:lnTo>
                    <a:lnTo>
                      <a:pt x="71" y="448"/>
                    </a:lnTo>
                    <a:lnTo>
                      <a:pt x="67" y="434"/>
                    </a:lnTo>
                    <a:lnTo>
                      <a:pt x="62" y="419"/>
                    </a:lnTo>
                    <a:lnTo>
                      <a:pt x="59" y="404"/>
                    </a:lnTo>
                    <a:lnTo>
                      <a:pt x="57" y="388"/>
                    </a:lnTo>
                    <a:lnTo>
                      <a:pt x="56" y="371"/>
                    </a:lnTo>
                    <a:lnTo>
                      <a:pt x="55" y="355"/>
                    </a:lnTo>
                    <a:lnTo>
                      <a:pt x="54" y="337"/>
                    </a:lnTo>
                    <a:lnTo>
                      <a:pt x="55" y="317"/>
                    </a:lnTo>
                    <a:lnTo>
                      <a:pt x="56" y="299"/>
                    </a:lnTo>
                    <a:lnTo>
                      <a:pt x="58" y="280"/>
                    </a:lnTo>
                    <a:lnTo>
                      <a:pt x="62" y="262"/>
                    </a:lnTo>
                    <a:lnTo>
                      <a:pt x="67" y="246"/>
                    </a:lnTo>
                    <a:lnTo>
                      <a:pt x="71" y="229"/>
                    </a:lnTo>
                    <a:lnTo>
                      <a:pt x="77" y="213"/>
                    </a:lnTo>
                    <a:lnTo>
                      <a:pt x="84" y="197"/>
                    </a:lnTo>
                    <a:lnTo>
                      <a:pt x="93" y="181"/>
                    </a:lnTo>
                    <a:lnTo>
                      <a:pt x="101" y="167"/>
                    </a:lnTo>
                    <a:lnTo>
                      <a:pt x="110" y="153"/>
                    </a:lnTo>
                    <a:lnTo>
                      <a:pt x="122" y="139"/>
                    </a:lnTo>
                    <a:lnTo>
                      <a:pt x="133" y="126"/>
                    </a:lnTo>
                    <a:lnTo>
                      <a:pt x="145" y="114"/>
                    </a:lnTo>
                    <a:lnTo>
                      <a:pt x="159" y="102"/>
                    </a:lnTo>
                    <a:lnTo>
                      <a:pt x="174" y="90"/>
                    </a:lnTo>
                    <a:lnTo>
                      <a:pt x="188" y="79"/>
                    </a:lnTo>
                    <a:lnTo>
                      <a:pt x="204" y="69"/>
                    </a:lnTo>
                    <a:lnTo>
                      <a:pt x="220" y="59"/>
                    </a:lnTo>
                    <a:lnTo>
                      <a:pt x="236" y="51"/>
                    </a:lnTo>
                    <a:lnTo>
                      <a:pt x="253" y="42"/>
                    </a:lnTo>
                    <a:lnTo>
                      <a:pt x="270" y="35"/>
                    </a:lnTo>
                    <a:lnTo>
                      <a:pt x="289" y="29"/>
                    </a:lnTo>
                    <a:lnTo>
                      <a:pt x="306" y="23"/>
                    </a:lnTo>
                    <a:lnTo>
                      <a:pt x="325" y="17"/>
                    </a:lnTo>
                    <a:lnTo>
                      <a:pt x="345" y="12"/>
                    </a:lnTo>
                    <a:lnTo>
                      <a:pt x="364" y="8"/>
                    </a:lnTo>
                    <a:lnTo>
                      <a:pt x="384" y="5"/>
                    </a:lnTo>
                    <a:lnTo>
                      <a:pt x="405" y="3"/>
                    </a:lnTo>
                    <a:lnTo>
                      <a:pt x="427" y="1"/>
                    </a:lnTo>
                    <a:lnTo>
                      <a:pt x="447" y="0"/>
                    </a:lnTo>
                    <a:lnTo>
                      <a:pt x="470" y="0"/>
                    </a:lnTo>
                    <a:lnTo>
                      <a:pt x="501" y="0"/>
                    </a:lnTo>
                    <a:lnTo>
                      <a:pt x="533" y="2"/>
                    </a:lnTo>
                    <a:lnTo>
                      <a:pt x="563" y="4"/>
                    </a:lnTo>
                    <a:lnTo>
                      <a:pt x="592" y="7"/>
                    </a:lnTo>
                    <a:lnTo>
                      <a:pt x="621" y="11"/>
                    </a:lnTo>
                    <a:lnTo>
                      <a:pt x="649" y="16"/>
                    </a:lnTo>
                    <a:lnTo>
                      <a:pt x="676" y="23"/>
                    </a:lnTo>
                    <a:lnTo>
                      <a:pt x="702" y="29"/>
                    </a:lnTo>
                    <a:lnTo>
                      <a:pt x="727" y="37"/>
                    </a:lnTo>
                    <a:lnTo>
                      <a:pt x="751" y="47"/>
                    </a:lnTo>
                    <a:lnTo>
                      <a:pt x="775" y="56"/>
                    </a:lnTo>
                    <a:lnTo>
                      <a:pt x="797" y="67"/>
                    </a:lnTo>
                    <a:lnTo>
                      <a:pt x="819" y="80"/>
                    </a:lnTo>
                    <a:lnTo>
                      <a:pt x="840" y="93"/>
                    </a:lnTo>
                    <a:lnTo>
                      <a:pt x="859" y="108"/>
                    </a:lnTo>
                    <a:lnTo>
                      <a:pt x="879" y="123"/>
                    </a:lnTo>
                    <a:lnTo>
                      <a:pt x="740" y="266"/>
                    </a:lnTo>
                    <a:lnTo>
                      <a:pt x="727" y="255"/>
                    </a:lnTo>
                    <a:lnTo>
                      <a:pt x="713" y="246"/>
                    </a:lnTo>
                    <a:lnTo>
                      <a:pt x="700" y="238"/>
                    </a:lnTo>
                    <a:lnTo>
                      <a:pt x="685" y="229"/>
                    </a:lnTo>
                    <a:lnTo>
                      <a:pt x="670" y="222"/>
                    </a:lnTo>
                    <a:lnTo>
                      <a:pt x="654" y="216"/>
                    </a:lnTo>
                    <a:lnTo>
                      <a:pt x="637" y="210"/>
                    </a:lnTo>
                    <a:lnTo>
                      <a:pt x="620" y="204"/>
                    </a:lnTo>
                    <a:lnTo>
                      <a:pt x="602" y="200"/>
                    </a:lnTo>
                    <a:lnTo>
                      <a:pt x="584" y="196"/>
                    </a:lnTo>
                    <a:lnTo>
                      <a:pt x="566" y="192"/>
                    </a:lnTo>
                    <a:lnTo>
                      <a:pt x="547" y="190"/>
                    </a:lnTo>
                    <a:lnTo>
                      <a:pt x="528" y="188"/>
                    </a:lnTo>
                    <a:lnTo>
                      <a:pt x="509" y="186"/>
                    </a:lnTo>
                    <a:lnTo>
                      <a:pt x="488" y="185"/>
                    </a:lnTo>
                    <a:lnTo>
                      <a:pt x="468" y="185"/>
                    </a:lnTo>
                    <a:lnTo>
                      <a:pt x="444" y="186"/>
                    </a:lnTo>
                    <a:lnTo>
                      <a:pt x="423" y="187"/>
                    </a:lnTo>
                    <a:lnTo>
                      <a:pt x="402" y="190"/>
                    </a:lnTo>
                    <a:lnTo>
                      <a:pt x="383" y="194"/>
                    </a:lnTo>
                    <a:lnTo>
                      <a:pt x="365" y="199"/>
                    </a:lnTo>
                    <a:lnTo>
                      <a:pt x="349" y="206"/>
                    </a:lnTo>
                    <a:lnTo>
                      <a:pt x="333" y="214"/>
                    </a:lnTo>
                    <a:lnTo>
                      <a:pt x="320" y="223"/>
                    </a:lnTo>
                    <a:lnTo>
                      <a:pt x="307" y="232"/>
                    </a:lnTo>
                    <a:lnTo>
                      <a:pt x="297" y="244"/>
                    </a:lnTo>
                    <a:lnTo>
                      <a:pt x="288" y="255"/>
                    </a:lnTo>
                    <a:lnTo>
                      <a:pt x="280" y="268"/>
                    </a:lnTo>
                    <a:lnTo>
                      <a:pt x="275" y="281"/>
                    </a:lnTo>
                    <a:lnTo>
                      <a:pt x="271" y="296"/>
                    </a:lnTo>
                    <a:lnTo>
                      <a:pt x="269" y="310"/>
                    </a:lnTo>
                    <a:lnTo>
                      <a:pt x="268" y="326"/>
                    </a:lnTo>
                    <a:lnTo>
                      <a:pt x="268" y="339"/>
                    </a:lnTo>
                    <a:lnTo>
                      <a:pt x="270" y="352"/>
                    </a:lnTo>
                    <a:lnTo>
                      <a:pt x="273" y="364"/>
                    </a:lnTo>
                    <a:lnTo>
                      <a:pt x="276" y="375"/>
                    </a:lnTo>
                    <a:lnTo>
                      <a:pt x="281" y="385"/>
                    </a:lnTo>
                    <a:lnTo>
                      <a:pt x="288" y="395"/>
                    </a:lnTo>
                    <a:lnTo>
                      <a:pt x="294" y="404"/>
                    </a:lnTo>
                    <a:lnTo>
                      <a:pt x="302" y="412"/>
                    </a:lnTo>
                    <a:lnTo>
                      <a:pt x="312" y="419"/>
                    </a:lnTo>
                    <a:lnTo>
                      <a:pt x="323" y="426"/>
                    </a:lnTo>
                    <a:lnTo>
                      <a:pt x="335" y="433"/>
                    </a:lnTo>
                    <a:lnTo>
                      <a:pt x="349" y="438"/>
                    </a:lnTo>
                    <a:lnTo>
                      <a:pt x="364" y="443"/>
                    </a:lnTo>
                    <a:lnTo>
                      <a:pt x="382" y="446"/>
                    </a:lnTo>
                    <a:lnTo>
                      <a:pt x="400" y="449"/>
                    </a:lnTo>
                    <a:lnTo>
                      <a:pt x="420" y="452"/>
                    </a:lnTo>
                    <a:lnTo>
                      <a:pt x="509" y="461"/>
                    </a:lnTo>
                    <a:lnTo>
                      <a:pt x="594" y="468"/>
                    </a:lnTo>
                    <a:lnTo>
                      <a:pt x="632" y="472"/>
                    </a:lnTo>
                    <a:lnTo>
                      <a:pt x="668" y="478"/>
                    </a:lnTo>
                    <a:lnTo>
                      <a:pt x="686" y="482"/>
                    </a:lnTo>
                    <a:lnTo>
                      <a:pt x="703" y="487"/>
                    </a:lnTo>
                    <a:lnTo>
                      <a:pt x="718" y="491"/>
                    </a:lnTo>
                    <a:lnTo>
                      <a:pt x="734" y="497"/>
                    </a:lnTo>
                    <a:lnTo>
                      <a:pt x="749" y="502"/>
                    </a:lnTo>
                    <a:lnTo>
                      <a:pt x="764" y="509"/>
                    </a:lnTo>
                    <a:lnTo>
                      <a:pt x="777" y="516"/>
                    </a:lnTo>
                    <a:lnTo>
                      <a:pt x="791" y="523"/>
                    </a:lnTo>
                    <a:lnTo>
                      <a:pt x="803" y="531"/>
                    </a:lnTo>
                    <a:lnTo>
                      <a:pt x="815" y="540"/>
                    </a:lnTo>
                    <a:lnTo>
                      <a:pt x="826" y="548"/>
                    </a:lnTo>
                    <a:lnTo>
                      <a:pt x="838" y="558"/>
                    </a:lnTo>
                    <a:lnTo>
                      <a:pt x="848" y="568"/>
                    </a:lnTo>
                    <a:lnTo>
                      <a:pt x="857" y="578"/>
                    </a:lnTo>
                    <a:lnTo>
                      <a:pt x="867" y="589"/>
                    </a:lnTo>
                    <a:lnTo>
                      <a:pt x="875" y="601"/>
                    </a:lnTo>
                    <a:lnTo>
                      <a:pt x="882" y="612"/>
                    </a:lnTo>
                    <a:lnTo>
                      <a:pt x="889" y="625"/>
                    </a:lnTo>
                    <a:lnTo>
                      <a:pt x="896" y="638"/>
                    </a:lnTo>
                    <a:lnTo>
                      <a:pt x="901" y="652"/>
                    </a:lnTo>
                    <a:lnTo>
                      <a:pt x="906" y="665"/>
                    </a:lnTo>
                    <a:lnTo>
                      <a:pt x="910" y="681"/>
                    </a:lnTo>
                    <a:lnTo>
                      <a:pt x="914" y="695"/>
                    </a:lnTo>
                    <a:lnTo>
                      <a:pt x="917" y="711"/>
                    </a:lnTo>
                    <a:lnTo>
                      <a:pt x="920" y="728"/>
                    </a:lnTo>
                    <a:lnTo>
                      <a:pt x="921" y="744"/>
                    </a:lnTo>
                    <a:lnTo>
                      <a:pt x="922" y="761"/>
                    </a:lnTo>
                    <a:lnTo>
                      <a:pt x="923" y="778"/>
                    </a:lnTo>
                    <a:lnTo>
                      <a:pt x="922" y="799"/>
                    </a:lnTo>
                    <a:lnTo>
                      <a:pt x="921" y="819"/>
                    </a:lnTo>
                    <a:lnTo>
                      <a:pt x="917" y="839"/>
                    </a:lnTo>
                    <a:lnTo>
                      <a:pt x="914" y="857"/>
                    </a:lnTo>
                    <a:lnTo>
                      <a:pt x="910" y="876"/>
                    </a:lnTo>
                    <a:lnTo>
                      <a:pt x="904" y="894"/>
                    </a:lnTo>
                    <a:lnTo>
                      <a:pt x="898" y="910"/>
                    </a:lnTo>
                    <a:lnTo>
                      <a:pt x="891" y="927"/>
                    </a:lnTo>
                    <a:lnTo>
                      <a:pt x="882" y="944"/>
                    </a:lnTo>
                    <a:lnTo>
                      <a:pt x="873" y="958"/>
                    </a:lnTo>
                    <a:lnTo>
                      <a:pt x="863" y="973"/>
                    </a:lnTo>
                    <a:lnTo>
                      <a:pt x="851" y="987"/>
                    </a:lnTo>
                    <a:lnTo>
                      <a:pt x="839" y="1001"/>
                    </a:lnTo>
                    <a:lnTo>
                      <a:pt x="825" y="1013"/>
                    </a:lnTo>
                    <a:lnTo>
                      <a:pt x="811" y="1026"/>
                    </a:lnTo>
                    <a:lnTo>
                      <a:pt x="795" y="10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9" name="Freeform 32"/>
              <p:cNvSpPr>
                <a:spLocks/>
              </p:cNvSpPr>
              <p:nvPr userDrawn="1"/>
            </p:nvSpPr>
            <p:spPr bwMode="auto">
              <a:xfrm>
                <a:off x="4574" y="4022"/>
                <a:ext cx="43" cy="109"/>
              </a:xfrm>
              <a:custGeom>
                <a:avLst/>
                <a:gdLst>
                  <a:gd name="T0" fmla="*/ 0 w 561"/>
                  <a:gd name="T1" fmla="*/ 0 h 1418"/>
                  <a:gd name="T2" fmla="*/ 0 w 561"/>
                  <a:gd name="T3" fmla="*/ 0 h 1418"/>
                  <a:gd name="T4" fmla="*/ 0 w 561"/>
                  <a:gd name="T5" fmla="*/ 0 h 1418"/>
                  <a:gd name="T6" fmla="*/ 0 w 561"/>
                  <a:gd name="T7" fmla="*/ 0 h 1418"/>
                  <a:gd name="T8" fmla="*/ 0 w 561"/>
                  <a:gd name="T9" fmla="*/ 0 h 1418"/>
                  <a:gd name="T10" fmla="*/ 0 w 561"/>
                  <a:gd name="T11" fmla="*/ 0 h 1418"/>
                  <a:gd name="T12" fmla="*/ 0 w 561"/>
                  <a:gd name="T13" fmla="*/ 0 h 1418"/>
                  <a:gd name="T14" fmla="*/ 0 w 561"/>
                  <a:gd name="T15" fmla="*/ 0 h 1418"/>
                  <a:gd name="T16" fmla="*/ 0 w 561"/>
                  <a:gd name="T17" fmla="*/ 0 h 1418"/>
                  <a:gd name="T18" fmla="*/ 0 w 561"/>
                  <a:gd name="T19" fmla="*/ 0 h 1418"/>
                  <a:gd name="T20" fmla="*/ 0 w 561"/>
                  <a:gd name="T21" fmla="*/ 0 h 1418"/>
                  <a:gd name="T22" fmla="*/ 0 w 561"/>
                  <a:gd name="T23" fmla="*/ 0 h 1418"/>
                  <a:gd name="T24" fmla="*/ 0 w 561"/>
                  <a:gd name="T25" fmla="*/ 0 h 1418"/>
                  <a:gd name="T26" fmla="*/ 0 w 561"/>
                  <a:gd name="T27" fmla="*/ 0 h 1418"/>
                  <a:gd name="T28" fmla="*/ 0 w 561"/>
                  <a:gd name="T29" fmla="*/ 0 h 1418"/>
                  <a:gd name="T30" fmla="*/ 0 w 561"/>
                  <a:gd name="T31" fmla="*/ 0 h 1418"/>
                  <a:gd name="T32" fmla="*/ 0 w 561"/>
                  <a:gd name="T33" fmla="*/ 0 h 1418"/>
                  <a:gd name="T34" fmla="*/ 0 w 561"/>
                  <a:gd name="T35" fmla="*/ 0 h 1418"/>
                  <a:gd name="T36" fmla="*/ 0 w 561"/>
                  <a:gd name="T37" fmla="*/ 0 h 1418"/>
                  <a:gd name="T38" fmla="*/ 0 w 561"/>
                  <a:gd name="T39" fmla="*/ 0 h 1418"/>
                  <a:gd name="T40" fmla="*/ 0 w 561"/>
                  <a:gd name="T41" fmla="*/ 0 h 1418"/>
                  <a:gd name="T42" fmla="*/ 0 w 561"/>
                  <a:gd name="T43" fmla="*/ 0 h 1418"/>
                  <a:gd name="T44" fmla="*/ 0 w 561"/>
                  <a:gd name="T45" fmla="*/ 0 h 1418"/>
                  <a:gd name="T46" fmla="*/ 0 w 561"/>
                  <a:gd name="T47" fmla="*/ 0 h 1418"/>
                  <a:gd name="T48" fmla="*/ 0 w 561"/>
                  <a:gd name="T49" fmla="*/ 0 h 1418"/>
                  <a:gd name="T50" fmla="*/ 0 w 561"/>
                  <a:gd name="T51" fmla="*/ 0 h 1418"/>
                  <a:gd name="T52" fmla="*/ 0 w 561"/>
                  <a:gd name="T53" fmla="*/ 0 h 1418"/>
                  <a:gd name="T54" fmla="*/ 0 w 561"/>
                  <a:gd name="T55" fmla="*/ 0 h 1418"/>
                  <a:gd name="T56" fmla="*/ 0 w 561"/>
                  <a:gd name="T57" fmla="*/ 0 h 1418"/>
                  <a:gd name="T58" fmla="*/ 0 w 561"/>
                  <a:gd name="T59" fmla="*/ 0 h 1418"/>
                  <a:gd name="T60" fmla="*/ 0 w 561"/>
                  <a:gd name="T61" fmla="*/ 0 h 1418"/>
                  <a:gd name="T62" fmla="*/ 0 w 561"/>
                  <a:gd name="T63" fmla="*/ 0 h 1418"/>
                  <a:gd name="T64" fmla="*/ 0 w 561"/>
                  <a:gd name="T65" fmla="*/ 0 h 141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561" h="1418">
                    <a:moveTo>
                      <a:pt x="429" y="1418"/>
                    </a:moveTo>
                    <a:lnTo>
                      <a:pt x="429" y="1418"/>
                    </a:lnTo>
                    <a:lnTo>
                      <a:pt x="411" y="1418"/>
                    </a:lnTo>
                    <a:lnTo>
                      <a:pt x="393" y="1417"/>
                    </a:lnTo>
                    <a:lnTo>
                      <a:pt x="377" y="1415"/>
                    </a:lnTo>
                    <a:lnTo>
                      <a:pt x="360" y="1413"/>
                    </a:lnTo>
                    <a:lnTo>
                      <a:pt x="345" y="1410"/>
                    </a:lnTo>
                    <a:lnTo>
                      <a:pt x="329" y="1405"/>
                    </a:lnTo>
                    <a:lnTo>
                      <a:pt x="314" y="1401"/>
                    </a:lnTo>
                    <a:lnTo>
                      <a:pt x="300" y="1396"/>
                    </a:lnTo>
                    <a:lnTo>
                      <a:pt x="286" y="1390"/>
                    </a:lnTo>
                    <a:lnTo>
                      <a:pt x="273" y="1384"/>
                    </a:lnTo>
                    <a:lnTo>
                      <a:pt x="260" y="1375"/>
                    </a:lnTo>
                    <a:lnTo>
                      <a:pt x="248" y="1368"/>
                    </a:lnTo>
                    <a:lnTo>
                      <a:pt x="237" y="1359"/>
                    </a:lnTo>
                    <a:lnTo>
                      <a:pt x="225" y="1349"/>
                    </a:lnTo>
                    <a:lnTo>
                      <a:pt x="215" y="1340"/>
                    </a:lnTo>
                    <a:lnTo>
                      <a:pt x="204" y="1329"/>
                    </a:lnTo>
                    <a:lnTo>
                      <a:pt x="195" y="1317"/>
                    </a:lnTo>
                    <a:lnTo>
                      <a:pt x="186" y="1306"/>
                    </a:lnTo>
                    <a:lnTo>
                      <a:pt x="179" y="1294"/>
                    </a:lnTo>
                    <a:lnTo>
                      <a:pt x="170" y="1282"/>
                    </a:lnTo>
                    <a:lnTo>
                      <a:pt x="163" y="1269"/>
                    </a:lnTo>
                    <a:lnTo>
                      <a:pt x="157" y="1256"/>
                    </a:lnTo>
                    <a:lnTo>
                      <a:pt x="152" y="1243"/>
                    </a:lnTo>
                    <a:lnTo>
                      <a:pt x="146" y="1230"/>
                    </a:lnTo>
                    <a:lnTo>
                      <a:pt x="141" y="1216"/>
                    </a:lnTo>
                    <a:lnTo>
                      <a:pt x="137" y="1202"/>
                    </a:lnTo>
                    <a:lnTo>
                      <a:pt x="134" y="1187"/>
                    </a:lnTo>
                    <a:lnTo>
                      <a:pt x="131" y="1173"/>
                    </a:lnTo>
                    <a:lnTo>
                      <a:pt x="129" y="1158"/>
                    </a:lnTo>
                    <a:lnTo>
                      <a:pt x="128" y="1143"/>
                    </a:lnTo>
                    <a:lnTo>
                      <a:pt x="127" y="1127"/>
                    </a:lnTo>
                    <a:lnTo>
                      <a:pt x="127" y="1112"/>
                    </a:lnTo>
                    <a:lnTo>
                      <a:pt x="127" y="504"/>
                    </a:lnTo>
                    <a:lnTo>
                      <a:pt x="0" y="504"/>
                    </a:lnTo>
                    <a:lnTo>
                      <a:pt x="0" y="334"/>
                    </a:lnTo>
                    <a:lnTo>
                      <a:pt x="127" y="334"/>
                    </a:lnTo>
                    <a:lnTo>
                      <a:pt x="127" y="0"/>
                    </a:lnTo>
                    <a:lnTo>
                      <a:pt x="348" y="0"/>
                    </a:lnTo>
                    <a:lnTo>
                      <a:pt x="348" y="334"/>
                    </a:lnTo>
                    <a:lnTo>
                      <a:pt x="561" y="334"/>
                    </a:lnTo>
                    <a:lnTo>
                      <a:pt x="561" y="504"/>
                    </a:lnTo>
                    <a:lnTo>
                      <a:pt x="348" y="504"/>
                    </a:lnTo>
                    <a:lnTo>
                      <a:pt x="348" y="1100"/>
                    </a:lnTo>
                    <a:lnTo>
                      <a:pt x="349" y="1116"/>
                    </a:lnTo>
                    <a:lnTo>
                      <a:pt x="350" y="1130"/>
                    </a:lnTo>
                    <a:lnTo>
                      <a:pt x="353" y="1144"/>
                    </a:lnTo>
                    <a:lnTo>
                      <a:pt x="356" y="1156"/>
                    </a:lnTo>
                    <a:lnTo>
                      <a:pt x="360" y="1168"/>
                    </a:lnTo>
                    <a:lnTo>
                      <a:pt x="365" y="1178"/>
                    </a:lnTo>
                    <a:lnTo>
                      <a:pt x="372" y="1188"/>
                    </a:lnTo>
                    <a:lnTo>
                      <a:pt x="379" y="1197"/>
                    </a:lnTo>
                    <a:lnTo>
                      <a:pt x="387" y="1204"/>
                    </a:lnTo>
                    <a:lnTo>
                      <a:pt x="395" y="1210"/>
                    </a:lnTo>
                    <a:lnTo>
                      <a:pt x="406" y="1216"/>
                    </a:lnTo>
                    <a:lnTo>
                      <a:pt x="416" y="1221"/>
                    </a:lnTo>
                    <a:lnTo>
                      <a:pt x="429" y="1224"/>
                    </a:lnTo>
                    <a:lnTo>
                      <a:pt x="441" y="1227"/>
                    </a:lnTo>
                    <a:lnTo>
                      <a:pt x="456" y="1228"/>
                    </a:lnTo>
                    <a:lnTo>
                      <a:pt x="470" y="1229"/>
                    </a:lnTo>
                    <a:lnTo>
                      <a:pt x="561" y="1229"/>
                    </a:lnTo>
                    <a:lnTo>
                      <a:pt x="561" y="1418"/>
                    </a:lnTo>
                    <a:lnTo>
                      <a:pt x="429" y="14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0" name="Freeform 33"/>
              <p:cNvSpPr>
                <a:spLocks noEditPoints="1"/>
              </p:cNvSpPr>
              <p:nvPr userDrawn="1"/>
            </p:nvSpPr>
            <p:spPr bwMode="auto">
              <a:xfrm>
                <a:off x="4632" y="4045"/>
                <a:ext cx="68" cy="87"/>
              </a:xfrm>
              <a:custGeom>
                <a:avLst/>
                <a:gdLst>
                  <a:gd name="T0" fmla="*/ 0 w 895"/>
                  <a:gd name="T1" fmla="*/ 0 h 1129"/>
                  <a:gd name="T2" fmla="*/ 0 w 895"/>
                  <a:gd name="T3" fmla="*/ 0 h 1129"/>
                  <a:gd name="T4" fmla="*/ 0 w 895"/>
                  <a:gd name="T5" fmla="*/ 0 h 1129"/>
                  <a:gd name="T6" fmla="*/ 0 w 895"/>
                  <a:gd name="T7" fmla="*/ 0 h 1129"/>
                  <a:gd name="T8" fmla="*/ 0 w 895"/>
                  <a:gd name="T9" fmla="*/ 0 h 1129"/>
                  <a:gd name="T10" fmla="*/ 0 w 895"/>
                  <a:gd name="T11" fmla="*/ 0 h 1129"/>
                  <a:gd name="T12" fmla="*/ 0 w 895"/>
                  <a:gd name="T13" fmla="*/ 0 h 1129"/>
                  <a:gd name="T14" fmla="*/ 0 w 895"/>
                  <a:gd name="T15" fmla="*/ 0 h 1129"/>
                  <a:gd name="T16" fmla="*/ 0 w 895"/>
                  <a:gd name="T17" fmla="*/ 0 h 1129"/>
                  <a:gd name="T18" fmla="*/ 0 w 895"/>
                  <a:gd name="T19" fmla="*/ 0 h 1129"/>
                  <a:gd name="T20" fmla="*/ 0 w 895"/>
                  <a:gd name="T21" fmla="*/ 0 h 1129"/>
                  <a:gd name="T22" fmla="*/ 0 w 895"/>
                  <a:gd name="T23" fmla="*/ 0 h 1129"/>
                  <a:gd name="T24" fmla="*/ 0 w 895"/>
                  <a:gd name="T25" fmla="*/ 0 h 1129"/>
                  <a:gd name="T26" fmla="*/ 0 w 895"/>
                  <a:gd name="T27" fmla="*/ 0 h 1129"/>
                  <a:gd name="T28" fmla="*/ 0 w 895"/>
                  <a:gd name="T29" fmla="*/ 0 h 1129"/>
                  <a:gd name="T30" fmla="*/ 0 w 895"/>
                  <a:gd name="T31" fmla="*/ 0 h 1129"/>
                  <a:gd name="T32" fmla="*/ 0 w 895"/>
                  <a:gd name="T33" fmla="*/ 0 h 1129"/>
                  <a:gd name="T34" fmla="*/ 0 w 895"/>
                  <a:gd name="T35" fmla="*/ 0 h 1129"/>
                  <a:gd name="T36" fmla="*/ 0 w 895"/>
                  <a:gd name="T37" fmla="*/ 0 h 1129"/>
                  <a:gd name="T38" fmla="*/ 0 w 895"/>
                  <a:gd name="T39" fmla="*/ 0 h 1129"/>
                  <a:gd name="T40" fmla="*/ 0 w 895"/>
                  <a:gd name="T41" fmla="*/ 0 h 1129"/>
                  <a:gd name="T42" fmla="*/ 0 w 895"/>
                  <a:gd name="T43" fmla="*/ 0 h 1129"/>
                  <a:gd name="T44" fmla="*/ 0 w 895"/>
                  <a:gd name="T45" fmla="*/ 0 h 1129"/>
                  <a:gd name="T46" fmla="*/ 0 w 895"/>
                  <a:gd name="T47" fmla="*/ 0 h 1129"/>
                  <a:gd name="T48" fmla="*/ 0 w 895"/>
                  <a:gd name="T49" fmla="*/ 0 h 1129"/>
                  <a:gd name="T50" fmla="*/ 0 w 895"/>
                  <a:gd name="T51" fmla="*/ 0 h 1129"/>
                  <a:gd name="T52" fmla="*/ 0 w 895"/>
                  <a:gd name="T53" fmla="*/ 0 h 1129"/>
                  <a:gd name="T54" fmla="*/ 0 w 895"/>
                  <a:gd name="T55" fmla="*/ 0 h 1129"/>
                  <a:gd name="T56" fmla="*/ 0 w 895"/>
                  <a:gd name="T57" fmla="*/ 0 h 1129"/>
                  <a:gd name="T58" fmla="*/ 0 w 895"/>
                  <a:gd name="T59" fmla="*/ 0 h 1129"/>
                  <a:gd name="T60" fmla="*/ 0 w 895"/>
                  <a:gd name="T61" fmla="*/ 0 h 1129"/>
                  <a:gd name="T62" fmla="*/ 0 w 895"/>
                  <a:gd name="T63" fmla="*/ 0 h 1129"/>
                  <a:gd name="T64" fmla="*/ 0 w 895"/>
                  <a:gd name="T65" fmla="*/ 0 h 1129"/>
                  <a:gd name="T66" fmla="*/ 0 w 895"/>
                  <a:gd name="T67" fmla="*/ 0 h 1129"/>
                  <a:gd name="T68" fmla="*/ 0 w 895"/>
                  <a:gd name="T69" fmla="*/ 0 h 1129"/>
                  <a:gd name="T70" fmla="*/ 0 w 895"/>
                  <a:gd name="T71" fmla="*/ 0 h 1129"/>
                  <a:gd name="T72" fmla="*/ 0 w 895"/>
                  <a:gd name="T73" fmla="*/ 0 h 1129"/>
                  <a:gd name="T74" fmla="*/ 0 w 895"/>
                  <a:gd name="T75" fmla="*/ 0 h 1129"/>
                  <a:gd name="T76" fmla="*/ 0 w 895"/>
                  <a:gd name="T77" fmla="*/ 0 h 1129"/>
                  <a:gd name="T78" fmla="*/ 0 w 895"/>
                  <a:gd name="T79" fmla="*/ 0 h 1129"/>
                  <a:gd name="T80" fmla="*/ 0 w 895"/>
                  <a:gd name="T81" fmla="*/ 0 h 1129"/>
                  <a:gd name="T82" fmla="*/ 0 w 895"/>
                  <a:gd name="T83" fmla="*/ 0 h 1129"/>
                  <a:gd name="T84" fmla="*/ 0 w 895"/>
                  <a:gd name="T85" fmla="*/ 0 h 1129"/>
                  <a:gd name="T86" fmla="*/ 0 w 895"/>
                  <a:gd name="T87" fmla="*/ 0 h 1129"/>
                  <a:gd name="T88" fmla="*/ 0 w 895"/>
                  <a:gd name="T89" fmla="*/ 0 h 1129"/>
                  <a:gd name="T90" fmla="*/ 0 w 895"/>
                  <a:gd name="T91" fmla="*/ 0 h 1129"/>
                  <a:gd name="T92" fmla="*/ 0 w 895"/>
                  <a:gd name="T93" fmla="*/ 0 h 1129"/>
                  <a:gd name="T94" fmla="*/ 0 w 895"/>
                  <a:gd name="T95" fmla="*/ 0 h 1129"/>
                  <a:gd name="T96" fmla="*/ 0 w 895"/>
                  <a:gd name="T97" fmla="*/ 0 h 1129"/>
                  <a:gd name="T98" fmla="*/ 0 w 895"/>
                  <a:gd name="T99" fmla="*/ 0 h 1129"/>
                  <a:gd name="T100" fmla="*/ 0 w 895"/>
                  <a:gd name="T101" fmla="*/ 0 h 1129"/>
                  <a:gd name="T102" fmla="*/ 0 w 895"/>
                  <a:gd name="T103" fmla="*/ 0 h 1129"/>
                  <a:gd name="T104" fmla="*/ 0 w 895"/>
                  <a:gd name="T105" fmla="*/ 0 h 1129"/>
                  <a:gd name="T106" fmla="*/ 0 w 895"/>
                  <a:gd name="T107" fmla="*/ 0 h 1129"/>
                  <a:gd name="T108" fmla="*/ 0 w 895"/>
                  <a:gd name="T109" fmla="*/ 0 h 1129"/>
                  <a:gd name="T110" fmla="*/ 0 w 895"/>
                  <a:gd name="T111" fmla="*/ 0 h 1129"/>
                  <a:gd name="T112" fmla="*/ 0 w 895"/>
                  <a:gd name="T113" fmla="*/ 0 h 1129"/>
                  <a:gd name="T114" fmla="*/ 0 w 895"/>
                  <a:gd name="T115" fmla="*/ 0 h 1129"/>
                  <a:gd name="T116" fmla="*/ 0 w 895"/>
                  <a:gd name="T117" fmla="*/ 0 h 1129"/>
                  <a:gd name="T118" fmla="*/ 0 w 895"/>
                  <a:gd name="T119" fmla="*/ 0 h 1129"/>
                  <a:gd name="T120" fmla="*/ 0 w 895"/>
                  <a:gd name="T121" fmla="*/ 0 h 112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895" h="1129">
                    <a:moveTo>
                      <a:pt x="677" y="1116"/>
                    </a:moveTo>
                    <a:lnTo>
                      <a:pt x="677" y="1016"/>
                    </a:lnTo>
                    <a:lnTo>
                      <a:pt x="661" y="1031"/>
                    </a:lnTo>
                    <a:lnTo>
                      <a:pt x="646" y="1044"/>
                    </a:lnTo>
                    <a:lnTo>
                      <a:pt x="630" y="1057"/>
                    </a:lnTo>
                    <a:lnTo>
                      <a:pt x="615" y="1068"/>
                    </a:lnTo>
                    <a:lnTo>
                      <a:pt x="599" y="1078"/>
                    </a:lnTo>
                    <a:lnTo>
                      <a:pt x="583" y="1088"/>
                    </a:lnTo>
                    <a:lnTo>
                      <a:pt x="567" y="1096"/>
                    </a:lnTo>
                    <a:lnTo>
                      <a:pt x="550" y="1103"/>
                    </a:lnTo>
                    <a:lnTo>
                      <a:pt x="534" y="1109"/>
                    </a:lnTo>
                    <a:lnTo>
                      <a:pt x="516" y="1115"/>
                    </a:lnTo>
                    <a:lnTo>
                      <a:pt x="496" y="1119"/>
                    </a:lnTo>
                    <a:lnTo>
                      <a:pt x="477" y="1122"/>
                    </a:lnTo>
                    <a:lnTo>
                      <a:pt x="455" y="1125"/>
                    </a:lnTo>
                    <a:lnTo>
                      <a:pt x="432" y="1127"/>
                    </a:lnTo>
                    <a:lnTo>
                      <a:pt x="408" y="1128"/>
                    </a:lnTo>
                    <a:lnTo>
                      <a:pt x="383" y="1129"/>
                    </a:lnTo>
                    <a:lnTo>
                      <a:pt x="359" y="1128"/>
                    </a:lnTo>
                    <a:lnTo>
                      <a:pt x="335" y="1127"/>
                    </a:lnTo>
                    <a:lnTo>
                      <a:pt x="314" y="1125"/>
                    </a:lnTo>
                    <a:lnTo>
                      <a:pt x="291" y="1123"/>
                    </a:lnTo>
                    <a:lnTo>
                      <a:pt x="270" y="1119"/>
                    </a:lnTo>
                    <a:lnTo>
                      <a:pt x="250" y="1115"/>
                    </a:lnTo>
                    <a:lnTo>
                      <a:pt x="231" y="1110"/>
                    </a:lnTo>
                    <a:lnTo>
                      <a:pt x="211" y="1104"/>
                    </a:lnTo>
                    <a:lnTo>
                      <a:pt x="193" y="1097"/>
                    </a:lnTo>
                    <a:lnTo>
                      <a:pt x="176" y="1090"/>
                    </a:lnTo>
                    <a:lnTo>
                      <a:pt x="159" y="1082"/>
                    </a:lnTo>
                    <a:lnTo>
                      <a:pt x="143" y="1072"/>
                    </a:lnTo>
                    <a:lnTo>
                      <a:pt x="128" y="1063"/>
                    </a:lnTo>
                    <a:lnTo>
                      <a:pt x="114" y="1053"/>
                    </a:lnTo>
                    <a:lnTo>
                      <a:pt x="100" y="1041"/>
                    </a:lnTo>
                    <a:lnTo>
                      <a:pt x="87" y="1029"/>
                    </a:lnTo>
                    <a:lnTo>
                      <a:pt x="77" y="1017"/>
                    </a:lnTo>
                    <a:lnTo>
                      <a:pt x="67" y="1005"/>
                    </a:lnTo>
                    <a:lnTo>
                      <a:pt x="58" y="992"/>
                    </a:lnTo>
                    <a:lnTo>
                      <a:pt x="49" y="980"/>
                    </a:lnTo>
                    <a:lnTo>
                      <a:pt x="42" y="966"/>
                    </a:lnTo>
                    <a:lnTo>
                      <a:pt x="34" y="953"/>
                    </a:lnTo>
                    <a:lnTo>
                      <a:pt x="28" y="938"/>
                    </a:lnTo>
                    <a:lnTo>
                      <a:pt x="22" y="924"/>
                    </a:lnTo>
                    <a:lnTo>
                      <a:pt x="17" y="909"/>
                    </a:lnTo>
                    <a:lnTo>
                      <a:pt x="13" y="894"/>
                    </a:lnTo>
                    <a:lnTo>
                      <a:pt x="9" y="877"/>
                    </a:lnTo>
                    <a:lnTo>
                      <a:pt x="5" y="861"/>
                    </a:lnTo>
                    <a:lnTo>
                      <a:pt x="3" y="845"/>
                    </a:lnTo>
                    <a:lnTo>
                      <a:pt x="2" y="827"/>
                    </a:lnTo>
                    <a:lnTo>
                      <a:pt x="1" y="810"/>
                    </a:lnTo>
                    <a:lnTo>
                      <a:pt x="0" y="792"/>
                    </a:lnTo>
                    <a:lnTo>
                      <a:pt x="1" y="774"/>
                    </a:lnTo>
                    <a:lnTo>
                      <a:pt x="2" y="757"/>
                    </a:lnTo>
                    <a:lnTo>
                      <a:pt x="4" y="740"/>
                    </a:lnTo>
                    <a:lnTo>
                      <a:pt x="6" y="723"/>
                    </a:lnTo>
                    <a:lnTo>
                      <a:pt x="10" y="708"/>
                    </a:lnTo>
                    <a:lnTo>
                      <a:pt x="14" y="692"/>
                    </a:lnTo>
                    <a:lnTo>
                      <a:pt x="19" y="677"/>
                    </a:lnTo>
                    <a:lnTo>
                      <a:pt x="25" y="662"/>
                    </a:lnTo>
                    <a:lnTo>
                      <a:pt x="31" y="648"/>
                    </a:lnTo>
                    <a:lnTo>
                      <a:pt x="39" y="634"/>
                    </a:lnTo>
                    <a:lnTo>
                      <a:pt x="47" y="621"/>
                    </a:lnTo>
                    <a:lnTo>
                      <a:pt x="55" y="608"/>
                    </a:lnTo>
                    <a:lnTo>
                      <a:pt x="65" y="596"/>
                    </a:lnTo>
                    <a:lnTo>
                      <a:pt x="75" y="583"/>
                    </a:lnTo>
                    <a:lnTo>
                      <a:pt x="86" y="572"/>
                    </a:lnTo>
                    <a:lnTo>
                      <a:pt x="99" y="561"/>
                    </a:lnTo>
                    <a:lnTo>
                      <a:pt x="111" y="551"/>
                    </a:lnTo>
                    <a:lnTo>
                      <a:pt x="124" y="541"/>
                    </a:lnTo>
                    <a:lnTo>
                      <a:pt x="138" y="531"/>
                    </a:lnTo>
                    <a:lnTo>
                      <a:pt x="153" y="523"/>
                    </a:lnTo>
                    <a:lnTo>
                      <a:pt x="168" y="515"/>
                    </a:lnTo>
                    <a:lnTo>
                      <a:pt x="184" y="509"/>
                    </a:lnTo>
                    <a:lnTo>
                      <a:pt x="201" y="501"/>
                    </a:lnTo>
                    <a:lnTo>
                      <a:pt x="218" y="496"/>
                    </a:lnTo>
                    <a:lnTo>
                      <a:pt x="236" y="491"/>
                    </a:lnTo>
                    <a:lnTo>
                      <a:pt x="254" y="487"/>
                    </a:lnTo>
                    <a:lnTo>
                      <a:pt x="274" y="483"/>
                    </a:lnTo>
                    <a:lnTo>
                      <a:pt x="294" y="479"/>
                    </a:lnTo>
                    <a:lnTo>
                      <a:pt x="315" y="477"/>
                    </a:lnTo>
                    <a:lnTo>
                      <a:pt x="336" y="475"/>
                    </a:lnTo>
                    <a:lnTo>
                      <a:pt x="358" y="474"/>
                    </a:lnTo>
                    <a:lnTo>
                      <a:pt x="381" y="474"/>
                    </a:lnTo>
                    <a:lnTo>
                      <a:pt x="673" y="474"/>
                    </a:lnTo>
                    <a:lnTo>
                      <a:pt x="673" y="395"/>
                    </a:lnTo>
                    <a:lnTo>
                      <a:pt x="672" y="370"/>
                    </a:lnTo>
                    <a:lnTo>
                      <a:pt x="668" y="346"/>
                    </a:lnTo>
                    <a:lnTo>
                      <a:pt x="664" y="324"/>
                    </a:lnTo>
                    <a:lnTo>
                      <a:pt x="658" y="303"/>
                    </a:lnTo>
                    <a:lnTo>
                      <a:pt x="650" y="284"/>
                    </a:lnTo>
                    <a:lnTo>
                      <a:pt x="640" y="268"/>
                    </a:lnTo>
                    <a:lnTo>
                      <a:pt x="634" y="260"/>
                    </a:lnTo>
                    <a:lnTo>
                      <a:pt x="628" y="252"/>
                    </a:lnTo>
                    <a:lnTo>
                      <a:pt x="622" y="246"/>
                    </a:lnTo>
                    <a:lnTo>
                      <a:pt x="615" y="240"/>
                    </a:lnTo>
                    <a:lnTo>
                      <a:pt x="607" y="233"/>
                    </a:lnTo>
                    <a:lnTo>
                      <a:pt x="599" y="227"/>
                    </a:lnTo>
                    <a:lnTo>
                      <a:pt x="581" y="217"/>
                    </a:lnTo>
                    <a:lnTo>
                      <a:pt x="562" y="208"/>
                    </a:lnTo>
                    <a:lnTo>
                      <a:pt x="540" y="201"/>
                    </a:lnTo>
                    <a:lnTo>
                      <a:pt x="516" y="196"/>
                    </a:lnTo>
                    <a:lnTo>
                      <a:pt x="490" y="192"/>
                    </a:lnTo>
                    <a:lnTo>
                      <a:pt x="462" y="190"/>
                    </a:lnTo>
                    <a:lnTo>
                      <a:pt x="431" y="189"/>
                    </a:lnTo>
                    <a:lnTo>
                      <a:pt x="409" y="190"/>
                    </a:lnTo>
                    <a:lnTo>
                      <a:pt x="388" y="191"/>
                    </a:lnTo>
                    <a:lnTo>
                      <a:pt x="368" y="193"/>
                    </a:lnTo>
                    <a:lnTo>
                      <a:pt x="350" y="195"/>
                    </a:lnTo>
                    <a:lnTo>
                      <a:pt x="332" y="198"/>
                    </a:lnTo>
                    <a:lnTo>
                      <a:pt x="316" y="202"/>
                    </a:lnTo>
                    <a:lnTo>
                      <a:pt x="301" y="207"/>
                    </a:lnTo>
                    <a:lnTo>
                      <a:pt x="288" y="213"/>
                    </a:lnTo>
                    <a:lnTo>
                      <a:pt x="274" y="220"/>
                    </a:lnTo>
                    <a:lnTo>
                      <a:pt x="262" y="227"/>
                    </a:lnTo>
                    <a:lnTo>
                      <a:pt x="249" y="235"/>
                    </a:lnTo>
                    <a:lnTo>
                      <a:pt x="237" y="246"/>
                    </a:lnTo>
                    <a:lnTo>
                      <a:pt x="224" y="256"/>
                    </a:lnTo>
                    <a:lnTo>
                      <a:pt x="213" y="269"/>
                    </a:lnTo>
                    <a:lnTo>
                      <a:pt x="202" y="281"/>
                    </a:lnTo>
                    <a:lnTo>
                      <a:pt x="190" y="296"/>
                    </a:lnTo>
                    <a:lnTo>
                      <a:pt x="44" y="159"/>
                    </a:lnTo>
                    <a:lnTo>
                      <a:pt x="64" y="137"/>
                    </a:lnTo>
                    <a:lnTo>
                      <a:pt x="83" y="117"/>
                    </a:lnTo>
                    <a:lnTo>
                      <a:pt x="103" y="99"/>
                    </a:lnTo>
                    <a:lnTo>
                      <a:pt x="124" y="83"/>
                    </a:lnTo>
                    <a:lnTo>
                      <a:pt x="144" y="68"/>
                    </a:lnTo>
                    <a:lnTo>
                      <a:pt x="165" y="56"/>
                    </a:lnTo>
                    <a:lnTo>
                      <a:pt x="187" y="44"/>
                    </a:lnTo>
                    <a:lnTo>
                      <a:pt x="209" y="35"/>
                    </a:lnTo>
                    <a:lnTo>
                      <a:pt x="233" y="27"/>
                    </a:lnTo>
                    <a:lnTo>
                      <a:pt x="257" y="20"/>
                    </a:lnTo>
                    <a:lnTo>
                      <a:pt x="284" y="13"/>
                    </a:lnTo>
                    <a:lnTo>
                      <a:pt x="312" y="8"/>
                    </a:lnTo>
                    <a:lnTo>
                      <a:pt x="341" y="5"/>
                    </a:lnTo>
                    <a:lnTo>
                      <a:pt x="373" y="2"/>
                    </a:lnTo>
                    <a:lnTo>
                      <a:pt x="405" y="1"/>
                    </a:lnTo>
                    <a:lnTo>
                      <a:pt x="440" y="0"/>
                    </a:lnTo>
                    <a:lnTo>
                      <a:pt x="467" y="0"/>
                    </a:lnTo>
                    <a:lnTo>
                      <a:pt x="495" y="1"/>
                    </a:lnTo>
                    <a:lnTo>
                      <a:pt x="521" y="3"/>
                    </a:lnTo>
                    <a:lnTo>
                      <a:pt x="546" y="6"/>
                    </a:lnTo>
                    <a:lnTo>
                      <a:pt x="571" y="9"/>
                    </a:lnTo>
                    <a:lnTo>
                      <a:pt x="594" y="13"/>
                    </a:lnTo>
                    <a:lnTo>
                      <a:pt x="617" y="17"/>
                    </a:lnTo>
                    <a:lnTo>
                      <a:pt x="638" y="24"/>
                    </a:lnTo>
                    <a:lnTo>
                      <a:pt x="659" y="30"/>
                    </a:lnTo>
                    <a:lnTo>
                      <a:pt x="680" y="37"/>
                    </a:lnTo>
                    <a:lnTo>
                      <a:pt x="699" y="44"/>
                    </a:lnTo>
                    <a:lnTo>
                      <a:pt x="716" y="53"/>
                    </a:lnTo>
                    <a:lnTo>
                      <a:pt x="734" y="62"/>
                    </a:lnTo>
                    <a:lnTo>
                      <a:pt x="750" y="72"/>
                    </a:lnTo>
                    <a:lnTo>
                      <a:pt x="766" y="83"/>
                    </a:lnTo>
                    <a:lnTo>
                      <a:pt x="781" y="94"/>
                    </a:lnTo>
                    <a:lnTo>
                      <a:pt x="794" y="107"/>
                    </a:lnTo>
                    <a:lnTo>
                      <a:pt x="808" y="119"/>
                    </a:lnTo>
                    <a:lnTo>
                      <a:pt x="819" y="134"/>
                    </a:lnTo>
                    <a:lnTo>
                      <a:pt x="830" y="147"/>
                    </a:lnTo>
                    <a:lnTo>
                      <a:pt x="841" y="163"/>
                    </a:lnTo>
                    <a:lnTo>
                      <a:pt x="850" y="178"/>
                    </a:lnTo>
                    <a:lnTo>
                      <a:pt x="858" y="195"/>
                    </a:lnTo>
                    <a:lnTo>
                      <a:pt x="866" y="213"/>
                    </a:lnTo>
                    <a:lnTo>
                      <a:pt x="873" y="231"/>
                    </a:lnTo>
                    <a:lnTo>
                      <a:pt x="878" y="250"/>
                    </a:lnTo>
                    <a:lnTo>
                      <a:pt x="883" y="270"/>
                    </a:lnTo>
                    <a:lnTo>
                      <a:pt x="887" y="289"/>
                    </a:lnTo>
                    <a:lnTo>
                      <a:pt x="891" y="310"/>
                    </a:lnTo>
                    <a:lnTo>
                      <a:pt x="893" y="332"/>
                    </a:lnTo>
                    <a:lnTo>
                      <a:pt x="894" y="355"/>
                    </a:lnTo>
                    <a:lnTo>
                      <a:pt x="895" y="379"/>
                    </a:lnTo>
                    <a:lnTo>
                      <a:pt x="895" y="1116"/>
                    </a:lnTo>
                    <a:lnTo>
                      <a:pt x="677" y="1116"/>
                    </a:lnTo>
                    <a:close/>
                    <a:moveTo>
                      <a:pt x="673" y="629"/>
                    </a:moveTo>
                    <a:lnTo>
                      <a:pt x="413" y="629"/>
                    </a:lnTo>
                    <a:lnTo>
                      <a:pt x="389" y="629"/>
                    </a:lnTo>
                    <a:lnTo>
                      <a:pt x="368" y="631"/>
                    </a:lnTo>
                    <a:lnTo>
                      <a:pt x="347" y="634"/>
                    </a:lnTo>
                    <a:lnTo>
                      <a:pt x="327" y="638"/>
                    </a:lnTo>
                    <a:lnTo>
                      <a:pt x="309" y="645"/>
                    </a:lnTo>
                    <a:lnTo>
                      <a:pt x="293" y="651"/>
                    </a:lnTo>
                    <a:lnTo>
                      <a:pt x="278" y="659"/>
                    </a:lnTo>
                    <a:lnTo>
                      <a:pt x="265" y="668"/>
                    </a:lnTo>
                    <a:lnTo>
                      <a:pt x="253" y="679"/>
                    </a:lnTo>
                    <a:lnTo>
                      <a:pt x="243" y="690"/>
                    </a:lnTo>
                    <a:lnTo>
                      <a:pt x="235" y="704"/>
                    </a:lnTo>
                    <a:lnTo>
                      <a:pt x="229" y="718"/>
                    </a:lnTo>
                    <a:lnTo>
                      <a:pt x="222" y="734"/>
                    </a:lnTo>
                    <a:lnTo>
                      <a:pt x="219" y="750"/>
                    </a:lnTo>
                    <a:lnTo>
                      <a:pt x="216" y="768"/>
                    </a:lnTo>
                    <a:lnTo>
                      <a:pt x="216" y="788"/>
                    </a:lnTo>
                    <a:lnTo>
                      <a:pt x="216" y="806"/>
                    </a:lnTo>
                    <a:lnTo>
                      <a:pt x="219" y="824"/>
                    </a:lnTo>
                    <a:lnTo>
                      <a:pt x="223" y="841"/>
                    </a:lnTo>
                    <a:lnTo>
                      <a:pt x="229" y="856"/>
                    </a:lnTo>
                    <a:lnTo>
                      <a:pt x="236" y="870"/>
                    </a:lnTo>
                    <a:lnTo>
                      <a:pt x="244" y="883"/>
                    </a:lnTo>
                    <a:lnTo>
                      <a:pt x="254" y="895"/>
                    </a:lnTo>
                    <a:lnTo>
                      <a:pt x="266" y="905"/>
                    </a:lnTo>
                    <a:lnTo>
                      <a:pt x="279" y="914"/>
                    </a:lnTo>
                    <a:lnTo>
                      <a:pt x="295" y="922"/>
                    </a:lnTo>
                    <a:lnTo>
                      <a:pt x="312" y="929"/>
                    </a:lnTo>
                    <a:lnTo>
                      <a:pt x="329" y="934"/>
                    </a:lnTo>
                    <a:lnTo>
                      <a:pt x="349" y="938"/>
                    </a:lnTo>
                    <a:lnTo>
                      <a:pt x="371" y="941"/>
                    </a:lnTo>
                    <a:lnTo>
                      <a:pt x="394" y="944"/>
                    </a:lnTo>
                    <a:lnTo>
                      <a:pt x="418" y="945"/>
                    </a:lnTo>
                    <a:lnTo>
                      <a:pt x="453" y="944"/>
                    </a:lnTo>
                    <a:lnTo>
                      <a:pt x="484" y="941"/>
                    </a:lnTo>
                    <a:lnTo>
                      <a:pt x="512" y="937"/>
                    </a:lnTo>
                    <a:lnTo>
                      <a:pt x="537" y="932"/>
                    </a:lnTo>
                    <a:lnTo>
                      <a:pt x="548" y="929"/>
                    </a:lnTo>
                    <a:lnTo>
                      <a:pt x="560" y="925"/>
                    </a:lnTo>
                    <a:lnTo>
                      <a:pt x="571" y="920"/>
                    </a:lnTo>
                    <a:lnTo>
                      <a:pt x="582" y="913"/>
                    </a:lnTo>
                    <a:lnTo>
                      <a:pt x="593" y="906"/>
                    </a:lnTo>
                    <a:lnTo>
                      <a:pt x="603" y="899"/>
                    </a:lnTo>
                    <a:lnTo>
                      <a:pt x="615" y="891"/>
                    </a:lnTo>
                    <a:lnTo>
                      <a:pt x="625" y="881"/>
                    </a:lnTo>
                    <a:lnTo>
                      <a:pt x="630" y="875"/>
                    </a:lnTo>
                    <a:lnTo>
                      <a:pt x="635" y="868"/>
                    </a:lnTo>
                    <a:lnTo>
                      <a:pt x="646" y="853"/>
                    </a:lnTo>
                    <a:lnTo>
                      <a:pt x="654" y="836"/>
                    </a:lnTo>
                    <a:lnTo>
                      <a:pt x="660" y="816"/>
                    </a:lnTo>
                    <a:lnTo>
                      <a:pt x="665" y="795"/>
                    </a:lnTo>
                    <a:lnTo>
                      <a:pt x="670" y="771"/>
                    </a:lnTo>
                    <a:lnTo>
                      <a:pt x="672" y="745"/>
                    </a:lnTo>
                    <a:lnTo>
                      <a:pt x="673" y="718"/>
                    </a:lnTo>
                    <a:lnTo>
                      <a:pt x="673" y="62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1" name="Freeform 34"/>
              <p:cNvSpPr>
                <a:spLocks/>
              </p:cNvSpPr>
              <p:nvPr userDrawn="1"/>
            </p:nvSpPr>
            <p:spPr bwMode="auto">
              <a:xfrm>
                <a:off x="4719" y="4022"/>
                <a:ext cx="43" cy="109"/>
              </a:xfrm>
              <a:custGeom>
                <a:avLst/>
                <a:gdLst>
                  <a:gd name="T0" fmla="*/ 0 w 562"/>
                  <a:gd name="T1" fmla="*/ 0 h 1418"/>
                  <a:gd name="T2" fmla="*/ 0 w 562"/>
                  <a:gd name="T3" fmla="*/ 0 h 1418"/>
                  <a:gd name="T4" fmla="*/ 0 w 562"/>
                  <a:gd name="T5" fmla="*/ 0 h 1418"/>
                  <a:gd name="T6" fmla="*/ 0 w 562"/>
                  <a:gd name="T7" fmla="*/ 0 h 1418"/>
                  <a:gd name="T8" fmla="*/ 0 w 562"/>
                  <a:gd name="T9" fmla="*/ 0 h 1418"/>
                  <a:gd name="T10" fmla="*/ 0 w 562"/>
                  <a:gd name="T11" fmla="*/ 0 h 1418"/>
                  <a:gd name="T12" fmla="*/ 0 w 562"/>
                  <a:gd name="T13" fmla="*/ 0 h 1418"/>
                  <a:gd name="T14" fmla="*/ 0 w 562"/>
                  <a:gd name="T15" fmla="*/ 0 h 1418"/>
                  <a:gd name="T16" fmla="*/ 0 w 562"/>
                  <a:gd name="T17" fmla="*/ 0 h 1418"/>
                  <a:gd name="T18" fmla="*/ 0 w 562"/>
                  <a:gd name="T19" fmla="*/ 0 h 1418"/>
                  <a:gd name="T20" fmla="*/ 0 w 562"/>
                  <a:gd name="T21" fmla="*/ 0 h 1418"/>
                  <a:gd name="T22" fmla="*/ 0 w 562"/>
                  <a:gd name="T23" fmla="*/ 0 h 1418"/>
                  <a:gd name="T24" fmla="*/ 0 w 562"/>
                  <a:gd name="T25" fmla="*/ 0 h 1418"/>
                  <a:gd name="T26" fmla="*/ 0 w 562"/>
                  <a:gd name="T27" fmla="*/ 0 h 1418"/>
                  <a:gd name="T28" fmla="*/ 0 w 562"/>
                  <a:gd name="T29" fmla="*/ 0 h 1418"/>
                  <a:gd name="T30" fmla="*/ 0 w 562"/>
                  <a:gd name="T31" fmla="*/ 0 h 1418"/>
                  <a:gd name="T32" fmla="*/ 0 w 562"/>
                  <a:gd name="T33" fmla="*/ 0 h 1418"/>
                  <a:gd name="T34" fmla="*/ 0 w 562"/>
                  <a:gd name="T35" fmla="*/ 0 h 1418"/>
                  <a:gd name="T36" fmla="*/ 0 w 562"/>
                  <a:gd name="T37" fmla="*/ 0 h 1418"/>
                  <a:gd name="T38" fmla="*/ 0 w 562"/>
                  <a:gd name="T39" fmla="*/ 0 h 1418"/>
                  <a:gd name="T40" fmla="*/ 0 w 562"/>
                  <a:gd name="T41" fmla="*/ 0 h 1418"/>
                  <a:gd name="T42" fmla="*/ 0 w 562"/>
                  <a:gd name="T43" fmla="*/ 0 h 1418"/>
                  <a:gd name="T44" fmla="*/ 0 w 562"/>
                  <a:gd name="T45" fmla="*/ 0 h 1418"/>
                  <a:gd name="T46" fmla="*/ 0 w 562"/>
                  <a:gd name="T47" fmla="*/ 0 h 1418"/>
                  <a:gd name="T48" fmla="*/ 0 w 562"/>
                  <a:gd name="T49" fmla="*/ 0 h 1418"/>
                  <a:gd name="T50" fmla="*/ 0 w 562"/>
                  <a:gd name="T51" fmla="*/ 0 h 1418"/>
                  <a:gd name="T52" fmla="*/ 0 w 562"/>
                  <a:gd name="T53" fmla="*/ 0 h 1418"/>
                  <a:gd name="T54" fmla="*/ 0 w 562"/>
                  <a:gd name="T55" fmla="*/ 0 h 1418"/>
                  <a:gd name="T56" fmla="*/ 0 w 562"/>
                  <a:gd name="T57" fmla="*/ 0 h 1418"/>
                  <a:gd name="T58" fmla="*/ 0 w 562"/>
                  <a:gd name="T59" fmla="*/ 0 h 1418"/>
                  <a:gd name="T60" fmla="*/ 0 w 562"/>
                  <a:gd name="T61" fmla="*/ 0 h 1418"/>
                  <a:gd name="T62" fmla="*/ 0 w 562"/>
                  <a:gd name="T63" fmla="*/ 0 h 1418"/>
                  <a:gd name="T64" fmla="*/ 0 w 562"/>
                  <a:gd name="T65" fmla="*/ 0 h 141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562" h="1418">
                    <a:moveTo>
                      <a:pt x="429" y="1418"/>
                    </a:moveTo>
                    <a:lnTo>
                      <a:pt x="429" y="1418"/>
                    </a:lnTo>
                    <a:lnTo>
                      <a:pt x="411" y="1418"/>
                    </a:lnTo>
                    <a:lnTo>
                      <a:pt x="394" y="1417"/>
                    </a:lnTo>
                    <a:lnTo>
                      <a:pt x="377" y="1415"/>
                    </a:lnTo>
                    <a:lnTo>
                      <a:pt x="360" y="1413"/>
                    </a:lnTo>
                    <a:lnTo>
                      <a:pt x="345" y="1410"/>
                    </a:lnTo>
                    <a:lnTo>
                      <a:pt x="329" y="1405"/>
                    </a:lnTo>
                    <a:lnTo>
                      <a:pt x="315" y="1401"/>
                    </a:lnTo>
                    <a:lnTo>
                      <a:pt x="300" y="1396"/>
                    </a:lnTo>
                    <a:lnTo>
                      <a:pt x="287" y="1390"/>
                    </a:lnTo>
                    <a:lnTo>
                      <a:pt x="273" y="1384"/>
                    </a:lnTo>
                    <a:lnTo>
                      <a:pt x="261" y="1375"/>
                    </a:lnTo>
                    <a:lnTo>
                      <a:pt x="248" y="1368"/>
                    </a:lnTo>
                    <a:lnTo>
                      <a:pt x="237" y="1359"/>
                    </a:lnTo>
                    <a:lnTo>
                      <a:pt x="226" y="1349"/>
                    </a:lnTo>
                    <a:lnTo>
                      <a:pt x="215" y="1340"/>
                    </a:lnTo>
                    <a:lnTo>
                      <a:pt x="205" y="1329"/>
                    </a:lnTo>
                    <a:lnTo>
                      <a:pt x="196" y="1317"/>
                    </a:lnTo>
                    <a:lnTo>
                      <a:pt x="186" y="1306"/>
                    </a:lnTo>
                    <a:lnTo>
                      <a:pt x="179" y="1294"/>
                    </a:lnTo>
                    <a:lnTo>
                      <a:pt x="171" y="1282"/>
                    </a:lnTo>
                    <a:lnTo>
                      <a:pt x="163" y="1269"/>
                    </a:lnTo>
                    <a:lnTo>
                      <a:pt x="157" y="1256"/>
                    </a:lnTo>
                    <a:lnTo>
                      <a:pt x="152" y="1243"/>
                    </a:lnTo>
                    <a:lnTo>
                      <a:pt x="147" y="1230"/>
                    </a:lnTo>
                    <a:lnTo>
                      <a:pt x="142" y="1216"/>
                    </a:lnTo>
                    <a:lnTo>
                      <a:pt x="137" y="1202"/>
                    </a:lnTo>
                    <a:lnTo>
                      <a:pt x="134" y="1187"/>
                    </a:lnTo>
                    <a:lnTo>
                      <a:pt x="131" y="1173"/>
                    </a:lnTo>
                    <a:lnTo>
                      <a:pt x="129" y="1158"/>
                    </a:lnTo>
                    <a:lnTo>
                      <a:pt x="128" y="1143"/>
                    </a:lnTo>
                    <a:lnTo>
                      <a:pt x="127" y="1127"/>
                    </a:lnTo>
                    <a:lnTo>
                      <a:pt x="127" y="1112"/>
                    </a:lnTo>
                    <a:lnTo>
                      <a:pt x="127" y="504"/>
                    </a:lnTo>
                    <a:lnTo>
                      <a:pt x="0" y="504"/>
                    </a:lnTo>
                    <a:lnTo>
                      <a:pt x="0" y="334"/>
                    </a:lnTo>
                    <a:lnTo>
                      <a:pt x="127" y="334"/>
                    </a:lnTo>
                    <a:lnTo>
                      <a:pt x="127" y="0"/>
                    </a:lnTo>
                    <a:lnTo>
                      <a:pt x="348" y="0"/>
                    </a:lnTo>
                    <a:lnTo>
                      <a:pt x="348" y="334"/>
                    </a:lnTo>
                    <a:lnTo>
                      <a:pt x="562" y="334"/>
                    </a:lnTo>
                    <a:lnTo>
                      <a:pt x="562" y="504"/>
                    </a:lnTo>
                    <a:lnTo>
                      <a:pt x="348" y="504"/>
                    </a:lnTo>
                    <a:lnTo>
                      <a:pt x="348" y="1100"/>
                    </a:lnTo>
                    <a:lnTo>
                      <a:pt x="349" y="1116"/>
                    </a:lnTo>
                    <a:lnTo>
                      <a:pt x="350" y="1130"/>
                    </a:lnTo>
                    <a:lnTo>
                      <a:pt x="353" y="1144"/>
                    </a:lnTo>
                    <a:lnTo>
                      <a:pt x="356" y="1156"/>
                    </a:lnTo>
                    <a:lnTo>
                      <a:pt x="360" y="1168"/>
                    </a:lnTo>
                    <a:lnTo>
                      <a:pt x="366" y="1178"/>
                    </a:lnTo>
                    <a:lnTo>
                      <a:pt x="372" y="1188"/>
                    </a:lnTo>
                    <a:lnTo>
                      <a:pt x="379" y="1197"/>
                    </a:lnTo>
                    <a:lnTo>
                      <a:pt x="387" y="1204"/>
                    </a:lnTo>
                    <a:lnTo>
                      <a:pt x="396" y="1210"/>
                    </a:lnTo>
                    <a:lnTo>
                      <a:pt x="406" y="1216"/>
                    </a:lnTo>
                    <a:lnTo>
                      <a:pt x="417" y="1221"/>
                    </a:lnTo>
                    <a:lnTo>
                      <a:pt x="429" y="1224"/>
                    </a:lnTo>
                    <a:lnTo>
                      <a:pt x="441" y="1227"/>
                    </a:lnTo>
                    <a:lnTo>
                      <a:pt x="456" y="1228"/>
                    </a:lnTo>
                    <a:lnTo>
                      <a:pt x="470" y="1229"/>
                    </a:lnTo>
                    <a:lnTo>
                      <a:pt x="562" y="1229"/>
                    </a:lnTo>
                    <a:lnTo>
                      <a:pt x="562" y="1418"/>
                    </a:lnTo>
                    <a:lnTo>
                      <a:pt x="429" y="14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2" name="Freeform 35"/>
              <p:cNvSpPr>
                <a:spLocks noEditPoints="1"/>
              </p:cNvSpPr>
              <p:nvPr userDrawn="1"/>
            </p:nvSpPr>
            <p:spPr bwMode="auto">
              <a:xfrm>
                <a:off x="4779" y="4045"/>
                <a:ext cx="72" cy="87"/>
              </a:xfrm>
              <a:custGeom>
                <a:avLst/>
                <a:gdLst>
                  <a:gd name="T0" fmla="*/ 0 w 936"/>
                  <a:gd name="T1" fmla="*/ 0 h 1129"/>
                  <a:gd name="T2" fmla="*/ 0 w 936"/>
                  <a:gd name="T3" fmla="*/ 0 h 1129"/>
                  <a:gd name="T4" fmla="*/ 0 w 936"/>
                  <a:gd name="T5" fmla="*/ 0 h 1129"/>
                  <a:gd name="T6" fmla="*/ 0 w 936"/>
                  <a:gd name="T7" fmla="*/ 0 h 1129"/>
                  <a:gd name="T8" fmla="*/ 0 w 936"/>
                  <a:gd name="T9" fmla="*/ 0 h 1129"/>
                  <a:gd name="T10" fmla="*/ 0 w 936"/>
                  <a:gd name="T11" fmla="*/ 0 h 1129"/>
                  <a:gd name="T12" fmla="*/ 0 w 936"/>
                  <a:gd name="T13" fmla="*/ 0 h 1129"/>
                  <a:gd name="T14" fmla="*/ 0 w 936"/>
                  <a:gd name="T15" fmla="*/ 0 h 1129"/>
                  <a:gd name="T16" fmla="*/ 0 w 936"/>
                  <a:gd name="T17" fmla="*/ 0 h 1129"/>
                  <a:gd name="T18" fmla="*/ 0 w 936"/>
                  <a:gd name="T19" fmla="*/ 0 h 1129"/>
                  <a:gd name="T20" fmla="*/ 0 w 936"/>
                  <a:gd name="T21" fmla="*/ 0 h 1129"/>
                  <a:gd name="T22" fmla="*/ 0 w 936"/>
                  <a:gd name="T23" fmla="*/ 0 h 1129"/>
                  <a:gd name="T24" fmla="*/ 0 w 936"/>
                  <a:gd name="T25" fmla="*/ 0 h 1129"/>
                  <a:gd name="T26" fmla="*/ 0 w 936"/>
                  <a:gd name="T27" fmla="*/ 0 h 1129"/>
                  <a:gd name="T28" fmla="*/ 0 w 936"/>
                  <a:gd name="T29" fmla="*/ 0 h 1129"/>
                  <a:gd name="T30" fmla="*/ 0 w 936"/>
                  <a:gd name="T31" fmla="*/ 0 h 1129"/>
                  <a:gd name="T32" fmla="*/ 0 w 936"/>
                  <a:gd name="T33" fmla="*/ 0 h 1129"/>
                  <a:gd name="T34" fmla="*/ 0 w 936"/>
                  <a:gd name="T35" fmla="*/ 0 h 1129"/>
                  <a:gd name="T36" fmla="*/ 0 w 936"/>
                  <a:gd name="T37" fmla="*/ 0 h 1129"/>
                  <a:gd name="T38" fmla="*/ 0 w 936"/>
                  <a:gd name="T39" fmla="*/ 0 h 1129"/>
                  <a:gd name="T40" fmla="*/ 0 w 936"/>
                  <a:gd name="T41" fmla="*/ 0 h 1129"/>
                  <a:gd name="T42" fmla="*/ 0 w 936"/>
                  <a:gd name="T43" fmla="*/ 0 h 1129"/>
                  <a:gd name="T44" fmla="*/ 0 w 936"/>
                  <a:gd name="T45" fmla="*/ 0 h 1129"/>
                  <a:gd name="T46" fmla="*/ 0 w 936"/>
                  <a:gd name="T47" fmla="*/ 0 h 1129"/>
                  <a:gd name="T48" fmla="*/ 0 w 936"/>
                  <a:gd name="T49" fmla="*/ 0 h 1129"/>
                  <a:gd name="T50" fmla="*/ 0 w 936"/>
                  <a:gd name="T51" fmla="*/ 0 h 1129"/>
                  <a:gd name="T52" fmla="*/ 0 w 936"/>
                  <a:gd name="T53" fmla="*/ 0 h 1129"/>
                  <a:gd name="T54" fmla="*/ 0 w 936"/>
                  <a:gd name="T55" fmla="*/ 0 h 1129"/>
                  <a:gd name="T56" fmla="*/ 0 w 936"/>
                  <a:gd name="T57" fmla="*/ 0 h 1129"/>
                  <a:gd name="T58" fmla="*/ 0 w 936"/>
                  <a:gd name="T59" fmla="*/ 0 h 1129"/>
                  <a:gd name="T60" fmla="*/ 0 w 936"/>
                  <a:gd name="T61" fmla="*/ 0 h 1129"/>
                  <a:gd name="T62" fmla="*/ 0 w 936"/>
                  <a:gd name="T63" fmla="*/ 0 h 1129"/>
                  <a:gd name="T64" fmla="*/ 0 w 936"/>
                  <a:gd name="T65" fmla="*/ 0 h 1129"/>
                  <a:gd name="T66" fmla="*/ 0 w 936"/>
                  <a:gd name="T67" fmla="*/ 0 h 1129"/>
                  <a:gd name="T68" fmla="*/ 0 w 936"/>
                  <a:gd name="T69" fmla="*/ 0 h 1129"/>
                  <a:gd name="T70" fmla="*/ 0 w 936"/>
                  <a:gd name="T71" fmla="*/ 0 h 1129"/>
                  <a:gd name="T72" fmla="*/ 0 w 936"/>
                  <a:gd name="T73" fmla="*/ 0 h 1129"/>
                  <a:gd name="T74" fmla="*/ 0 w 936"/>
                  <a:gd name="T75" fmla="*/ 0 h 1129"/>
                  <a:gd name="T76" fmla="*/ 0 w 936"/>
                  <a:gd name="T77" fmla="*/ 0 h 1129"/>
                  <a:gd name="T78" fmla="*/ 0 w 936"/>
                  <a:gd name="T79" fmla="*/ 0 h 1129"/>
                  <a:gd name="T80" fmla="*/ 0 w 936"/>
                  <a:gd name="T81" fmla="*/ 0 h 1129"/>
                  <a:gd name="T82" fmla="*/ 0 w 936"/>
                  <a:gd name="T83" fmla="*/ 0 h 1129"/>
                  <a:gd name="T84" fmla="*/ 0 w 936"/>
                  <a:gd name="T85" fmla="*/ 0 h 1129"/>
                  <a:gd name="T86" fmla="*/ 0 w 936"/>
                  <a:gd name="T87" fmla="*/ 0 h 1129"/>
                  <a:gd name="T88" fmla="*/ 0 w 936"/>
                  <a:gd name="T89" fmla="*/ 0 h 1129"/>
                  <a:gd name="T90" fmla="*/ 0 w 936"/>
                  <a:gd name="T91" fmla="*/ 0 h 1129"/>
                  <a:gd name="T92" fmla="*/ 0 w 936"/>
                  <a:gd name="T93" fmla="*/ 0 h 1129"/>
                  <a:gd name="T94" fmla="*/ 0 w 936"/>
                  <a:gd name="T95" fmla="*/ 0 h 1129"/>
                  <a:gd name="T96" fmla="*/ 0 w 936"/>
                  <a:gd name="T97" fmla="*/ 0 h 1129"/>
                  <a:gd name="T98" fmla="*/ 0 w 936"/>
                  <a:gd name="T99" fmla="*/ 0 h 1129"/>
                  <a:gd name="T100" fmla="*/ 0 w 936"/>
                  <a:gd name="T101" fmla="*/ 0 h 1129"/>
                  <a:gd name="T102" fmla="*/ 0 w 936"/>
                  <a:gd name="T103" fmla="*/ 0 h 1129"/>
                  <a:gd name="T104" fmla="*/ 0 w 936"/>
                  <a:gd name="T105" fmla="*/ 0 h 1129"/>
                  <a:gd name="T106" fmla="*/ 0 w 936"/>
                  <a:gd name="T107" fmla="*/ 0 h 1129"/>
                  <a:gd name="T108" fmla="*/ 0 w 936"/>
                  <a:gd name="T109" fmla="*/ 0 h 1129"/>
                  <a:gd name="T110" fmla="*/ 0 w 936"/>
                  <a:gd name="T111" fmla="*/ 0 h 1129"/>
                  <a:gd name="T112" fmla="*/ 0 w 936"/>
                  <a:gd name="T113" fmla="*/ 0 h 1129"/>
                  <a:gd name="T114" fmla="*/ 0 w 936"/>
                  <a:gd name="T115" fmla="*/ 0 h 112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936" h="1129">
                    <a:moveTo>
                      <a:pt x="220" y="629"/>
                    </a:moveTo>
                    <a:lnTo>
                      <a:pt x="220" y="629"/>
                    </a:lnTo>
                    <a:lnTo>
                      <a:pt x="221" y="663"/>
                    </a:lnTo>
                    <a:lnTo>
                      <a:pt x="223" y="680"/>
                    </a:lnTo>
                    <a:lnTo>
                      <a:pt x="224" y="696"/>
                    </a:lnTo>
                    <a:lnTo>
                      <a:pt x="227" y="712"/>
                    </a:lnTo>
                    <a:lnTo>
                      <a:pt x="230" y="728"/>
                    </a:lnTo>
                    <a:lnTo>
                      <a:pt x="234" y="742"/>
                    </a:lnTo>
                    <a:lnTo>
                      <a:pt x="238" y="757"/>
                    </a:lnTo>
                    <a:lnTo>
                      <a:pt x="243" y="771"/>
                    </a:lnTo>
                    <a:lnTo>
                      <a:pt x="249" y="785"/>
                    </a:lnTo>
                    <a:lnTo>
                      <a:pt x="255" y="797"/>
                    </a:lnTo>
                    <a:lnTo>
                      <a:pt x="261" y="810"/>
                    </a:lnTo>
                    <a:lnTo>
                      <a:pt x="268" y="822"/>
                    </a:lnTo>
                    <a:lnTo>
                      <a:pt x="277" y="833"/>
                    </a:lnTo>
                    <a:lnTo>
                      <a:pt x="285" y="844"/>
                    </a:lnTo>
                    <a:lnTo>
                      <a:pt x="293" y="855"/>
                    </a:lnTo>
                    <a:lnTo>
                      <a:pt x="303" y="865"/>
                    </a:lnTo>
                    <a:lnTo>
                      <a:pt x="313" y="874"/>
                    </a:lnTo>
                    <a:lnTo>
                      <a:pt x="323" y="883"/>
                    </a:lnTo>
                    <a:lnTo>
                      <a:pt x="334" y="891"/>
                    </a:lnTo>
                    <a:lnTo>
                      <a:pt x="345" y="899"/>
                    </a:lnTo>
                    <a:lnTo>
                      <a:pt x="358" y="905"/>
                    </a:lnTo>
                    <a:lnTo>
                      <a:pt x="369" y="911"/>
                    </a:lnTo>
                    <a:lnTo>
                      <a:pt x="382" y="917"/>
                    </a:lnTo>
                    <a:lnTo>
                      <a:pt x="395" y="922"/>
                    </a:lnTo>
                    <a:lnTo>
                      <a:pt x="408" y="926"/>
                    </a:lnTo>
                    <a:lnTo>
                      <a:pt x="423" y="929"/>
                    </a:lnTo>
                    <a:lnTo>
                      <a:pt x="437" y="932"/>
                    </a:lnTo>
                    <a:lnTo>
                      <a:pt x="452" y="934"/>
                    </a:lnTo>
                    <a:lnTo>
                      <a:pt x="468" y="936"/>
                    </a:lnTo>
                    <a:lnTo>
                      <a:pt x="484" y="937"/>
                    </a:lnTo>
                    <a:lnTo>
                      <a:pt x="500" y="937"/>
                    </a:lnTo>
                    <a:lnTo>
                      <a:pt x="522" y="937"/>
                    </a:lnTo>
                    <a:lnTo>
                      <a:pt x="542" y="936"/>
                    </a:lnTo>
                    <a:lnTo>
                      <a:pt x="563" y="934"/>
                    </a:lnTo>
                    <a:lnTo>
                      <a:pt x="582" y="931"/>
                    </a:lnTo>
                    <a:lnTo>
                      <a:pt x="599" y="927"/>
                    </a:lnTo>
                    <a:lnTo>
                      <a:pt x="617" y="923"/>
                    </a:lnTo>
                    <a:lnTo>
                      <a:pt x="633" y="918"/>
                    </a:lnTo>
                    <a:lnTo>
                      <a:pt x="648" y="911"/>
                    </a:lnTo>
                    <a:lnTo>
                      <a:pt x="663" y="904"/>
                    </a:lnTo>
                    <a:lnTo>
                      <a:pt x="677" y="896"/>
                    </a:lnTo>
                    <a:lnTo>
                      <a:pt x="693" y="887"/>
                    </a:lnTo>
                    <a:lnTo>
                      <a:pt x="707" y="877"/>
                    </a:lnTo>
                    <a:lnTo>
                      <a:pt x="722" y="866"/>
                    </a:lnTo>
                    <a:lnTo>
                      <a:pt x="737" y="853"/>
                    </a:lnTo>
                    <a:lnTo>
                      <a:pt x="753" y="839"/>
                    </a:lnTo>
                    <a:lnTo>
                      <a:pt x="767" y="824"/>
                    </a:lnTo>
                    <a:lnTo>
                      <a:pt x="909" y="957"/>
                    </a:lnTo>
                    <a:lnTo>
                      <a:pt x="887" y="979"/>
                    </a:lnTo>
                    <a:lnTo>
                      <a:pt x="864" y="999"/>
                    </a:lnTo>
                    <a:lnTo>
                      <a:pt x="841" y="1017"/>
                    </a:lnTo>
                    <a:lnTo>
                      <a:pt x="819" y="1034"/>
                    </a:lnTo>
                    <a:lnTo>
                      <a:pt x="797" y="1049"/>
                    </a:lnTo>
                    <a:lnTo>
                      <a:pt x="774" y="1064"/>
                    </a:lnTo>
                    <a:lnTo>
                      <a:pt x="751" y="1076"/>
                    </a:lnTo>
                    <a:lnTo>
                      <a:pt x="727" y="1088"/>
                    </a:lnTo>
                    <a:lnTo>
                      <a:pt x="703" y="1097"/>
                    </a:lnTo>
                    <a:lnTo>
                      <a:pt x="678" y="1105"/>
                    </a:lnTo>
                    <a:lnTo>
                      <a:pt x="651" y="1113"/>
                    </a:lnTo>
                    <a:lnTo>
                      <a:pt x="623" y="1119"/>
                    </a:lnTo>
                    <a:lnTo>
                      <a:pt x="593" y="1123"/>
                    </a:lnTo>
                    <a:lnTo>
                      <a:pt x="562" y="1126"/>
                    </a:lnTo>
                    <a:lnTo>
                      <a:pt x="530" y="1128"/>
                    </a:lnTo>
                    <a:lnTo>
                      <a:pt x="496" y="1129"/>
                    </a:lnTo>
                    <a:lnTo>
                      <a:pt x="469" y="1128"/>
                    </a:lnTo>
                    <a:lnTo>
                      <a:pt x="443" y="1127"/>
                    </a:lnTo>
                    <a:lnTo>
                      <a:pt x="417" y="1125"/>
                    </a:lnTo>
                    <a:lnTo>
                      <a:pt x="392" y="1121"/>
                    </a:lnTo>
                    <a:lnTo>
                      <a:pt x="368" y="1117"/>
                    </a:lnTo>
                    <a:lnTo>
                      <a:pt x="344" y="1112"/>
                    </a:lnTo>
                    <a:lnTo>
                      <a:pt x="320" y="1105"/>
                    </a:lnTo>
                    <a:lnTo>
                      <a:pt x="297" y="1098"/>
                    </a:lnTo>
                    <a:lnTo>
                      <a:pt x="276" y="1090"/>
                    </a:lnTo>
                    <a:lnTo>
                      <a:pt x="255" y="1081"/>
                    </a:lnTo>
                    <a:lnTo>
                      <a:pt x="234" y="1070"/>
                    </a:lnTo>
                    <a:lnTo>
                      <a:pt x="214" y="1059"/>
                    </a:lnTo>
                    <a:lnTo>
                      <a:pt x="196" y="1046"/>
                    </a:lnTo>
                    <a:lnTo>
                      <a:pt x="177" y="1033"/>
                    </a:lnTo>
                    <a:lnTo>
                      <a:pt x="159" y="1018"/>
                    </a:lnTo>
                    <a:lnTo>
                      <a:pt x="143" y="1002"/>
                    </a:lnTo>
                    <a:lnTo>
                      <a:pt x="126" y="984"/>
                    </a:lnTo>
                    <a:lnTo>
                      <a:pt x="111" y="965"/>
                    </a:lnTo>
                    <a:lnTo>
                      <a:pt x="97" y="946"/>
                    </a:lnTo>
                    <a:lnTo>
                      <a:pt x="83" y="925"/>
                    </a:lnTo>
                    <a:lnTo>
                      <a:pt x="70" y="902"/>
                    </a:lnTo>
                    <a:lnTo>
                      <a:pt x="59" y="878"/>
                    </a:lnTo>
                    <a:lnTo>
                      <a:pt x="48" y="852"/>
                    </a:lnTo>
                    <a:lnTo>
                      <a:pt x="38" y="825"/>
                    </a:lnTo>
                    <a:lnTo>
                      <a:pt x="29" y="797"/>
                    </a:lnTo>
                    <a:lnTo>
                      <a:pt x="21" y="768"/>
                    </a:lnTo>
                    <a:lnTo>
                      <a:pt x="15" y="737"/>
                    </a:lnTo>
                    <a:lnTo>
                      <a:pt x="10" y="705"/>
                    </a:lnTo>
                    <a:lnTo>
                      <a:pt x="6" y="672"/>
                    </a:lnTo>
                    <a:lnTo>
                      <a:pt x="3" y="637"/>
                    </a:lnTo>
                    <a:lnTo>
                      <a:pt x="1" y="601"/>
                    </a:lnTo>
                    <a:lnTo>
                      <a:pt x="0" y="564"/>
                    </a:lnTo>
                    <a:lnTo>
                      <a:pt x="1" y="530"/>
                    </a:lnTo>
                    <a:lnTo>
                      <a:pt x="2" y="499"/>
                    </a:lnTo>
                    <a:lnTo>
                      <a:pt x="5" y="468"/>
                    </a:lnTo>
                    <a:lnTo>
                      <a:pt x="8" y="438"/>
                    </a:lnTo>
                    <a:lnTo>
                      <a:pt x="12" y="409"/>
                    </a:lnTo>
                    <a:lnTo>
                      <a:pt x="18" y="381"/>
                    </a:lnTo>
                    <a:lnTo>
                      <a:pt x="24" y="354"/>
                    </a:lnTo>
                    <a:lnTo>
                      <a:pt x="32" y="327"/>
                    </a:lnTo>
                    <a:lnTo>
                      <a:pt x="40" y="302"/>
                    </a:lnTo>
                    <a:lnTo>
                      <a:pt x="49" y="277"/>
                    </a:lnTo>
                    <a:lnTo>
                      <a:pt x="60" y="253"/>
                    </a:lnTo>
                    <a:lnTo>
                      <a:pt x="71" y="230"/>
                    </a:lnTo>
                    <a:lnTo>
                      <a:pt x="84" y="208"/>
                    </a:lnTo>
                    <a:lnTo>
                      <a:pt x="97" y="188"/>
                    </a:lnTo>
                    <a:lnTo>
                      <a:pt x="112" y="168"/>
                    </a:lnTo>
                    <a:lnTo>
                      <a:pt x="127" y="149"/>
                    </a:lnTo>
                    <a:lnTo>
                      <a:pt x="144" y="131"/>
                    </a:lnTo>
                    <a:lnTo>
                      <a:pt x="160" y="114"/>
                    </a:lnTo>
                    <a:lnTo>
                      <a:pt x="178" y="98"/>
                    </a:lnTo>
                    <a:lnTo>
                      <a:pt x="196" y="84"/>
                    </a:lnTo>
                    <a:lnTo>
                      <a:pt x="215" y="70"/>
                    </a:lnTo>
                    <a:lnTo>
                      <a:pt x="235" y="58"/>
                    </a:lnTo>
                    <a:lnTo>
                      <a:pt x="255" y="47"/>
                    </a:lnTo>
                    <a:lnTo>
                      <a:pt x="276" y="37"/>
                    </a:lnTo>
                    <a:lnTo>
                      <a:pt x="297" y="28"/>
                    </a:lnTo>
                    <a:lnTo>
                      <a:pt x="320" y="21"/>
                    </a:lnTo>
                    <a:lnTo>
                      <a:pt x="343" y="14"/>
                    </a:lnTo>
                    <a:lnTo>
                      <a:pt x="366" y="9"/>
                    </a:lnTo>
                    <a:lnTo>
                      <a:pt x="391" y="5"/>
                    </a:lnTo>
                    <a:lnTo>
                      <a:pt x="416" y="2"/>
                    </a:lnTo>
                    <a:lnTo>
                      <a:pt x="442" y="1"/>
                    </a:lnTo>
                    <a:lnTo>
                      <a:pt x="468" y="0"/>
                    </a:lnTo>
                    <a:lnTo>
                      <a:pt x="495" y="1"/>
                    </a:lnTo>
                    <a:lnTo>
                      <a:pt x="520" y="2"/>
                    </a:lnTo>
                    <a:lnTo>
                      <a:pt x="546" y="5"/>
                    </a:lnTo>
                    <a:lnTo>
                      <a:pt x="571" y="9"/>
                    </a:lnTo>
                    <a:lnTo>
                      <a:pt x="595" y="14"/>
                    </a:lnTo>
                    <a:lnTo>
                      <a:pt x="619" y="21"/>
                    </a:lnTo>
                    <a:lnTo>
                      <a:pt x="641" y="28"/>
                    </a:lnTo>
                    <a:lnTo>
                      <a:pt x="664" y="36"/>
                    </a:lnTo>
                    <a:lnTo>
                      <a:pt x="684" y="45"/>
                    </a:lnTo>
                    <a:lnTo>
                      <a:pt x="704" y="57"/>
                    </a:lnTo>
                    <a:lnTo>
                      <a:pt x="724" y="68"/>
                    </a:lnTo>
                    <a:lnTo>
                      <a:pt x="744" y="82"/>
                    </a:lnTo>
                    <a:lnTo>
                      <a:pt x="761" y="96"/>
                    </a:lnTo>
                    <a:lnTo>
                      <a:pt x="779" y="111"/>
                    </a:lnTo>
                    <a:lnTo>
                      <a:pt x="795" y="127"/>
                    </a:lnTo>
                    <a:lnTo>
                      <a:pt x="811" y="145"/>
                    </a:lnTo>
                    <a:lnTo>
                      <a:pt x="827" y="164"/>
                    </a:lnTo>
                    <a:lnTo>
                      <a:pt x="840" y="184"/>
                    </a:lnTo>
                    <a:lnTo>
                      <a:pt x="854" y="203"/>
                    </a:lnTo>
                    <a:lnTo>
                      <a:pt x="865" y="224"/>
                    </a:lnTo>
                    <a:lnTo>
                      <a:pt x="876" y="246"/>
                    </a:lnTo>
                    <a:lnTo>
                      <a:pt x="887" y="268"/>
                    </a:lnTo>
                    <a:lnTo>
                      <a:pt x="896" y="292"/>
                    </a:lnTo>
                    <a:lnTo>
                      <a:pt x="904" y="314"/>
                    </a:lnTo>
                    <a:lnTo>
                      <a:pt x="912" y="339"/>
                    </a:lnTo>
                    <a:lnTo>
                      <a:pt x="918" y="364"/>
                    </a:lnTo>
                    <a:lnTo>
                      <a:pt x="923" y="390"/>
                    </a:lnTo>
                    <a:lnTo>
                      <a:pt x="927" y="417"/>
                    </a:lnTo>
                    <a:lnTo>
                      <a:pt x="930" y="444"/>
                    </a:lnTo>
                    <a:lnTo>
                      <a:pt x="933" y="472"/>
                    </a:lnTo>
                    <a:lnTo>
                      <a:pt x="935" y="501"/>
                    </a:lnTo>
                    <a:lnTo>
                      <a:pt x="936" y="530"/>
                    </a:lnTo>
                    <a:lnTo>
                      <a:pt x="936" y="629"/>
                    </a:lnTo>
                    <a:lnTo>
                      <a:pt x="220" y="629"/>
                    </a:lnTo>
                    <a:close/>
                    <a:moveTo>
                      <a:pt x="708" y="392"/>
                    </a:moveTo>
                    <a:lnTo>
                      <a:pt x="708" y="392"/>
                    </a:lnTo>
                    <a:lnTo>
                      <a:pt x="704" y="377"/>
                    </a:lnTo>
                    <a:lnTo>
                      <a:pt x="699" y="360"/>
                    </a:lnTo>
                    <a:lnTo>
                      <a:pt x="693" y="342"/>
                    </a:lnTo>
                    <a:lnTo>
                      <a:pt x="685" y="324"/>
                    </a:lnTo>
                    <a:lnTo>
                      <a:pt x="678" y="308"/>
                    </a:lnTo>
                    <a:lnTo>
                      <a:pt x="670" y="294"/>
                    </a:lnTo>
                    <a:lnTo>
                      <a:pt x="661" y="280"/>
                    </a:lnTo>
                    <a:lnTo>
                      <a:pt x="651" y="267"/>
                    </a:lnTo>
                    <a:lnTo>
                      <a:pt x="640" y="255"/>
                    </a:lnTo>
                    <a:lnTo>
                      <a:pt x="628" y="244"/>
                    </a:lnTo>
                    <a:lnTo>
                      <a:pt x="615" y="232"/>
                    </a:lnTo>
                    <a:lnTo>
                      <a:pt x="601" y="223"/>
                    </a:lnTo>
                    <a:lnTo>
                      <a:pt x="587" y="214"/>
                    </a:lnTo>
                    <a:lnTo>
                      <a:pt x="571" y="206"/>
                    </a:lnTo>
                    <a:lnTo>
                      <a:pt x="556" y="199"/>
                    </a:lnTo>
                    <a:lnTo>
                      <a:pt x="539" y="194"/>
                    </a:lnTo>
                    <a:lnTo>
                      <a:pt x="522" y="190"/>
                    </a:lnTo>
                    <a:lnTo>
                      <a:pt x="504" y="187"/>
                    </a:lnTo>
                    <a:lnTo>
                      <a:pt x="486" y="186"/>
                    </a:lnTo>
                    <a:lnTo>
                      <a:pt x="468" y="185"/>
                    </a:lnTo>
                    <a:lnTo>
                      <a:pt x="449" y="186"/>
                    </a:lnTo>
                    <a:lnTo>
                      <a:pt x="430" y="187"/>
                    </a:lnTo>
                    <a:lnTo>
                      <a:pt x="413" y="190"/>
                    </a:lnTo>
                    <a:lnTo>
                      <a:pt x="396" y="194"/>
                    </a:lnTo>
                    <a:lnTo>
                      <a:pt x="379" y="199"/>
                    </a:lnTo>
                    <a:lnTo>
                      <a:pt x="363" y="206"/>
                    </a:lnTo>
                    <a:lnTo>
                      <a:pt x="347" y="214"/>
                    </a:lnTo>
                    <a:lnTo>
                      <a:pt x="333" y="223"/>
                    </a:lnTo>
                    <a:lnTo>
                      <a:pt x="318" y="232"/>
                    </a:lnTo>
                    <a:lnTo>
                      <a:pt x="306" y="244"/>
                    </a:lnTo>
                    <a:lnTo>
                      <a:pt x="293" y="255"/>
                    </a:lnTo>
                    <a:lnTo>
                      <a:pt x="282" y="267"/>
                    </a:lnTo>
                    <a:lnTo>
                      <a:pt x="272" y="280"/>
                    </a:lnTo>
                    <a:lnTo>
                      <a:pt x="263" y="294"/>
                    </a:lnTo>
                    <a:lnTo>
                      <a:pt x="255" y="308"/>
                    </a:lnTo>
                    <a:lnTo>
                      <a:pt x="248" y="324"/>
                    </a:lnTo>
                    <a:lnTo>
                      <a:pt x="241" y="341"/>
                    </a:lnTo>
                    <a:lnTo>
                      <a:pt x="235" y="358"/>
                    </a:lnTo>
                    <a:lnTo>
                      <a:pt x="231" y="374"/>
                    </a:lnTo>
                    <a:lnTo>
                      <a:pt x="227" y="389"/>
                    </a:lnTo>
                    <a:lnTo>
                      <a:pt x="225" y="406"/>
                    </a:lnTo>
                    <a:lnTo>
                      <a:pt x="223" y="425"/>
                    </a:lnTo>
                    <a:lnTo>
                      <a:pt x="220" y="474"/>
                    </a:lnTo>
                    <a:lnTo>
                      <a:pt x="716" y="474"/>
                    </a:lnTo>
                    <a:lnTo>
                      <a:pt x="712" y="429"/>
                    </a:lnTo>
                    <a:lnTo>
                      <a:pt x="710" y="410"/>
                    </a:lnTo>
                    <a:lnTo>
                      <a:pt x="708" y="39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3" name="Freeform 36"/>
              <p:cNvSpPr>
                <a:spLocks/>
              </p:cNvSpPr>
              <p:nvPr userDrawn="1"/>
            </p:nvSpPr>
            <p:spPr bwMode="auto">
              <a:xfrm>
                <a:off x="5234" y="4011"/>
                <a:ext cx="84" cy="120"/>
              </a:xfrm>
              <a:custGeom>
                <a:avLst/>
                <a:gdLst>
                  <a:gd name="T0" fmla="*/ 0 w 1099"/>
                  <a:gd name="T1" fmla="*/ 0 h 1549"/>
                  <a:gd name="T2" fmla="*/ 0 w 1099"/>
                  <a:gd name="T3" fmla="*/ 0 h 1549"/>
                  <a:gd name="T4" fmla="*/ 0 w 1099"/>
                  <a:gd name="T5" fmla="*/ 0 h 1549"/>
                  <a:gd name="T6" fmla="*/ 0 w 1099"/>
                  <a:gd name="T7" fmla="*/ 0 h 1549"/>
                  <a:gd name="T8" fmla="*/ 0 w 1099"/>
                  <a:gd name="T9" fmla="*/ 0 h 1549"/>
                  <a:gd name="T10" fmla="*/ 0 w 1099"/>
                  <a:gd name="T11" fmla="*/ 0 h 1549"/>
                  <a:gd name="T12" fmla="*/ 0 w 1099"/>
                  <a:gd name="T13" fmla="*/ 0 h 1549"/>
                  <a:gd name="T14" fmla="*/ 0 w 1099"/>
                  <a:gd name="T15" fmla="*/ 0 h 1549"/>
                  <a:gd name="T16" fmla="*/ 0 w 1099"/>
                  <a:gd name="T17" fmla="*/ 0 h 1549"/>
                  <a:gd name="T18" fmla="*/ 0 w 1099"/>
                  <a:gd name="T19" fmla="*/ 0 h 1549"/>
                  <a:gd name="T20" fmla="*/ 0 w 1099"/>
                  <a:gd name="T21" fmla="*/ 0 h 1549"/>
                  <a:gd name="T22" fmla="*/ 0 w 1099"/>
                  <a:gd name="T23" fmla="*/ 0 h 1549"/>
                  <a:gd name="T24" fmla="*/ 0 w 1099"/>
                  <a:gd name="T25" fmla="*/ 0 h 154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099" h="1549">
                    <a:moveTo>
                      <a:pt x="864" y="1549"/>
                    </a:moveTo>
                    <a:lnTo>
                      <a:pt x="864" y="872"/>
                    </a:lnTo>
                    <a:lnTo>
                      <a:pt x="236" y="872"/>
                    </a:lnTo>
                    <a:lnTo>
                      <a:pt x="236" y="1549"/>
                    </a:lnTo>
                    <a:lnTo>
                      <a:pt x="0" y="1549"/>
                    </a:lnTo>
                    <a:lnTo>
                      <a:pt x="0" y="0"/>
                    </a:lnTo>
                    <a:lnTo>
                      <a:pt x="236" y="0"/>
                    </a:lnTo>
                    <a:lnTo>
                      <a:pt x="236" y="661"/>
                    </a:lnTo>
                    <a:lnTo>
                      <a:pt x="864" y="661"/>
                    </a:lnTo>
                    <a:lnTo>
                      <a:pt x="864" y="0"/>
                    </a:lnTo>
                    <a:lnTo>
                      <a:pt x="1099" y="0"/>
                    </a:lnTo>
                    <a:lnTo>
                      <a:pt x="1099" y="1549"/>
                    </a:lnTo>
                    <a:lnTo>
                      <a:pt x="864" y="154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4" name="Freeform 37"/>
              <p:cNvSpPr>
                <a:spLocks noEditPoints="1"/>
              </p:cNvSpPr>
              <p:nvPr userDrawn="1"/>
            </p:nvSpPr>
            <p:spPr bwMode="auto">
              <a:xfrm>
                <a:off x="5343" y="4045"/>
                <a:ext cx="72" cy="87"/>
              </a:xfrm>
              <a:custGeom>
                <a:avLst/>
                <a:gdLst>
                  <a:gd name="T0" fmla="*/ 0 w 935"/>
                  <a:gd name="T1" fmla="*/ 0 h 1129"/>
                  <a:gd name="T2" fmla="*/ 0 w 935"/>
                  <a:gd name="T3" fmla="*/ 0 h 1129"/>
                  <a:gd name="T4" fmla="*/ 0 w 935"/>
                  <a:gd name="T5" fmla="*/ 0 h 1129"/>
                  <a:gd name="T6" fmla="*/ 0 w 935"/>
                  <a:gd name="T7" fmla="*/ 0 h 1129"/>
                  <a:gd name="T8" fmla="*/ 0 w 935"/>
                  <a:gd name="T9" fmla="*/ 0 h 1129"/>
                  <a:gd name="T10" fmla="*/ 0 w 935"/>
                  <a:gd name="T11" fmla="*/ 0 h 1129"/>
                  <a:gd name="T12" fmla="*/ 0 w 935"/>
                  <a:gd name="T13" fmla="*/ 0 h 1129"/>
                  <a:gd name="T14" fmla="*/ 0 w 935"/>
                  <a:gd name="T15" fmla="*/ 0 h 1129"/>
                  <a:gd name="T16" fmla="*/ 0 w 935"/>
                  <a:gd name="T17" fmla="*/ 0 h 1129"/>
                  <a:gd name="T18" fmla="*/ 0 w 935"/>
                  <a:gd name="T19" fmla="*/ 0 h 1129"/>
                  <a:gd name="T20" fmla="*/ 0 w 935"/>
                  <a:gd name="T21" fmla="*/ 0 h 1129"/>
                  <a:gd name="T22" fmla="*/ 0 w 935"/>
                  <a:gd name="T23" fmla="*/ 0 h 1129"/>
                  <a:gd name="T24" fmla="*/ 0 w 935"/>
                  <a:gd name="T25" fmla="*/ 0 h 1129"/>
                  <a:gd name="T26" fmla="*/ 0 w 935"/>
                  <a:gd name="T27" fmla="*/ 0 h 1129"/>
                  <a:gd name="T28" fmla="*/ 0 w 935"/>
                  <a:gd name="T29" fmla="*/ 0 h 1129"/>
                  <a:gd name="T30" fmla="*/ 0 w 935"/>
                  <a:gd name="T31" fmla="*/ 0 h 1129"/>
                  <a:gd name="T32" fmla="*/ 0 w 935"/>
                  <a:gd name="T33" fmla="*/ 0 h 1129"/>
                  <a:gd name="T34" fmla="*/ 0 w 935"/>
                  <a:gd name="T35" fmla="*/ 0 h 1129"/>
                  <a:gd name="T36" fmla="*/ 0 w 935"/>
                  <a:gd name="T37" fmla="*/ 0 h 1129"/>
                  <a:gd name="T38" fmla="*/ 0 w 935"/>
                  <a:gd name="T39" fmla="*/ 0 h 1129"/>
                  <a:gd name="T40" fmla="*/ 0 w 935"/>
                  <a:gd name="T41" fmla="*/ 0 h 1129"/>
                  <a:gd name="T42" fmla="*/ 0 w 935"/>
                  <a:gd name="T43" fmla="*/ 0 h 1129"/>
                  <a:gd name="T44" fmla="*/ 0 w 935"/>
                  <a:gd name="T45" fmla="*/ 0 h 1129"/>
                  <a:gd name="T46" fmla="*/ 0 w 935"/>
                  <a:gd name="T47" fmla="*/ 0 h 1129"/>
                  <a:gd name="T48" fmla="*/ 0 w 935"/>
                  <a:gd name="T49" fmla="*/ 0 h 1129"/>
                  <a:gd name="T50" fmla="*/ 0 w 935"/>
                  <a:gd name="T51" fmla="*/ 0 h 1129"/>
                  <a:gd name="T52" fmla="*/ 0 w 935"/>
                  <a:gd name="T53" fmla="*/ 0 h 1129"/>
                  <a:gd name="T54" fmla="*/ 0 w 935"/>
                  <a:gd name="T55" fmla="*/ 0 h 1129"/>
                  <a:gd name="T56" fmla="*/ 0 w 935"/>
                  <a:gd name="T57" fmla="*/ 0 h 1129"/>
                  <a:gd name="T58" fmla="*/ 0 w 935"/>
                  <a:gd name="T59" fmla="*/ 0 h 1129"/>
                  <a:gd name="T60" fmla="*/ 0 w 935"/>
                  <a:gd name="T61" fmla="*/ 0 h 1129"/>
                  <a:gd name="T62" fmla="*/ 0 w 935"/>
                  <a:gd name="T63" fmla="*/ 0 h 1129"/>
                  <a:gd name="T64" fmla="*/ 0 w 935"/>
                  <a:gd name="T65" fmla="*/ 0 h 1129"/>
                  <a:gd name="T66" fmla="*/ 0 w 935"/>
                  <a:gd name="T67" fmla="*/ 0 h 1129"/>
                  <a:gd name="T68" fmla="*/ 0 w 935"/>
                  <a:gd name="T69" fmla="*/ 0 h 1129"/>
                  <a:gd name="T70" fmla="*/ 0 w 935"/>
                  <a:gd name="T71" fmla="*/ 0 h 1129"/>
                  <a:gd name="T72" fmla="*/ 0 w 935"/>
                  <a:gd name="T73" fmla="*/ 0 h 1129"/>
                  <a:gd name="T74" fmla="*/ 0 w 935"/>
                  <a:gd name="T75" fmla="*/ 0 h 1129"/>
                  <a:gd name="T76" fmla="*/ 0 w 935"/>
                  <a:gd name="T77" fmla="*/ 0 h 1129"/>
                  <a:gd name="T78" fmla="*/ 0 w 935"/>
                  <a:gd name="T79" fmla="*/ 0 h 1129"/>
                  <a:gd name="T80" fmla="*/ 0 w 935"/>
                  <a:gd name="T81" fmla="*/ 0 h 1129"/>
                  <a:gd name="T82" fmla="*/ 0 w 935"/>
                  <a:gd name="T83" fmla="*/ 0 h 1129"/>
                  <a:gd name="T84" fmla="*/ 0 w 935"/>
                  <a:gd name="T85" fmla="*/ 0 h 1129"/>
                  <a:gd name="T86" fmla="*/ 0 w 935"/>
                  <a:gd name="T87" fmla="*/ 0 h 1129"/>
                  <a:gd name="T88" fmla="*/ 0 w 935"/>
                  <a:gd name="T89" fmla="*/ 0 h 1129"/>
                  <a:gd name="T90" fmla="*/ 0 w 935"/>
                  <a:gd name="T91" fmla="*/ 0 h 1129"/>
                  <a:gd name="T92" fmla="*/ 0 w 935"/>
                  <a:gd name="T93" fmla="*/ 0 h 1129"/>
                  <a:gd name="T94" fmla="*/ 0 w 935"/>
                  <a:gd name="T95" fmla="*/ 0 h 1129"/>
                  <a:gd name="T96" fmla="*/ 0 w 935"/>
                  <a:gd name="T97" fmla="*/ 0 h 1129"/>
                  <a:gd name="T98" fmla="*/ 0 w 935"/>
                  <a:gd name="T99" fmla="*/ 0 h 1129"/>
                  <a:gd name="T100" fmla="*/ 0 w 935"/>
                  <a:gd name="T101" fmla="*/ 0 h 1129"/>
                  <a:gd name="T102" fmla="*/ 0 w 935"/>
                  <a:gd name="T103" fmla="*/ 0 h 1129"/>
                  <a:gd name="T104" fmla="*/ 0 w 935"/>
                  <a:gd name="T105" fmla="*/ 0 h 1129"/>
                  <a:gd name="T106" fmla="*/ 0 w 935"/>
                  <a:gd name="T107" fmla="*/ 0 h 1129"/>
                  <a:gd name="T108" fmla="*/ 0 w 935"/>
                  <a:gd name="T109" fmla="*/ 0 h 1129"/>
                  <a:gd name="T110" fmla="*/ 0 w 935"/>
                  <a:gd name="T111" fmla="*/ 0 h 1129"/>
                  <a:gd name="T112" fmla="*/ 0 w 935"/>
                  <a:gd name="T113" fmla="*/ 0 h 1129"/>
                  <a:gd name="T114" fmla="*/ 0 w 935"/>
                  <a:gd name="T115" fmla="*/ 0 h 112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935" h="1129">
                    <a:moveTo>
                      <a:pt x="220" y="629"/>
                    </a:moveTo>
                    <a:lnTo>
                      <a:pt x="220" y="629"/>
                    </a:lnTo>
                    <a:lnTo>
                      <a:pt x="221" y="663"/>
                    </a:lnTo>
                    <a:lnTo>
                      <a:pt x="222" y="680"/>
                    </a:lnTo>
                    <a:lnTo>
                      <a:pt x="224" y="696"/>
                    </a:lnTo>
                    <a:lnTo>
                      <a:pt x="226" y="712"/>
                    </a:lnTo>
                    <a:lnTo>
                      <a:pt x="230" y="728"/>
                    </a:lnTo>
                    <a:lnTo>
                      <a:pt x="233" y="742"/>
                    </a:lnTo>
                    <a:lnTo>
                      <a:pt x="237" y="757"/>
                    </a:lnTo>
                    <a:lnTo>
                      <a:pt x="243" y="771"/>
                    </a:lnTo>
                    <a:lnTo>
                      <a:pt x="248" y="785"/>
                    </a:lnTo>
                    <a:lnTo>
                      <a:pt x="254" y="797"/>
                    </a:lnTo>
                    <a:lnTo>
                      <a:pt x="261" y="810"/>
                    </a:lnTo>
                    <a:lnTo>
                      <a:pt x="269" y="822"/>
                    </a:lnTo>
                    <a:lnTo>
                      <a:pt x="276" y="833"/>
                    </a:lnTo>
                    <a:lnTo>
                      <a:pt x="284" y="844"/>
                    </a:lnTo>
                    <a:lnTo>
                      <a:pt x="294" y="855"/>
                    </a:lnTo>
                    <a:lnTo>
                      <a:pt x="303" y="865"/>
                    </a:lnTo>
                    <a:lnTo>
                      <a:pt x="312" y="874"/>
                    </a:lnTo>
                    <a:lnTo>
                      <a:pt x="323" y="883"/>
                    </a:lnTo>
                    <a:lnTo>
                      <a:pt x="334" y="891"/>
                    </a:lnTo>
                    <a:lnTo>
                      <a:pt x="345" y="899"/>
                    </a:lnTo>
                    <a:lnTo>
                      <a:pt x="357" y="905"/>
                    </a:lnTo>
                    <a:lnTo>
                      <a:pt x="369" y="911"/>
                    </a:lnTo>
                    <a:lnTo>
                      <a:pt x="382" y="917"/>
                    </a:lnTo>
                    <a:lnTo>
                      <a:pt x="395" y="922"/>
                    </a:lnTo>
                    <a:lnTo>
                      <a:pt x="409" y="926"/>
                    </a:lnTo>
                    <a:lnTo>
                      <a:pt x="422" y="929"/>
                    </a:lnTo>
                    <a:lnTo>
                      <a:pt x="437" y="932"/>
                    </a:lnTo>
                    <a:lnTo>
                      <a:pt x="452" y="934"/>
                    </a:lnTo>
                    <a:lnTo>
                      <a:pt x="468" y="936"/>
                    </a:lnTo>
                    <a:lnTo>
                      <a:pt x="483" y="937"/>
                    </a:lnTo>
                    <a:lnTo>
                      <a:pt x="500" y="937"/>
                    </a:lnTo>
                    <a:lnTo>
                      <a:pt x="522" y="937"/>
                    </a:lnTo>
                    <a:lnTo>
                      <a:pt x="543" y="936"/>
                    </a:lnTo>
                    <a:lnTo>
                      <a:pt x="562" y="934"/>
                    </a:lnTo>
                    <a:lnTo>
                      <a:pt x="581" y="931"/>
                    </a:lnTo>
                    <a:lnTo>
                      <a:pt x="600" y="927"/>
                    </a:lnTo>
                    <a:lnTo>
                      <a:pt x="616" y="923"/>
                    </a:lnTo>
                    <a:lnTo>
                      <a:pt x="633" y="918"/>
                    </a:lnTo>
                    <a:lnTo>
                      <a:pt x="647" y="911"/>
                    </a:lnTo>
                    <a:lnTo>
                      <a:pt x="663" y="904"/>
                    </a:lnTo>
                    <a:lnTo>
                      <a:pt x="677" y="896"/>
                    </a:lnTo>
                    <a:lnTo>
                      <a:pt x="692" y="887"/>
                    </a:lnTo>
                    <a:lnTo>
                      <a:pt x="708" y="877"/>
                    </a:lnTo>
                    <a:lnTo>
                      <a:pt x="722" y="866"/>
                    </a:lnTo>
                    <a:lnTo>
                      <a:pt x="737" y="853"/>
                    </a:lnTo>
                    <a:lnTo>
                      <a:pt x="752" y="839"/>
                    </a:lnTo>
                    <a:lnTo>
                      <a:pt x="768" y="824"/>
                    </a:lnTo>
                    <a:lnTo>
                      <a:pt x="909" y="957"/>
                    </a:lnTo>
                    <a:lnTo>
                      <a:pt x="886" y="979"/>
                    </a:lnTo>
                    <a:lnTo>
                      <a:pt x="864" y="999"/>
                    </a:lnTo>
                    <a:lnTo>
                      <a:pt x="841" y="1017"/>
                    </a:lnTo>
                    <a:lnTo>
                      <a:pt x="819" y="1034"/>
                    </a:lnTo>
                    <a:lnTo>
                      <a:pt x="796" y="1049"/>
                    </a:lnTo>
                    <a:lnTo>
                      <a:pt x="773" y="1064"/>
                    </a:lnTo>
                    <a:lnTo>
                      <a:pt x="750" y="1076"/>
                    </a:lnTo>
                    <a:lnTo>
                      <a:pt x="727" y="1088"/>
                    </a:lnTo>
                    <a:lnTo>
                      <a:pt x="703" y="1097"/>
                    </a:lnTo>
                    <a:lnTo>
                      <a:pt x="678" y="1105"/>
                    </a:lnTo>
                    <a:lnTo>
                      <a:pt x="651" y="1113"/>
                    </a:lnTo>
                    <a:lnTo>
                      <a:pt x="623" y="1119"/>
                    </a:lnTo>
                    <a:lnTo>
                      <a:pt x="593" y="1123"/>
                    </a:lnTo>
                    <a:lnTo>
                      <a:pt x="562" y="1126"/>
                    </a:lnTo>
                    <a:lnTo>
                      <a:pt x="530" y="1128"/>
                    </a:lnTo>
                    <a:lnTo>
                      <a:pt x="496" y="1129"/>
                    </a:lnTo>
                    <a:lnTo>
                      <a:pt x="469" y="1128"/>
                    </a:lnTo>
                    <a:lnTo>
                      <a:pt x="442" y="1127"/>
                    </a:lnTo>
                    <a:lnTo>
                      <a:pt x="417" y="1125"/>
                    </a:lnTo>
                    <a:lnTo>
                      <a:pt x="392" y="1121"/>
                    </a:lnTo>
                    <a:lnTo>
                      <a:pt x="367" y="1117"/>
                    </a:lnTo>
                    <a:lnTo>
                      <a:pt x="343" y="1112"/>
                    </a:lnTo>
                    <a:lnTo>
                      <a:pt x="320" y="1105"/>
                    </a:lnTo>
                    <a:lnTo>
                      <a:pt x="298" y="1098"/>
                    </a:lnTo>
                    <a:lnTo>
                      <a:pt x="276" y="1090"/>
                    </a:lnTo>
                    <a:lnTo>
                      <a:pt x="254" y="1081"/>
                    </a:lnTo>
                    <a:lnTo>
                      <a:pt x="234" y="1070"/>
                    </a:lnTo>
                    <a:lnTo>
                      <a:pt x="215" y="1059"/>
                    </a:lnTo>
                    <a:lnTo>
                      <a:pt x="195" y="1046"/>
                    </a:lnTo>
                    <a:lnTo>
                      <a:pt x="176" y="1033"/>
                    </a:lnTo>
                    <a:lnTo>
                      <a:pt x="159" y="1018"/>
                    </a:lnTo>
                    <a:lnTo>
                      <a:pt x="142" y="1002"/>
                    </a:lnTo>
                    <a:lnTo>
                      <a:pt x="126" y="984"/>
                    </a:lnTo>
                    <a:lnTo>
                      <a:pt x="111" y="965"/>
                    </a:lnTo>
                    <a:lnTo>
                      <a:pt x="96" y="946"/>
                    </a:lnTo>
                    <a:lnTo>
                      <a:pt x="83" y="925"/>
                    </a:lnTo>
                    <a:lnTo>
                      <a:pt x="70" y="902"/>
                    </a:lnTo>
                    <a:lnTo>
                      <a:pt x="59" y="878"/>
                    </a:lnTo>
                    <a:lnTo>
                      <a:pt x="48" y="852"/>
                    </a:lnTo>
                    <a:lnTo>
                      <a:pt x="38" y="825"/>
                    </a:lnTo>
                    <a:lnTo>
                      <a:pt x="29" y="797"/>
                    </a:lnTo>
                    <a:lnTo>
                      <a:pt x="21" y="768"/>
                    </a:lnTo>
                    <a:lnTo>
                      <a:pt x="14" y="737"/>
                    </a:lnTo>
                    <a:lnTo>
                      <a:pt x="9" y="705"/>
                    </a:lnTo>
                    <a:lnTo>
                      <a:pt x="5" y="672"/>
                    </a:lnTo>
                    <a:lnTo>
                      <a:pt x="2" y="637"/>
                    </a:lnTo>
                    <a:lnTo>
                      <a:pt x="0" y="601"/>
                    </a:lnTo>
                    <a:lnTo>
                      <a:pt x="0" y="564"/>
                    </a:lnTo>
                    <a:lnTo>
                      <a:pt x="0" y="530"/>
                    </a:lnTo>
                    <a:lnTo>
                      <a:pt x="2" y="499"/>
                    </a:lnTo>
                    <a:lnTo>
                      <a:pt x="4" y="468"/>
                    </a:lnTo>
                    <a:lnTo>
                      <a:pt x="8" y="438"/>
                    </a:lnTo>
                    <a:lnTo>
                      <a:pt x="12" y="409"/>
                    </a:lnTo>
                    <a:lnTo>
                      <a:pt x="17" y="381"/>
                    </a:lnTo>
                    <a:lnTo>
                      <a:pt x="24" y="354"/>
                    </a:lnTo>
                    <a:lnTo>
                      <a:pt x="32" y="327"/>
                    </a:lnTo>
                    <a:lnTo>
                      <a:pt x="40" y="302"/>
                    </a:lnTo>
                    <a:lnTo>
                      <a:pt x="50" y="277"/>
                    </a:lnTo>
                    <a:lnTo>
                      <a:pt x="60" y="253"/>
                    </a:lnTo>
                    <a:lnTo>
                      <a:pt x="71" y="230"/>
                    </a:lnTo>
                    <a:lnTo>
                      <a:pt x="84" y="208"/>
                    </a:lnTo>
                    <a:lnTo>
                      <a:pt x="97" y="188"/>
                    </a:lnTo>
                    <a:lnTo>
                      <a:pt x="112" y="168"/>
                    </a:lnTo>
                    <a:lnTo>
                      <a:pt x="126" y="149"/>
                    </a:lnTo>
                    <a:lnTo>
                      <a:pt x="143" y="131"/>
                    </a:lnTo>
                    <a:lnTo>
                      <a:pt x="160" y="114"/>
                    </a:lnTo>
                    <a:lnTo>
                      <a:pt x="177" y="98"/>
                    </a:lnTo>
                    <a:lnTo>
                      <a:pt x="196" y="84"/>
                    </a:lnTo>
                    <a:lnTo>
                      <a:pt x="215" y="70"/>
                    </a:lnTo>
                    <a:lnTo>
                      <a:pt x="234" y="58"/>
                    </a:lnTo>
                    <a:lnTo>
                      <a:pt x="255" y="47"/>
                    </a:lnTo>
                    <a:lnTo>
                      <a:pt x="276" y="37"/>
                    </a:lnTo>
                    <a:lnTo>
                      <a:pt x="298" y="28"/>
                    </a:lnTo>
                    <a:lnTo>
                      <a:pt x="319" y="21"/>
                    </a:lnTo>
                    <a:lnTo>
                      <a:pt x="342" y="14"/>
                    </a:lnTo>
                    <a:lnTo>
                      <a:pt x="366" y="9"/>
                    </a:lnTo>
                    <a:lnTo>
                      <a:pt x="390" y="5"/>
                    </a:lnTo>
                    <a:lnTo>
                      <a:pt x="415" y="2"/>
                    </a:lnTo>
                    <a:lnTo>
                      <a:pt x="441" y="1"/>
                    </a:lnTo>
                    <a:lnTo>
                      <a:pt x="467" y="0"/>
                    </a:lnTo>
                    <a:lnTo>
                      <a:pt x="495" y="1"/>
                    </a:lnTo>
                    <a:lnTo>
                      <a:pt x="521" y="2"/>
                    </a:lnTo>
                    <a:lnTo>
                      <a:pt x="547" y="5"/>
                    </a:lnTo>
                    <a:lnTo>
                      <a:pt x="572" y="9"/>
                    </a:lnTo>
                    <a:lnTo>
                      <a:pt x="595" y="14"/>
                    </a:lnTo>
                    <a:lnTo>
                      <a:pt x="618" y="21"/>
                    </a:lnTo>
                    <a:lnTo>
                      <a:pt x="641" y="28"/>
                    </a:lnTo>
                    <a:lnTo>
                      <a:pt x="663" y="36"/>
                    </a:lnTo>
                    <a:lnTo>
                      <a:pt x="684" y="45"/>
                    </a:lnTo>
                    <a:lnTo>
                      <a:pt x="704" y="57"/>
                    </a:lnTo>
                    <a:lnTo>
                      <a:pt x="724" y="68"/>
                    </a:lnTo>
                    <a:lnTo>
                      <a:pt x="743" y="82"/>
                    </a:lnTo>
                    <a:lnTo>
                      <a:pt x="761" y="96"/>
                    </a:lnTo>
                    <a:lnTo>
                      <a:pt x="778" y="111"/>
                    </a:lnTo>
                    <a:lnTo>
                      <a:pt x="795" y="127"/>
                    </a:lnTo>
                    <a:lnTo>
                      <a:pt x="811" y="145"/>
                    </a:lnTo>
                    <a:lnTo>
                      <a:pt x="826" y="164"/>
                    </a:lnTo>
                    <a:lnTo>
                      <a:pt x="840" y="184"/>
                    </a:lnTo>
                    <a:lnTo>
                      <a:pt x="853" y="203"/>
                    </a:lnTo>
                    <a:lnTo>
                      <a:pt x="865" y="224"/>
                    </a:lnTo>
                    <a:lnTo>
                      <a:pt x="877" y="246"/>
                    </a:lnTo>
                    <a:lnTo>
                      <a:pt x="886" y="268"/>
                    </a:lnTo>
                    <a:lnTo>
                      <a:pt x="895" y="292"/>
                    </a:lnTo>
                    <a:lnTo>
                      <a:pt x="904" y="314"/>
                    </a:lnTo>
                    <a:lnTo>
                      <a:pt x="911" y="339"/>
                    </a:lnTo>
                    <a:lnTo>
                      <a:pt x="917" y="364"/>
                    </a:lnTo>
                    <a:lnTo>
                      <a:pt x="922" y="390"/>
                    </a:lnTo>
                    <a:lnTo>
                      <a:pt x="928" y="417"/>
                    </a:lnTo>
                    <a:lnTo>
                      <a:pt x="931" y="444"/>
                    </a:lnTo>
                    <a:lnTo>
                      <a:pt x="933" y="472"/>
                    </a:lnTo>
                    <a:lnTo>
                      <a:pt x="935" y="501"/>
                    </a:lnTo>
                    <a:lnTo>
                      <a:pt x="935" y="530"/>
                    </a:lnTo>
                    <a:lnTo>
                      <a:pt x="935" y="629"/>
                    </a:lnTo>
                    <a:lnTo>
                      <a:pt x="220" y="629"/>
                    </a:lnTo>
                    <a:close/>
                    <a:moveTo>
                      <a:pt x="708" y="392"/>
                    </a:moveTo>
                    <a:lnTo>
                      <a:pt x="708" y="392"/>
                    </a:lnTo>
                    <a:lnTo>
                      <a:pt x="704" y="377"/>
                    </a:lnTo>
                    <a:lnTo>
                      <a:pt x="699" y="360"/>
                    </a:lnTo>
                    <a:lnTo>
                      <a:pt x="693" y="342"/>
                    </a:lnTo>
                    <a:lnTo>
                      <a:pt x="685" y="324"/>
                    </a:lnTo>
                    <a:lnTo>
                      <a:pt x="677" y="308"/>
                    </a:lnTo>
                    <a:lnTo>
                      <a:pt x="670" y="294"/>
                    </a:lnTo>
                    <a:lnTo>
                      <a:pt x="661" y="280"/>
                    </a:lnTo>
                    <a:lnTo>
                      <a:pt x="650" y="267"/>
                    </a:lnTo>
                    <a:lnTo>
                      <a:pt x="640" y="255"/>
                    </a:lnTo>
                    <a:lnTo>
                      <a:pt x="628" y="244"/>
                    </a:lnTo>
                    <a:lnTo>
                      <a:pt x="615" y="232"/>
                    </a:lnTo>
                    <a:lnTo>
                      <a:pt x="601" y="223"/>
                    </a:lnTo>
                    <a:lnTo>
                      <a:pt x="586" y="214"/>
                    </a:lnTo>
                    <a:lnTo>
                      <a:pt x="571" y="206"/>
                    </a:lnTo>
                    <a:lnTo>
                      <a:pt x="555" y="199"/>
                    </a:lnTo>
                    <a:lnTo>
                      <a:pt x="538" y="194"/>
                    </a:lnTo>
                    <a:lnTo>
                      <a:pt x="522" y="190"/>
                    </a:lnTo>
                    <a:lnTo>
                      <a:pt x="504" y="187"/>
                    </a:lnTo>
                    <a:lnTo>
                      <a:pt x="487" y="186"/>
                    </a:lnTo>
                    <a:lnTo>
                      <a:pt x="467" y="185"/>
                    </a:lnTo>
                    <a:lnTo>
                      <a:pt x="448" y="186"/>
                    </a:lnTo>
                    <a:lnTo>
                      <a:pt x="430" y="187"/>
                    </a:lnTo>
                    <a:lnTo>
                      <a:pt x="413" y="190"/>
                    </a:lnTo>
                    <a:lnTo>
                      <a:pt x="395" y="194"/>
                    </a:lnTo>
                    <a:lnTo>
                      <a:pt x="379" y="199"/>
                    </a:lnTo>
                    <a:lnTo>
                      <a:pt x="363" y="206"/>
                    </a:lnTo>
                    <a:lnTo>
                      <a:pt x="347" y="214"/>
                    </a:lnTo>
                    <a:lnTo>
                      <a:pt x="333" y="223"/>
                    </a:lnTo>
                    <a:lnTo>
                      <a:pt x="318" y="232"/>
                    </a:lnTo>
                    <a:lnTo>
                      <a:pt x="305" y="244"/>
                    </a:lnTo>
                    <a:lnTo>
                      <a:pt x="292" y="255"/>
                    </a:lnTo>
                    <a:lnTo>
                      <a:pt x="282" y="267"/>
                    </a:lnTo>
                    <a:lnTo>
                      <a:pt x="272" y="280"/>
                    </a:lnTo>
                    <a:lnTo>
                      <a:pt x="262" y="294"/>
                    </a:lnTo>
                    <a:lnTo>
                      <a:pt x="255" y="308"/>
                    </a:lnTo>
                    <a:lnTo>
                      <a:pt x="248" y="324"/>
                    </a:lnTo>
                    <a:lnTo>
                      <a:pt x="241" y="341"/>
                    </a:lnTo>
                    <a:lnTo>
                      <a:pt x="234" y="358"/>
                    </a:lnTo>
                    <a:lnTo>
                      <a:pt x="230" y="374"/>
                    </a:lnTo>
                    <a:lnTo>
                      <a:pt x="227" y="389"/>
                    </a:lnTo>
                    <a:lnTo>
                      <a:pt x="224" y="406"/>
                    </a:lnTo>
                    <a:lnTo>
                      <a:pt x="222" y="425"/>
                    </a:lnTo>
                    <a:lnTo>
                      <a:pt x="220" y="474"/>
                    </a:lnTo>
                    <a:lnTo>
                      <a:pt x="715" y="474"/>
                    </a:lnTo>
                    <a:lnTo>
                      <a:pt x="712" y="429"/>
                    </a:lnTo>
                    <a:lnTo>
                      <a:pt x="710" y="410"/>
                    </a:lnTo>
                    <a:lnTo>
                      <a:pt x="708" y="39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5" name="Freeform 38"/>
              <p:cNvSpPr>
                <a:spLocks noEditPoints="1"/>
              </p:cNvSpPr>
              <p:nvPr userDrawn="1"/>
            </p:nvSpPr>
            <p:spPr bwMode="auto">
              <a:xfrm>
                <a:off x="5431" y="4045"/>
                <a:ext cx="69" cy="87"/>
              </a:xfrm>
              <a:custGeom>
                <a:avLst/>
                <a:gdLst>
                  <a:gd name="T0" fmla="*/ 0 w 895"/>
                  <a:gd name="T1" fmla="*/ 0 h 1129"/>
                  <a:gd name="T2" fmla="*/ 0 w 895"/>
                  <a:gd name="T3" fmla="*/ 0 h 1129"/>
                  <a:gd name="T4" fmla="*/ 0 w 895"/>
                  <a:gd name="T5" fmla="*/ 0 h 1129"/>
                  <a:gd name="T6" fmla="*/ 0 w 895"/>
                  <a:gd name="T7" fmla="*/ 0 h 1129"/>
                  <a:gd name="T8" fmla="*/ 0 w 895"/>
                  <a:gd name="T9" fmla="*/ 0 h 1129"/>
                  <a:gd name="T10" fmla="*/ 0 w 895"/>
                  <a:gd name="T11" fmla="*/ 0 h 1129"/>
                  <a:gd name="T12" fmla="*/ 0 w 895"/>
                  <a:gd name="T13" fmla="*/ 0 h 1129"/>
                  <a:gd name="T14" fmla="*/ 0 w 895"/>
                  <a:gd name="T15" fmla="*/ 0 h 1129"/>
                  <a:gd name="T16" fmla="*/ 0 w 895"/>
                  <a:gd name="T17" fmla="*/ 0 h 1129"/>
                  <a:gd name="T18" fmla="*/ 0 w 895"/>
                  <a:gd name="T19" fmla="*/ 0 h 1129"/>
                  <a:gd name="T20" fmla="*/ 0 w 895"/>
                  <a:gd name="T21" fmla="*/ 0 h 1129"/>
                  <a:gd name="T22" fmla="*/ 0 w 895"/>
                  <a:gd name="T23" fmla="*/ 0 h 1129"/>
                  <a:gd name="T24" fmla="*/ 0 w 895"/>
                  <a:gd name="T25" fmla="*/ 0 h 1129"/>
                  <a:gd name="T26" fmla="*/ 0 w 895"/>
                  <a:gd name="T27" fmla="*/ 0 h 1129"/>
                  <a:gd name="T28" fmla="*/ 0 w 895"/>
                  <a:gd name="T29" fmla="*/ 0 h 1129"/>
                  <a:gd name="T30" fmla="*/ 0 w 895"/>
                  <a:gd name="T31" fmla="*/ 0 h 1129"/>
                  <a:gd name="T32" fmla="*/ 0 w 895"/>
                  <a:gd name="T33" fmla="*/ 0 h 1129"/>
                  <a:gd name="T34" fmla="*/ 0 w 895"/>
                  <a:gd name="T35" fmla="*/ 0 h 1129"/>
                  <a:gd name="T36" fmla="*/ 0 w 895"/>
                  <a:gd name="T37" fmla="*/ 0 h 1129"/>
                  <a:gd name="T38" fmla="*/ 0 w 895"/>
                  <a:gd name="T39" fmla="*/ 0 h 1129"/>
                  <a:gd name="T40" fmla="*/ 0 w 895"/>
                  <a:gd name="T41" fmla="*/ 0 h 1129"/>
                  <a:gd name="T42" fmla="*/ 0 w 895"/>
                  <a:gd name="T43" fmla="*/ 0 h 1129"/>
                  <a:gd name="T44" fmla="*/ 0 w 895"/>
                  <a:gd name="T45" fmla="*/ 0 h 1129"/>
                  <a:gd name="T46" fmla="*/ 0 w 895"/>
                  <a:gd name="T47" fmla="*/ 0 h 1129"/>
                  <a:gd name="T48" fmla="*/ 0 w 895"/>
                  <a:gd name="T49" fmla="*/ 0 h 1129"/>
                  <a:gd name="T50" fmla="*/ 0 w 895"/>
                  <a:gd name="T51" fmla="*/ 0 h 1129"/>
                  <a:gd name="T52" fmla="*/ 0 w 895"/>
                  <a:gd name="T53" fmla="*/ 0 h 1129"/>
                  <a:gd name="T54" fmla="*/ 0 w 895"/>
                  <a:gd name="T55" fmla="*/ 0 h 1129"/>
                  <a:gd name="T56" fmla="*/ 0 w 895"/>
                  <a:gd name="T57" fmla="*/ 0 h 1129"/>
                  <a:gd name="T58" fmla="*/ 0 w 895"/>
                  <a:gd name="T59" fmla="*/ 0 h 1129"/>
                  <a:gd name="T60" fmla="*/ 0 w 895"/>
                  <a:gd name="T61" fmla="*/ 0 h 1129"/>
                  <a:gd name="T62" fmla="*/ 0 w 895"/>
                  <a:gd name="T63" fmla="*/ 0 h 1129"/>
                  <a:gd name="T64" fmla="*/ 0 w 895"/>
                  <a:gd name="T65" fmla="*/ 0 h 1129"/>
                  <a:gd name="T66" fmla="*/ 0 w 895"/>
                  <a:gd name="T67" fmla="*/ 0 h 1129"/>
                  <a:gd name="T68" fmla="*/ 0 w 895"/>
                  <a:gd name="T69" fmla="*/ 0 h 1129"/>
                  <a:gd name="T70" fmla="*/ 0 w 895"/>
                  <a:gd name="T71" fmla="*/ 0 h 1129"/>
                  <a:gd name="T72" fmla="*/ 0 w 895"/>
                  <a:gd name="T73" fmla="*/ 0 h 1129"/>
                  <a:gd name="T74" fmla="*/ 0 w 895"/>
                  <a:gd name="T75" fmla="*/ 0 h 1129"/>
                  <a:gd name="T76" fmla="*/ 0 w 895"/>
                  <a:gd name="T77" fmla="*/ 0 h 1129"/>
                  <a:gd name="T78" fmla="*/ 0 w 895"/>
                  <a:gd name="T79" fmla="*/ 0 h 1129"/>
                  <a:gd name="T80" fmla="*/ 0 w 895"/>
                  <a:gd name="T81" fmla="*/ 0 h 1129"/>
                  <a:gd name="T82" fmla="*/ 0 w 895"/>
                  <a:gd name="T83" fmla="*/ 0 h 1129"/>
                  <a:gd name="T84" fmla="*/ 0 w 895"/>
                  <a:gd name="T85" fmla="*/ 0 h 1129"/>
                  <a:gd name="T86" fmla="*/ 0 w 895"/>
                  <a:gd name="T87" fmla="*/ 0 h 1129"/>
                  <a:gd name="T88" fmla="*/ 0 w 895"/>
                  <a:gd name="T89" fmla="*/ 0 h 1129"/>
                  <a:gd name="T90" fmla="*/ 0 w 895"/>
                  <a:gd name="T91" fmla="*/ 0 h 1129"/>
                  <a:gd name="T92" fmla="*/ 0 w 895"/>
                  <a:gd name="T93" fmla="*/ 0 h 1129"/>
                  <a:gd name="T94" fmla="*/ 0 w 895"/>
                  <a:gd name="T95" fmla="*/ 0 h 1129"/>
                  <a:gd name="T96" fmla="*/ 0 w 895"/>
                  <a:gd name="T97" fmla="*/ 0 h 1129"/>
                  <a:gd name="T98" fmla="*/ 0 w 895"/>
                  <a:gd name="T99" fmla="*/ 0 h 1129"/>
                  <a:gd name="T100" fmla="*/ 0 w 895"/>
                  <a:gd name="T101" fmla="*/ 0 h 1129"/>
                  <a:gd name="T102" fmla="*/ 0 w 895"/>
                  <a:gd name="T103" fmla="*/ 0 h 1129"/>
                  <a:gd name="T104" fmla="*/ 0 w 895"/>
                  <a:gd name="T105" fmla="*/ 0 h 1129"/>
                  <a:gd name="T106" fmla="*/ 0 w 895"/>
                  <a:gd name="T107" fmla="*/ 0 h 1129"/>
                  <a:gd name="T108" fmla="*/ 0 w 895"/>
                  <a:gd name="T109" fmla="*/ 0 h 1129"/>
                  <a:gd name="T110" fmla="*/ 0 w 895"/>
                  <a:gd name="T111" fmla="*/ 0 h 1129"/>
                  <a:gd name="T112" fmla="*/ 0 w 895"/>
                  <a:gd name="T113" fmla="*/ 0 h 1129"/>
                  <a:gd name="T114" fmla="*/ 0 w 895"/>
                  <a:gd name="T115" fmla="*/ 0 h 1129"/>
                  <a:gd name="T116" fmla="*/ 0 w 895"/>
                  <a:gd name="T117" fmla="*/ 0 h 1129"/>
                  <a:gd name="T118" fmla="*/ 0 w 895"/>
                  <a:gd name="T119" fmla="*/ 0 h 1129"/>
                  <a:gd name="T120" fmla="*/ 0 w 895"/>
                  <a:gd name="T121" fmla="*/ 0 h 112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895" h="1129">
                    <a:moveTo>
                      <a:pt x="677" y="1116"/>
                    </a:moveTo>
                    <a:lnTo>
                      <a:pt x="677" y="1016"/>
                    </a:lnTo>
                    <a:lnTo>
                      <a:pt x="661" y="1031"/>
                    </a:lnTo>
                    <a:lnTo>
                      <a:pt x="646" y="1044"/>
                    </a:lnTo>
                    <a:lnTo>
                      <a:pt x="630" y="1057"/>
                    </a:lnTo>
                    <a:lnTo>
                      <a:pt x="615" y="1068"/>
                    </a:lnTo>
                    <a:lnTo>
                      <a:pt x="599" y="1078"/>
                    </a:lnTo>
                    <a:lnTo>
                      <a:pt x="584" y="1088"/>
                    </a:lnTo>
                    <a:lnTo>
                      <a:pt x="567" y="1096"/>
                    </a:lnTo>
                    <a:lnTo>
                      <a:pt x="551" y="1103"/>
                    </a:lnTo>
                    <a:lnTo>
                      <a:pt x="534" y="1109"/>
                    </a:lnTo>
                    <a:lnTo>
                      <a:pt x="516" y="1115"/>
                    </a:lnTo>
                    <a:lnTo>
                      <a:pt x="496" y="1119"/>
                    </a:lnTo>
                    <a:lnTo>
                      <a:pt x="477" y="1122"/>
                    </a:lnTo>
                    <a:lnTo>
                      <a:pt x="455" y="1125"/>
                    </a:lnTo>
                    <a:lnTo>
                      <a:pt x="432" y="1127"/>
                    </a:lnTo>
                    <a:lnTo>
                      <a:pt x="408" y="1128"/>
                    </a:lnTo>
                    <a:lnTo>
                      <a:pt x="383" y="1129"/>
                    </a:lnTo>
                    <a:lnTo>
                      <a:pt x="359" y="1128"/>
                    </a:lnTo>
                    <a:lnTo>
                      <a:pt x="336" y="1127"/>
                    </a:lnTo>
                    <a:lnTo>
                      <a:pt x="314" y="1125"/>
                    </a:lnTo>
                    <a:lnTo>
                      <a:pt x="292" y="1123"/>
                    </a:lnTo>
                    <a:lnTo>
                      <a:pt x="270" y="1119"/>
                    </a:lnTo>
                    <a:lnTo>
                      <a:pt x="250" y="1115"/>
                    </a:lnTo>
                    <a:lnTo>
                      <a:pt x="231" y="1110"/>
                    </a:lnTo>
                    <a:lnTo>
                      <a:pt x="212" y="1104"/>
                    </a:lnTo>
                    <a:lnTo>
                      <a:pt x="193" y="1097"/>
                    </a:lnTo>
                    <a:lnTo>
                      <a:pt x="176" y="1090"/>
                    </a:lnTo>
                    <a:lnTo>
                      <a:pt x="159" y="1082"/>
                    </a:lnTo>
                    <a:lnTo>
                      <a:pt x="144" y="1072"/>
                    </a:lnTo>
                    <a:lnTo>
                      <a:pt x="129" y="1063"/>
                    </a:lnTo>
                    <a:lnTo>
                      <a:pt x="115" y="1053"/>
                    </a:lnTo>
                    <a:lnTo>
                      <a:pt x="101" y="1041"/>
                    </a:lnTo>
                    <a:lnTo>
                      <a:pt x="88" y="1029"/>
                    </a:lnTo>
                    <a:lnTo>
                      <a:pt x="77" y="1017"/>
                    </a:lnTo>
                    <a:lnTo>
                      <a:pt x="67" y="1005"/>
                    </a:lnTo>
                    <a:lnTo>
                      <a:pt x="59" y="992"/>
                    </a:lnTo>
                    <a:lnTo>
                      <a:pt x="49" y="980"/>
                    </a:lnTo>
                    <a:lnTo>
                      <a:pt x="42" y="966"/>
                    </a:lnTo>
                    <a:lnTo>
                      <a:pt x="35" y="953"/>
                    </a:lnTo>
                    <a:lnTo>
                      <a:pt x="28" y="938"/>
                    </a:lnTo>
                    <a:lnTo>
                      <a:pt x="22" y="924"/>
                    </a:lnTo>
                    <a:lnTo>
                      <a:pt x="17" y="909"/>
                    </a:lnTo>
                    <a:lnTo>
                      <a:pt x="13" y="894"/>
                    </a:lnTo>
                    <a:lnTo>
                      <a:pt x="9" y="877"/>
                    </a:lnTo>
                    <a:lnTo>
                      <a:pt x="7" y="861"/>
                    </a:lnTo>
                    <a:lnTo>
                      <a:pt x="4" y="845"/>
                    </a:lnTo>
                    <a:lnTo>
                      <a:pt x="2" y="827"/>
                    </a:lnTo>
                    <a:lnTo>
                      <a:pt x="1" y="810"/>
                    </a:lnTo>
                    <a:lnTo>
                      <a:pt x="0" y="792"/>
                    </a:lnTo>
                    <a:lnTo>
                      <a:pt x="1" y="774"/>
                    </a:lnTo>
                    <a:lnTo>
                      <a:pt x="2" y="757"/>
                    </a:lnTo>
                    <a:lnTo>
                      <a:pt x="5" y="740"/>
                    </a:lnTo>
                    <a:lnTo>
                      <a:pt x="7" y="723"/>
                    </a:lnTo>
                    <a:lnTo>
                      <a:pt x="10" y="708"/>
                    </a:lnTo>
                    <a:lnTo>
                      <a:pt x="15" y="692"/>
                    </a:lnTo>
                    <a:lnTo>
                      <a:pt x="19" y="677"/>
                    </a:lnTo>
                    <a:lnTo>
                      <a:pt x="25" y="662"/>
                    </a:lnTo>
                    <a:lnTo>
                      <a:pt x="32" y="648"/>
                    </a:lnTo>
                    <a:lnTo>
                      <a:pt x="39" y="634"/>
                    </a:lnTo>
                    <a:lnTo>
                      <a:pt x="47" y="621"/>
                    </a:lnTo>
                    <a:lnTo>
                      <a:pt x="55" y="608"/>
                    </a:lnTo>
                    <a:lnTo>
                      <a:pt x="66" y="596"/>
                    </a:lnTo>
                    <a:lnTo>
                      <a:pt x="75" y="583"/>
                    </a:lnTo>
                    <a:lnTo>
                      <a:pt x="87" y="572"/>
                    </a:lnTo>
                    <a:lnTo>
                      <a:pt x="99" y="561"/>
                    </a:lnTo>
                    <a:lnTo>
                      <a:pt x="111" y="551"/>
                    </a:lnTo>
                    <a:lnTo>
                      <a:pt x="124" y="541"/>
                    </a:lnTo>
                    <a:lnTo>
                      <a:pt x="138" y="531"/>
                    </a:lnTo>
                    <a:lnTo>
                      <a:pt x="153" y="523"/>
                    </a:lnTo>
                    <a:lnTo>
                      <a:pt x="169" y="515"/>
                    </a:lnTo>
                    <a:lnTo>
                      <a:pt x="184" y="509"/>
                    </a:lnTo>
                    <a:lnTo>
                      <a:pt x="201" y="501"/>
                    </a:lnTo>
                    <a:lnTo>
                      <a:pt x="218" y="496"/>
                    </a:lnTo>
                    <a:lnTo>
                      <a:pt x="236" y="491"/>
                    </a:lnTo>
                    <a:lnTo>
                      <a:pt x="255" y="487"/>
                    </a:lnTo>
                    <a:lnTo>
                      <a:pt x="274" y="483"/>
                    </a:lnTo>
                    <a:lnTo>
                      <a:pt x="294" y="479"/>
                    </a:lnTo>
                    <a:lnTo>
                      <a:pt x="315" y="477"/>
                    </a:lnTo>
                    <a:lnTo>
                      <a:pt x="337" y="475"/>
                    </a:lnTo>
                    <a:lnTo>
                      <a:pt x="358" y="474"/>
                    </a:lnTo>
                    <a:lnTo>
                      <a:pt x="381" y="474"/>
                    </a:lnTo>
                    <a:lnTo>
                      <a:pt x="673" y="474"/>
                    </a:lnTo>
                    <a:lnTo>
                      <a:pt x="673" y="395"/>
                    </a:lnTo>
                    <a:lnTo>
                      <a:pt x="672" y="370"/>
                    </a:lnTo>
                    <a:lnTo>
                      <a:pt x="669" y="346"/>
                    </a:lnTo>
                    <a:lnTo>
                      <a:pt x="664" y="324"/>
                    </a:lnTo>
                    <a:lnTo>
                      <a:pt x="658" y="303"/>
                    </a:lnTo>
                    <a:lnTo>
                      <a:pt x="650" y="284"/>
                    </a:lnTo>
                    <a:lnTo>
                      <a:pt x="641" y="268"/>
                    </a:lnTo>
                    <a:lnTo>
                      <a:pt x="634" y="260"/>
                    </a:lnTo>
                    <a:lnTo>
                      <a:pt x="628" y="252"/>
                    </a:lnTo>
                    <a:lnTo>
                      <a:pt x="622" y="246"/>
                    </a:lnTo>
                    <a:lnTo>
                      <a:pt x="615" y="240"/>
                    </a:lnTo>
                    <a:lnTo>
                      <a:pt x="607" y="233"/>
                    </a:lnTo>
                    <a:lnTo>
                      <a:pt x="599" y="227"/>
                    </a:lnTo>
                    <a:lnTo>
                      <a:pt x="581" y="217"/>
                    </a:lnTo>
                    <a:lnTo>
                      <a:pt x="562" y="208"/>
                    </a:lnTo>
                    <a:lnTo>
                      <a:pt x="540" y="201"/>
                    </a:lnTo>
                    <a:lnTo>
                      <a:pt x="516" y="196"/>
                    </a:lnTo>
                    <a:lnTo>
                      <a:pt x="490" y="192"/>
                    </a:lnTo>
                    <a:lnTo>
                      <a:pt x="462" y="190"/>
                    </a:lnTo>
                    <a:lnTo>
                      <a:pt x="431" y="189"/>
                    </a:lnTo>
                    <a:lnTo>
                      <a:pt x="409" y="190"/>
                    </a:lnTo>
                    <a:lnTo>
                      <a:pt x="388" y="191"/>
                    </a:lnTo>
                    <a:lnTo>
                      <a:pt x="369" y="193"/>
                    </a:lnTo>
                    <a:lnTo>
                      <a:pt x="350" y="195"/>
                    </a:lnTo>
                    <a:lnTo>
                      <a:pt x="332" y="198"/>
                    </a:lnTo>
                    <a:lnTo>
                      <a:pt x="316" y="202"/>
                    </a:lnTo>
                    <a:lnTo>
                      <a:pt x="301" y="207"/>
                    </a:lnTo>
                    <a:lnTo>
                      <a:pt x="288" y="213"/>
                    </a:lnTo>
                    <a:lnTo>
                      <a:pt x="274" y="220"/>
                    </a:lnTo>
                    <a:lnTo>
                      <a:pt x="262" y="227"/>
                    </a:lnTo>
                    <a:lnTo>
                      <a:pt x="249" y="235"/>
                    </a:lnTo>
                    <a:lnTo>
                      <a:pt x="237" y="246"/>
                    </a:lnTo>
                    <a:lnTo>
                      <a:pt x="226" y="256"/>
                    </a:lnTo>
                    <a:lnTo>
                      <a:pt x="213" y="269"/>
                    </a:lnTo>
                    <a:lnTo>
                      <a:pt x="202" y="281"/>
                    </a:lnTo>
                    <a:lnTo>
                      <a:pt x="190" y="296"/>
                    </a:lnTo>
                    <a:lnTo>
                      <a:pt x="44" y="159"/>
                    </a:lnTo>
                    <a:lnTo>
                      <a:pt x="64" y="137"/>
                    </a:lnTo>
                    <a:lnTo>
                      <a:pt x="83" y="117"/>
                    </a:lnTo>
                    <a:lnTo>
                      <a:pt x="103" y="99"/>
                    </a:lnTo>
                    <a:lnTo>
                      <a:pt x="124" y="83"/>
                    </a:lnTo>
                    <a:lnTo>
                      <a:pt x="145" y="68"/>
                    </a:lnTo>
                    <a:lnTo>
                      <a:pt x="165" y="56"/>
                    </a:lnTo>
                    <a:lnTo>
                      <a:pt x="187" y="44"/>
                    </a:lnTo>
                    <a:lnTo>
                      <a:pt x="209" y="35"/>
                    </a:lnTo>
                    <a:lnTo>
                      <a:pt x="233" y="27"/>
                    </a:lnTo>
                    <a:lnTo>
                      <a:pt x="258" y="20"/>
                    </a:lnTo>
                    <a:lnTo>
                      <a:pt x="284" y="13"/>
                    </a:lnTo>
                    <a:lnTo>
                      <a:pt x="312" y="8"/>
                    </a:lnTo>
                    <a:lnTo>
                      <a:pt x="342" y="5"/>
                    </a:lnTo>
                    <a:lnTo>
                      <a:pt x="373" y="2"/>
                    </a:lnTo>
                    <a:lnTo>
                      <a:pt x="405" y="1"/>
                    </a:lnTo>
                    <a:lnTo>
                      <a:pt x="440" y="0"/>
                    </a:lnTo>
                    <a:lnTo>
                      <a:pt x="468" y="0"/>
                    </a:lnTo>
                    <a:lnTo>
                      <a:pt x="495" y="1"/>
                    </a:lnTo>
                    <a:lnTo>
                      <a:pt x="521" y="3"/>
                    </a:lnTo>
                    <a:lnTo>
                      <a:pt x="546" y="6"/>
                    </a:lnTo>
                    <a:lnTo>
                      <a:pt x="571" y="9"/>
                    </a:lnTo>
                    <a:lnTo>
                      <a:pt x="594" y="13"/>
                    </a:lnTo>
                    <a:lnTo>
                      <a:pt x="617" y="17"/>
                    </a:lnTo>
                    <a:lnTo>
                      <a:pt x="639" y="24"/>
                    </a:lnTo>
                    <a:lnTo>
                      <a:pt x="659" y="30"/>
                    </a:lnTo>
                    <a:lnTo>
                      <a:pt x="680" y="37"/>
                    </a:lnTo>
                    <a:lnTo>
                      <a:pt x="699" y="44"/>
                    </a:lnTo>
                    <a:lnTo>
                      <a:pt x="717" y="53"/>
                    </a:lnTo>
                    <a:lnTo>
                      <a:pt x="734" y="62"/>
                    </a:lnTo>
                    <a:lnTo>
                      <a:pt x="751" y="72"/>
                    </a:lnTo>
                    <a:lnTo>
                      <a:pt x="766" y="83"/>
                    </a:lnTo>
                    <a:lnTo>
                      <a:pt x="781" y="94"/>
                    </a:lnTo>
                    <a:lnTo>
                      <a:pt x="794" y="107"/>
                    </a:lnTo>
                    <a:lnTo>
                      <a:pt x="808" y="119"/>
                    </a:lnTo>
                    <a:lnTo>
                      <a:pt x="819" y="134"/>
                    </a:lnTo>
                    <a:lnTo>
                      <a:pt x="831" y="147"/>
                    </a:lnTo>
                    <a:lnTo>
                      <a:pt x="841" y="163"/>
                    </a:lnTo>
                    <a:lnTo>
                      <a:pt x="850" y="178"/>
                    </a:lnTo>
                    <a:lnTo>
                      <a:pt x="859" y="195"/>
                    </a:lnTo>
                    <a:lnTo>
                      <a:pt x="866" y="213"/>
                    </a:lnTo>
                    <a:lnTo>
                      <a:pt x="873" y="231"/>
                    </a:lnTo>
                    <a:lnTo>
                      <a:pt x="878" y="250"/>
                    </a:lnTo>
                    <a:lnTo>
                      <a:pt x="883" y="270"/>
                    </a:lnTo>
                    <a:lnTo>
                      <a:pt x="888" y="289"/>
                    </a:lnTo>
                    <a:lnTo>
                      <a:pt x="891" y="310"/>
                    </a:lnTo>
                    <a:lnTo>
                      <a:pt x="893" y="332"/>
                    </a:lnTo>
                    <a:lnTo>
                      <a:pt x="894" y="355"/>
                    </a:lnTo>
                    <a:lnTo>
                      <a:pt x="895" y="379"/>
                    </a:lnTo>
                    <a:lnTo>
                      <a:pt x="895" y="1116"/>
                    </a:lnTo>
                    <a:lnTo>
                      <a:pt x="677" y="1116"/>
                    </a:lnTo>
                    <a:close/>
                    <a:moveTo>
                      <a:pt x="673" y="629"/>
                    </a:moveTo>
                    <a:lnTo>
                      <a:pt x="413" y="629"/>
                    </a:lnTo>
                    <a:lnTo>
                      <a:pt x="390" y="629"/>
                    </a:lnTo>
                    <a:lnTo>
                      <a:pt x="368" y="631"/>
                    </a:lnTo>
                    <a:lnTo>
                      <a:pt x="347" y="634"/>
                    </a:lnTo>
                    <a:lnTo>
                      <a:pt x="327" y="638"/>
                    </a:lnTo>
                    <a:lnTo>
                      <a:pt x="310" y="645"/>
                    </a:lnTo>
                    <a:lnTo>
                      <a:pt x="293" y="651"/>
                    </a:lnTo>
                    <a:lnTo>
                      <a:pt x="278" y="659"/>
                    </a:lnTo>
                    <a:lnTo>
                      <a:pt x="265" y="668"/>
                    </a:lnTo>
                    <a:lnTo>
                      <a:pt x="254" y="679"/>
                    </a:lnTo>
                    <a:lnTo>
                      <a:pt x="244" y="690"/>
                    </a:lnTo>
                    <a:lnTo>
                      <a:pt x="235" y="704"/>
                    </a:lnTo>
                    <a:lnTo>
                      <a:pt x="229" y="718"/>
                    </a:lnTo>
                    <a:lnTo>
                      <a:pt x="222" y="734"/>
                    </a:lnTo>
                    <a:lnTo>
                      <a:pt x="219" y="750"/>
                    </a:lnTo>
                    <a:lnTo>
                      <a:pt x="217" y="768"/>
                    </a:lnTo>
                    <a:lnTo>
                      <a:pt x="216" y="788"/>
                    </a:lnTo>
                    <a:lnTo>
                      <a:pt x="217" y="806"/>
                    </a:lnTo>
                    <a:lnTo>
                      <a:pt x="219" y="824"/>
                    </a:lnTo>
                    <a:lnTo>
                      <a:pt x="224" y="841"/>
                    </a:lnTo>
                    <a:lnTo>
                      <a:pt x="229" y="856"/>
                    </a:lnTo>
                    <a:lnTo>
                      <a:pt x="236" y="870"/>
                    </a:lnTo>
                    <a:lnTo>
                      <a:pt x="244" y="883"/>
                    </a:lnTo>
                    <a:lnTo>
                      <a:pt x="255" y="895"/>
                    </a:lnTo>
                    <a:lnTo>
                      <a:pt x="266" y="905"/>
                    </a:lnTo>
                    <a:lnTo>
                      <a:pt x="280" y="914"/>
                    </a:lnTo>
                    <a:lnTo>
                      <a:pt x="295" y="922"/>
                    </a:lnTo>
                    <a:lnTo>
                      <a:pt x="312" y="929"/>
                    </a:lnTo>
                    <a:lnTo>
                      <a:pt x="329" y="934"/>
                    </a:lnTo>
                    <a:lnTo>
                      <a:pt x="349" y="938"/>
                    </a:lnTo>
                    <a:lnTo>
                      <a:pt x="371" y="941"/>
                    </a:lnTo>
                    <a:lnTo>
                      <a:pt x="394" y="944"/>
                    </a:lnTo>
                    <a:lnTo>
                      <a:pt x="419" y="945"/>
                    </a:lnTo>
                    <a:lnTo>
                      <a:pt x="453" y="944"/>
                    </a:lnTo>
                    <a:lnTo>
                      <a:pt x="484" y="941"/>
                    </a:lnTo>
                    <a:lnTo>
                      <a:pt x="512" y="937"/>
                    </a:lnTo>
                    <a:lnTo>
                      <a:pt x="537" y="932"/>
                    </a:lnTo>
                    <a:lnTo>
                      <a:pt x="548" y="929"/>
                    </a:lnTo>
                    <a:lnTo>
                      <a:pt x="560" y="925"/>
                    </a:lnTo>
                    <a:lnTo>
                      <a:pt x="571" y="920"/>
                    </a:lnTo>
                    <a:lnTo>
                      <a:pt x="583" y="913"/>
                    </a:lnTo>
                    <a:lnTo>
                      <a:pt x="593" y="906"/>
                    </a:lnTo>
                    <a:lnTo>
                      <a:pt x="604" y="899"/>
                    </a:lnTo>
                    <a:lnTo>
                      <a:pt x="615" y="891"/>
                    </a:lnTo>
                    <a:lnTo>
                      <a:pt x="625" y="881"/>
                    </a:lnTo>
                    <a:lnTo>
                      <a:pt x="630" y="875"/>
                    </a:lnTo>
                    <a:lnTo>
                      <a:pt x="636" y="868"/>
                    </a:lnTo>
                    <a:lnTo>
                      <a:pt x="646" y="853"/>
                    </a:lnTo>
                    <a:lnTo>
                      <a:pt x="654" y="836"/>
                    </a:lnTo>
                    <a:lnTo>
                      <a:pt x="660" y="816"/>
                    </a:lnTo>
                    <a:lnTo>
                      <a:pt x="666" y="795"/>
                    </a:lnTo>
                    <a:lnTo>
                      <a:pt x="670" y="771"/>
                    </a:lnTo>
                    <a:lnTo>
                      <a:pt x="672" y="745"/>
                    </a:lnTo>
                    <a:lnTo>
                      <a:pt x="673" y="718"/>
                    </a:lnTo>
                    <a:lnTo>
                      <a:pt x="673" y="62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6" name="Freeform 39"/>
              <p:cNvSpPr>
                <a:spLocks/>
              </p:cNvSpPr>
              <p:nvPr userDrawn="1"/>
            </p:nvSpPr>
            <p:spPr bwMode="auto">
              <a:xfrm>
                <a:off x="5526" y="4011"/>
                <a:ext cx="34" cy="120"/>
              </a:xfrm>
              <a:custGeom>
                <a:avLst/>
                <a:gdLst>
                  <a:gd name="T0" fmla="*/ 0 w 440"/>
                  <a:gd name="T1" fmla="*/ 0 h 1549"/>
                  <a:gd name="T2" fmla="*/ 0 w 440"/>
                  <a:gd name="T3" fmla="*/ 0 h 1549"/>
                  <a:gd name="T4" fmla="*/ 0 w 440"/>
                  <a:gd name="T5" fmla="*/ 0 h 1549"/>
                  <a:gd name="T6" fmla="*/ 0 w 440"/>
                  <a:gd name="T7" fmla="*/ 0 h 1549"/>
                  <a:gd name="T8" fmla="*/ 0 w 440"/>
                  <a:gd name="T9" fmla="*/ 0 h 1549"/>
                  <a:gd name="T10" fmla="*/ 0 w 440"/>
                  <a:gd name="T11" fmla="*/ 0 h 1549"/>
                  <a:gd name="T12" fmla="*/ 0 w 440"/>
                  <a:gd name="T13" fmla="*/ 0 h 1549"/>
                  <a:gd name="T14" fmla="*/ 0 w 440"/>
                  <a:gd name="T15" fmla="*/ 0 h 1549"/>
                  <a:gd name="T16" fmla="*/ 0 w 440"/>
                  <a:gd name="T17" fmla="*/ 0 h 1549"/>
                  <a:gd name="T18" fmla="*/ 0 w 440"/>
                  <a:gd name="T19" fmla="*/ 0 h 1549"/>
                  <a:gd name="T20" fmla="*/ 0 w 440"/>
                  <a:gd name="T21" fmla="*/ 0 h 1549"/>
                  <a:gd name="T22" fmla="*/ 0 w 440"/>
                  <a:gd name="T23" fmla="*/ 0 h 1549"/>
                  <a:gd name="T24" fmla="*/ 0 w 440"/>
                  <a:gd name="T25" fmla="*/ 0 h 1549"/>
                  <a:gd name="T26" fmla="*/ 0 w 440"/>
                  <a:gd name="T27" fmla="*/ 0 h 1549"/>
                  <a:gd name="T28" fmla="*/ 0 w 440"/>
                  <a:gd name="T29" fmla="*/ 0 h 1549"/>
                  <a:gd name="T30" fmla="*/ 0 w 440"/>
                  <a:gd name="T31" fmla="*/ 0 h 1549"/>
                  <a:gd name="T32" fmla="*/ 0 w 440"/>
                  <a:gd name="T33" fmla="*/ 0 h 1549"/>
                  <a:gd name="T34" fmla="*/ 0 w 440"/>
                  <a:gd name="T35" fmla="*/ 0 h 1549"/>
                  <a:gd name="T36" fmla="*/ 0 w 440"/>
                  <a:gd name="T37" fmla="*/ 0 h 1549"/>
                  <a:gd name="T38" fmla="*/ 0 w 440"/>
                  <a:gd name="T39" fmla="*/ 0 h 1549"/>
                  <a:gd name="T40" fmla="*/ 0 w 440"/>
                  <a:gd name="T41" fmla="*/ 0 h 1549"/>
                  <a:gd name="T42" fmla="*/ 0 w 440"/>
                  <a:gd name="T43" fmla="*/ 0 h 1549"/>
                  <a:gd name="T44" fmla="*/ 0 w 440"/>
                  <a:gd name="T45" fmla="*/ 0 h 1549"/>
                  <a:gd name="T46" fmla="*/ 0 w 440"/>
                  <a:gd name="T47" fmla="*/ 0 h 1549"/>
                  <a:gd name="T48" fmla="*/ 0 w 440"/>
                  <a:gd name="T49" fmla="*/ 0 h 1549"/>
                  <a:gd name="T50" fmla="*/ 0 w 440"/>
                  <a:gd name="T51" fmla="*/ 0 h 1549"/>
                  <a:gd name="T52" fmla="*/ 0 w 440"/>
                  <a:gd name="T53" fmla="*/ 0 h 1549"/>
                  <a:gd name="T54" fmla="*/ 0 w 440"/>
                  <a:gd name="T55" fmla="*/ 0 h 1549"/>
                  <a:gd name="T56" fmla="*/ 0 w 440"/>
                  <a:gd name="T57" fmla="*/ 0 h 1549"/>
                  <a:gd name="T58" fmla="*/ 0 w 440"/>
                  <a:gd name="T59" fmla="*/ 0 h 1549"/>
                  <a:gd name="T60" fmla="*/ 0 w 440"/>
                  <a:gd name="T61" fmla="*/ 0 h 1549"/>
                  <a:gd name="T62" fmla="*/ 0 w 440"/>
                  <a:gd name="T63" fmla="*/ 0 h 1549"/>
                  <a:gd name="T64" fmla="*/ 0 w 440"/>
                  <a:gd name="T65" fmla="*/ 0 h 1549"/>
                  <a:gd name="T66" fmla="*/ 0 w 440"/>
                  <a:gd name="T67" fmla="*/ 0 h 1549"/>
                  <a:gd name="T68" fmla="*/ 0 w 440"/>
                  <a:gd name="T69" fmla="*/ 0 h 1549"/>
                  <a:gd name="T70" fmla="*/ 0 w 440"/>
                  <a:gd name="T71" fmla="*/ 0 h 1549"/>
                  <a:gd name="T72" fmla="*/ 0 w 440"/>
                  <a:gd name="T73" fmla="*/ 0 h 1549"/>
                  <a:gd name="T74" fmla="*/ 0 w 440"/>
                  <a:gd name="T75" fmla="*/ 0 h 1549"/>
                  <a:gd name="T76" fmla="*/ 0 w 440"/>
                  <a:gd name="T77" fmla="*/ 0 h 1549"/>
                  <a:gd name="T78" fmla="*/ 0 w 440"/>
                  <a:gd name="T79" fmla="*/ 0 h 1549"/>
                  <a:gd name="T80" fmla="*/ 0 w 440"/>
                  <a:gd name="T81" fmla="*/ 0 h 1549"/>
                  <a:gd name="T82" fmla="*/ 0 w 440"/>
                  <a:gd name="T83" fmla="*/ 0 h 1549"/>
                  <a:gd name="T84" fmla="*/ 0 w 440"/>
                  <a:gd name="T85" fmla="*/ 0 h 1549"/>
                  <a:gd name="T86" fmla="*/ 0 w 440"/>
                  <a:gd name="T87" fmla="*/ 0 h 1549"/>
                  <a:gd name="T88" fmla="*/ 0 w 440"/>
                  <a:gd name="T89" fmla="*/ 0 h 1549"/>
                  <a:gd name="T90" fmla="*/ 0 w 440"/>
                  <a:gd name="T91" fmla="*/ 0 h 1549"/>
                  <a:gd name="T92" fmla="*/ 0 w 440"/>
                  <a:gd name="T93" fmla="*/ 0 h 1549"/>
                  <a:gd name="T94" fmla="*/ 0 w 440"/>
                  <a:gd name="T95" fmla="*/ 0 h 1549"/>
                  <a:gd name="T96" fmla="*/ 0 w 440"/>
                  <a:gd name="T97" fmla="*/ 0 h 1549"/>
                  <a:gd name="T98" fmla="*/ 0 w 440"/>
                  <a:gd name="T99" fmla="*/ 0 h 1549"/>
                  <a:gd name="T100" fmla="*/ 0 w 440"/>
                  <a:gd name="T101" fmla="*/ 0 h 1549"/>
                  <a:gd name="T102" fmla="*/ 0 w 440"/>
                  <a:gd name="T103" fmla="*/ 0 h 1549"/>
                  <a:gd name="T104" fmla="*/ 0 w 440"/>
                  <a:gd name="T105" fmla="*/ 0 h 1549"/>
                  <a:gd name="T106" fmla="*/ 0 w 440"/>
                  <a:gd name="T107" fmla="*/ 0 h 1549"/>
                  <a:gd name="T108" fmla="*/ 0 w 440"/>
                  <a:gd name="T109" fmla="*/ 0 h 1549"/>
                  <a:gd name="T110" fmla="*/ 0 w 440"/>
                  <a:gd name="T111" fmla="*/ 0 h 1549"/>
                  <a:gd name="T112" fmla="*/ 0 w 440"/>
                  <a:gd name="T113" fmla="*/ 0 h 1549"/>
                  <a:gd name="T114" fmla="*/ 0 w 440"/>
                  <a:gd name="T115" fmla="*/ 0 h 154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440" h="1549">
                    <a:moveTo>
                      <a:pt x="303" y="1549"/>
                    </a:moveTo>
                    <a:lnTo>
                      <a:pt x="303" y="1549"/>
                    </a:lnTo>
                    <a:lnTo>
                      <a:pt x="284" y="1549"/>
                    </a:lnTo>
                    <a:lnTo>
                      <a:pt x="267" y="1548"/>
                    </a:lnTo>
                    <a:lnTo>
                      <a:pt x="249" y="1546"/>
                    </a:lnTo>
                    <a:lnTo>
                      <a:pt x="232" y="1544"/>
                    </a:lnTo>
                    <a:lnTo>
                      <a:pt x="216" y="1541"/>
                    </a:lnTo>
                    <a:lnTo>
                      <a:pt x="200" y="1536"/>
                    </a:lnTo>
                    <a:lnTo>
                      <a:pt x="186" y="1532"/>
                    </a:lnTo>
                    <a:lnTo>
                      <a:pt x="171" y="1527"/>
                    </a:lnTo>
                    <a:lnTo>
                      <a:pt x="158" y="1522"/>
                    </a:lnTo>
                    <a:lnTo>
                      <a:pt x="144" y="1516"/>
                    </a:lnTo>
                    <a:lnTo>
                      <a:pt x="132" y="1508"/>
                    </a:lnTo>
                    <a:lnTo>
                      <a:pt x="119" y="1501"/>
                    </a:lnTo>
                    <a:lnTo>
                      <a:pt x="108" y="1492"/>
                    </a:lnTo>
                    <a:lnTo>
                      <a:pt x="96" y="1483"/>
                    </a:lnTo>
                    <a:lnTo>
                      <a:pt x="86" y="1473"/>
                    </a:lnTo>
                    <a:lnTo>
                      <a:pt x="77" y="1463"/>
                    </a:lnTo>
                    <a:lnTo>
                      <a:pt x="67" y="1452"/>
                    </a:lnTo>
                    <a:lnTo>
                      <a:pt x="59" y="1441"/>
                    </a:lnTo>
                    <a:lnTo>
                      <a:pt x="51" y="1429"/>
                    </a:lnTo>
                    <a:lnTo>
                      <a:pt x="44" y="1417"/>
                    </a:lnTo>
                    <a:lnTo>
                      <a:pt x="36" y="1405"/>
                    </a:lnTo>
                    <a:lnTo>
                      <a:pt x="30" y="1392"/>
                    </a:lnTo>
                    <a:lnTo>
                      <a:pt x="25" y="1379"/>
                    </a:lnTo>
                    <a:lnTo>
                      <a:pt x="20" y="1365"/>
                    </a:lnTo>
                    <a:lnTo>
                      <a:pt x="15" y="1352"/>
                    </a:lnTo>
                    <a:lnTo>
                      <a:pt x="11" y="1337"/>
                    </a:lnTo>
                    <a:lnTo>
                      <a:pt x="8" y="1323"/>
                    </a:lnTo>
                    <a:lnTo>
                      <a:pt x="5" y="1308"/>
                    </a:lnTo>
                    <a:lnTo>
                      <a:pt x="3" y="1292"/>
                    </a:lnTo>
                    <a:lnTo>
                      <a:pt x="2" y="1277"/>
                    </a:lnTo>
                    <a:lnTo>
                      <a:pt x="0" y="1245"/>
                    </a:lnTo>
                    <a:lnTo>
                      <a:pt x="0" y="0"/>
                    </a:lnTo>
                    <a:lnTo>
                      <a:pt x="222" y="0"/>
                    </a:lnTo>
                    <a:lnTo>
                      <a:pt x="222" y="1231"/>
                    </a:lnTo>
                    <a:lnTo>
                      <a:pt x="223" y="1247"/>
                    </a:lnTo>
                    <a:lnTo>
                      <a:pt x="224" y="1262"/>
                    </a:lnTo>
                    <a:lnTo>
                      <a:pt x="226" y="1276"/>
                    </a:lnTo>
                    <a:lnTo>
                      <a:pt x="229" y="1288"/>
                    </a:lnTo>
                    <a:lnTo>
                      <a:pt x="232" y="1300"/>
                    </a:lnTo>
                    <a:lnTo>
                      <a:pt x="238" y="1310"/>
                    </a:lnTo>
                    <a:lnTo>
                      <a:pt x="243" y="1319"/>
                    </a:lnTo>
                    <a:lnTo>
                      <a:pt x="249" y="1328"/>
                    </a:lnTo>
                    <a:lnTo>
                      <a:pt x="256" y="1335"/>
                    </a:lnTo>
                    <a:lnTo>
                      <a:pt x="266" y="1342"/>
                    </a:lnTo>
                    <a:lnTo>
                      <a:pt x="275" y="1347"/>
                    </a:lnTo>
                    <a:lnTo>
                      <a:pt x="286" y="1352"/>
                    </a:lnTo>
                    <a:lnTo>
                      <a:pt x="298" y="1356"/>
                    </a:lnTo>
                    <a:lnTo>
                      <a:pt x="311" y="1358"/>
                    </a:lnTo>
                    <a:lnTo>
                      <a:pt x="326" y="1359"/>
                    </a:lnTo>
                    <a:lnTo>
                      <a:pt x="341" y="1360"/>
                    </a:lnTo>
                    <a:lnTo>
                      <a:pt x="440" y="1360"/>
                    </a:lnTo>
                    <a:lnTo>
                      <a:pt x="440" y="1549"/>
                    </a:lnTo>
                    <a:lnTo>
                      <a:pt x="303" y="154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7" name="Freeform 40"/>
              <p:cNvSpPr>
                <a:spLocks/>
              </p:cNvSpPr>
              <p:nvPr userDrawn="1"/>
            </p:nvSpPr>
            <p:spPr bwMode="auto">
              <a:xfrm>
                <a:off x="5571" y="4022"/>
                <a:ext cx="43" cy="109"/>
              </a:xfrm>
              <a:custGeom>
                <a:avLst/>
                <a:gdLst>
                  <a:gd name="T0" fmla="*/ 0 w 561"/>
                  <a:gd name="T1" fmla="*/ 0 h 1418"/>
                  <a:gd name="T2" fmla="*/ 0 w 561"/>
                  <a:gd name="T3" fmla="*/ 0 h 1418"/>
                  <a:gd name="T4" fmla="*/ 0 w 561"/>
                  <a:gd name="T5" fmla="*/ 0 h 1418"/>
                  <a:gd name="T6" fmla="*/ 0 w 561"/>
                  <a:gd name="T7" fmla="*/ 0 h 1418"/>
                  <a:gd name="T8" fmla="*/ 0 w 561"/>
                  <a:gd name="T9" fmla="*/ 0 h 1418"/>
                  <a:gd name="T10" fmla="*/ 0 w 561"/>
                  <a:gd name="T11" fmla="*/ 0 h 1418"/>
                  <a:gd name="T12" fmla="*/ 0 w 561"/>
                  <a:gd name="T13" fmla="*/ 0 h 1418"/>
                  <a:gd name="T14" fmla="*/ 0 w 561"/>
                  <a:gd name="T15" fmla="*/ 0 h 1418"/>
                  <a:gd name="T16" fmla="*/ 0 w 561"/>
                  <a:gd name="T17" fmla="*/ 0 h 1418"/>
                  <a:gd name="T18" fmla="*/ 0 w 561"/>
                  <a:gd name="T19" fmla="*/ 0 h 1418"/>
                  <a:gd name="T20" fmla="*/ 0 w 561"/>
                  <a:gd name="T21" fmla="*/ 0 h 1418"/>
                  <a:gd name="T22" fmla="*/ 0 w 561"/>
                  <a:gd name="T23" fmla="*/ 0 h 1418"/>
                  <a:gd name="T24" fmla="*/ 0 w 561"/>
                  <a:gd name="T25" fmla="*/ 0 h 1418"/>
                  <a:gd name="T26" fmla="*/ 0 w 561"/>
                  <a:gd name="T27" fmla="*/ 0 h 1418"/>
                  <a:gd name="T28" fmla="*/ 0 w 561"/>
                  <a:gd name="T29" fmla="*/ 0 h 1418"/>
                  <a:gd name="T30" fmla="*/ 0 w 561"/>
                  <a:gd name="T31" fmla="*/ 0 h 1418"/>
                  <a:gd name="T32" fmla="*/ 0 w 561"/>
                  <a:gd name="T33" fmla="*/ 0 h 1418"/>
                  <a:gd name="T34" fmla="*/ 0 w 561"/>
                  <a:gd name="T35" fmla="*/ 0 h 1418"/>
                  <a:gd name="T36" fmla="*/ 0 w 561"/>
                  <a:gd name="T37" fmla="*/ 0 h 1418"/>
                  <a:gd name="T38" fmla="*/ 0 w 561"/>
                  <a:gd name="T39" fmla="*/ 0 h 1418"/>
                  <a:gd name="T40" fmla="*/ 0 w 561"/>
                  <a:gd name="T41" fmla="*/ 0 h 1418"/>
                  <a:gd name="T42" fmla="*/ 0 w 561"/>
                  <a:gd name="T43" fmla="*/ 0 h 1418"/>
                  <a:gd name="T44" fmla="*/ 0 w 561"/>
                  <a:gd name="T45" fmla="*/ 0 h 1418"/>
                  <a:gd name="T46" fmla="*/ 0 w 561"/>
                  <a:gd name="T47" fmla="*/ 0 h 1418"/>
                  <a:gd name="T48" fmla="*/ 0 w 561"/>
                  <a:gd name="T49" fmla="*/ 0 h 1418"/>
                  <a:gd name="T50" fmla="*/ 0 w 561"/>
                  <a:gd name="T51" fmla="*/ 0 h 1418"/>
                  <a:gd name="T52" fmla="*/ 0 w 561"/>
                  <a:gd name="T53" fmla="*/ 0 h 1418"/>
                  <a:gd name="T54" fmla="*/ 0 w 561"/>
                  <a:gd name="T55" fmla="*/ 0 h 1418"/>
                  <a:gd name="T56" fmla="*/ 0 w 561"/>
                  <a:gd name="T57" fmla="*/ 0 h 1418"/>
                  <a:gd name="T58" fmla="*/ 0 w 561"/>
                  <a:gd name="T59" fmla="*/ 0 h 1418"/>
                  <a:gd name="T60" fmla="*/ 0 w 561"/>
                  <a:gd name="T61" fmla="*/ 0 h 1418"/>
                  <a:gd name="T62" fmla="*/ 0 w 561"/>
                  <a:gd name="T63" fmla="*/ 0 h 1418"/>
                  <a:gd name="T64" fmla="*/ 0 w 561"/>
                  <a:gd name="T65" fmla="*/ 0 h 141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561" h="1418">
                    <a:moveTo>
                      <a:pt x="429" y="1418"/>
                    </a:moveTo>
                    <a:lnTo>
                      <a:pt x="429" y="1418"/>
                    </a:lnTo>
                    <a:lnTo>
                      <a:pt x="411" y="1418"/>
                    </a:lnTo>
                    <a:lnTo>
                      <a:pt x="393" y="1417"/>
                    </a:lnTo>
                    <a:lnTo>
                      <a:pt x="376" y="1415"/>
                    </a:lnTo>
                    <a:lnTo>
                      <a:pt x="360" y="1413"/>
                    </a:lnTo>
                    <a:lnTo>
                      <a:pt x="344" y="1410"/>
                    </a:lnTo>
                    <a:lnTo>
                      <a:pt x="329" y="1405"/>
                    </a:lnTo>
                    <a:lnTo>
                      <a:pt x="314" y="1401"/>
                    </a:lnTo>
                    <a:lnTo>
                      <a:pt x="300" y="1396"/>
                    </a:lnTo>
                    <a:lnTo>
                      <a:pt x="285" y="1390"/>
                    </a:lnTo>
                    <a:lnTo>
                      <a:pt x="273" y="1384"/>
                    </a:lnTo>
                    <a:lnTo>
                      <a:pt x="260" y="1375"/>
                    </a:lnTo>
                    <a:lnTo>
                      <a:pt x="248" y="1368"/>
                    </a:lnTo>
                    <a:lnTo>
                      <a:pt x="237" y="1359"/>
                    </a:lnTo>
                    <a:lnTo>
                      <a:pt x="225" y="1349"/>
                    </a:lnTo>
                    <a:lnTo>
                      <a:pt x="215" y="1340"/>
                    </a:lnTo>
                    <a:lnTo>
                      <a:pt x="205" y="1329"/>
                    </a:lnTo>
                    <a:lnTo>
                      <a:pt x="195" y="1317"/>
                    </a:lnTo>
                    <a:lnTo>
                      <a:pt x="186" y="1306"/>
                    </a:lnTo>
                    <a:lnTo>
                      <a:pt x="178" y="1294"/>
                    </a:lnTo>
                    <a:lnTo>
                      <a:pt x="170" y="1282"/>
                    </a:lnTo>
                    <a:lnTo>
                      <a:pt x="163" y="1269"/>
                    </a:lnTo>
                    <a:lnTo>
                      <a:pt x="157" y="1256"/>
                    </a:lnTo>
                    <a:lnTo>
                      <a:pt x="151" y="1243"/>
                    </a:lnTo>
                    <a:lnTo>
                      <a:pt x="145" y="1230"/>
                    </a:lnTo>
                    <a:lnTo>
                      <a:pt x="141" y="1216"/>
                    </a:lnTo>
                    <a:lnTo>
                      <a:pt x="137" y="1202"/>
                    </a:lnTo>
                    <a:lnTo>
                      <a:pt x="134" y="1187"/>
                    </a:lnTo>
                    <a:lnTo>
                      <a:pt x="131" y="1173"/>
                    </a:lnTo>
                    <a:lnTo>
                      <a:pt x="129" y="1158"/>
                    </a:lnTo>
                    <a:lnTo>
                      <a:pt x="128" y="1143"/>
                    </a:lnTo>
                    <a:lnTo>
                      <a:pt x="127" y="1127"/>
                    </a:lnTo>
                    <a:lnTo>
                      <a:pt x="127" y="1112"/>
                    </a:lnTo>
                    <a:lnTo>
                      <a:pt x="127" y="504"/>
                    </a:lnTo>
                    <a:lnTo>
                      <a:pt x="0" y="504"/>
                    </a:lnTo>
                    <a:lnTo>
                      <a:pt x="0" y="334"/>
                    </a:lnTo>
                    <a:lnTo>
                      <a:pt x="127" y="334"/>
                    </a:lnTo>
                    <a:lnTo>
                      <a:pt x="127" y="0"/>
                    </a:lnTo>
                    <a:lnTo>
                      <a:pt x="348" y="0"/>
                    </a:lnTo>
                    <a:lnTo>
                      <a:pt x="348" y="334"/>
                    </a:lnTo>
                    <a:lnTo>
                      <a:pt x="561" y="334"/>
                    </a:lnTo>
                    <a:lnTo>
                      <a:pt x="561" y="504"/>
                    </a:lnTo>
                    <a:lnTo>
                      <a:pt x="348" y="504"/>
                    </a:lnTo>
                    <a:lnTo>
                      <a:pt x="348" y="1100"/>
                    </a:lnTo>
                    <a:lnTo>
                      <a:pt x="349" y="1116"/>
                    </a:lnTo>
                    <a:lnTo>
                      <a:pt x="350" y="1130"/>
                    </a:lnTo>
                    <a:lnTo>
                      <a:pt x="352" y="1144"/>
                    </a:lnTo>
                    <a:lnTo>
                      <a:pt x="356" y="1156"/>
                    </a:lnTo>
                    <a:lnTo>
                      <a:pt x="360" y="1168"/>
                    </a:lnTo>
                    <a:lnTo>
                      <a:pt x="365" y="1178"/>
                    </a:lnTo>
                    <a:lnTo>
                      <a:pt x="372" y="1188"/>
                    </a:lnTo>
                    <a:lnTo>
                      <a:pt x="379" y="1197"/>
                    </a:lnTo>
                    <a:lnTo>
                      <a:pt x="386" y="1204"/>
                    </a:lnTo>
                    <a:lnTo>
                      <a:pt x="395" y="1210"/>
                    </a:lnTo>
                    <a:lnTo>
                      <a:pt x="406" y="1216"/>
                    </a:lnTo>
                    <a:lnTo>
                      <a:pt x="416" y="1221"/>
                    </a:lnTo>
                    <a:lnTo>
                      <a:pt x="429" y="1224"/>
                    </a:lnTo>
                    <a:lnTo>
                      <a:pt x="441" y="1227"/>
                    </a:lnTo>
                    <a:lnTo>
                      <a:pt x="455" y="1228"/>
                    </a:lnTo>
                    <a:lnTo>
                      <a:pt x="470" y="1229"/>
                    </a:lnTo>
                    <a:lnTo>
                      <a:pt x="561" y="1229"/>
                    </a:lnTo>
                    <a:lnTo>
                      <a:pt x="561" y="1418"/>
                    </a:lnTo>
                    <a:lnTo>
                      <a:pt x="429" y="14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8" name="Freeform 41"/>
              <p:cNvSpPr>
                <a:spLocks/>
              </p:cNvSpPr>
              <p:nvPr userDrawn="1"/>
            </p:nvSpPr>
            <p:spPr bwMode="auto">
              <a:xfrm>
                <a:off x="5636" y="4011"/>
                <a:ext cx="68" cy="120"/>
              </a:xfrm>
              <a:custGeom>
                <a:avLst/>
                <a:gdLst>
                  <a:gd name="T0" fmla="*/ 0 w 889"/>
                  <a:gd name="T1" fmla="*/ 0 h 1549"/>
                  <a:gd name="T2" fmla="*/ 0 w 889"/>
                  <a:gd name="T3" fmla="*/ 0 h 1549"/>
                  <a:gd name="T4" fmla="*/ 0 w 889"/>
                  <a:gd name="T5" fmla="*/ 0 h 1549"/>
                  <a:gd name="T6" fmla="*/ 0 w 889"/>
                  <a:gd name="T7" fmla="*/ 0 h 1549"/>
                  <a:gd name="T8" fmla="*/ 0 w 889"/>
                  <a:gd name="T9" fmla="*/ 0 h 1549"/>
                  <a:gd name="T10" fmla="*/ 0 w 889"/>
                  <a:gd name="T11" fmla="*/ 0 h 1549"/>
                  <a:gd name="T12" fmla="*/ 0 w 889"/>
                  <a:gd name="T13" fmla="*/ 0 h 1549"/>
                  <a:gd name="T14" fmla="*/ 0 w 889"/>
                  <a:gd name="T15" fmla="*/ 0 h 1549"/>
                  <a:gd name="T16" fmla="*/ 0 w 889"/>
                  <a:gd name="T17" fmla="*/ 0 h 1549"/>
                  <a:gd name="T18" fmla="*/ 0 w 889"/>
                  <a:gd name="T19" fmla="*/ 0 h 1549"/>
                  <a:gd name="T20" fmla="*/ 0 w 889"/>
                  <a:gd name="T21" fmla="*/ 0 h 1549"/>
                  <a:gd name="T22" fmla="*/ 0 w 889"/>
                  <a:gd name="T23" fmla="*/ 0 h 1549"/>
                  <a:gd name="T24" fmla="*/ 0 w 889"/>
                  <a:gd name="T25" fmla="*/ 0 h 1549"/>
                  <a:gd name="T26" fmla="*/ 0 w 889"/>
                  <a:gd name="T27" fmla="*/ 0 h 1549"/>
                  <a:gd name="T28" fmla="*/ 0 w 889"/>
                  <a:gd name="T29" fmla="*/ 0 h 1549"/>
                  <a:gd name="T30" fmla="*/ 0 w 889"/>
                  <a:gd name="T31" fmla="*/ 0 h 1549"/>
                  <a:gd name="T32" fmla="*/ 0 w 889"/>
                  <a:gd name="T33" fmla="*/ 0 h 1549"/>
                  <a:gd name="T34" fmla="*/ 0 w 889"/>
                  <a:gd name="T35" fmla="*/ 0 h 1549"/>
                  <a:gd name="T36" fmla="*/ 0 w 889"/>
                  <a:gd name="T37" fmla="*/ 0 h 1549"/>
                  <a:gd name="T38" fmla="*/ 0 w 889"/>
                  <a:gd name="T39" fmla="*/ 0 h 1549"/>
                  <a:gd name="T40" fmla="*/ 0 w 889"/>
                  <a:gd name="T41" fmla="*/ 0 h 1549"/>
                  <a:gd name="T42" fmla="*/ 0 w 889"/>
                  <a:gd name="T43" fmla="*/ 0 h 1549"/>
                  <a:gd name="T44" fmla="*/ 0 w 889"/>
                  <a:gd name="T45" fmla="*/ 0 h 1549"/>
                  <a:gd name="T46" fmla="*/ 0 w 889"/>
                  <a:gd name="T47" fmla="*/ 0 h 1549"/>
                  <a:gd name="T48" fmla="*/ 0 w 889"/>
                  <a:gd name="T49" fmla="*/ 0 h 1549"/>
                  <a:gd name="T50" fmla="*/ 0 w 889"/>
                  <a:gd name="T51" fmla="*/ 0 h 1549"/>
                  <a:gd name="T52" fmla="*/ 0 w 889"/>
                  <a:gd name="T53" fmla="*/ 0 h 1549"/>
                  <a:gd name="T54" fmla="*/ 0 w 889"/>
                  <a:gd name="T55" fmla="*/ 0 h 1549"/>
                  <a:gd name="T56" fmla="*/ 0 w 889"/>
                  <a:gd name="T57" fmla="*/ 0 h 1549"/>
                  <a:gd name="T58" fmla="*/ 0 w 889"/>
                  <a:gd name="T59" fmla="*/ 0 h 1549"/>
                  <a:gd name="T60" fmla="*/ 0 w 889"/>
                  <a:gd name="T61" fmla="*/ 0 h 1549"/>
                  <a:gd name="T62" fmla="*/ 0 w 889"/>
                  <a:gd name="T63" fmla="*/ 0 h 1549"/>
                  <a:gd name="T64" fmla="*/ 0 w 889"/>
                  <a:gd name="T65" fmla="*/ 0 h 1549"/>
                  <a:gd name="T66" fmla="*/ 0 w 889"/>
                  <a:gd name="T67" fmla="*/ 0 h 1549"/>
                  <a:gd name="T68" fmla="*/ 0 w 889"/>
                  <a:gd name="T69" fmla="*/ 0 h 1549"/>
                  <a:gd name="T70" fmla="*/ 0 w 889"/>
                  <a:gd name="T71" fmla="*/ 0 h 1549"/>
                  <a:gd name="T72" fmla="*/ 0 w 889"/>
                  <a:gd name="T73" fmla="*/ 0 h 1549"/>
                  <a:gd name="T74" fmla="*/ 0 w 889"/>
                  <a:gd name="T75" fmla="*/ 0 h 1549"/>
                  <a:gd name="T76" fmla="*/ 0 w 889"/>
                  <a:gd name="T77" fmla="*/ 0 h 1549"/>
                  <a:gd name="T78" fmla="*/ 0 w 889"/>
                  <a:gd name="T79" fmla="*/ 0 h 1549"/>
                  <a:gd name="T80" fmla="*/ 0 w 889"/>
                  <a:gd name="T81" fmla="*/ 0 h 1549"/>
                  <a:gd name="T82" fmla="*/ 0 w 889"/>
                  <a:gd name="T83" fmla="*/ 0 h 1549"/>
                  <a:gd name="T84" fmla="*/ 0 w 889"/>
                  <a:gd name="T85" fmla="*/ 0 h 1549"/>
                  <a:gd name="T86" fmla="*/ 0 w 889"/>
                  <a:gd name="T87" fmla="*/ 0 h 1549"/>
                  <a:gd name="T88" fmla="*/ 0 w 889"/>
                  <a:gd name="T89" fmla="*/ 0 h 1549"/>
                  <a:gd name="T90" fmla="*/ 0 w 889"/>
                  <a:gd name="T91" fmla="*/ 0 h 1549"/>
                  <a:gd name="T92" fmla="*/ 0 w 889"/>
                  <a:gd name="T93" fmla="*/ 0 h 1549"/>
                  <a:gd name="T94" fmla="*/ 0 w 889"/>
                  <a:gd name="T95" fmla="*/ 0 h 1549"/>
                  <a:gd name="T96" fmla="*/ 0 w 889"/>
                  <a:gd name="T97" fmla="*/ 0 h 1549"/>
                  <a:gd name="T98" fmla="*/ 0 w 889"/>
                  <a:gd name="T99" fmla="*/ 0 h 1549"/>
                  <a:gd name="T100" fmla="*/ 0 w 889"/>
                  <a:gd name="T101" fmla="*/ 0 h 1549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889" h="1549">
                    <a:moveTo>
                      <a:pt x="668" y="1549"/>
                    </a:moveTo>
                    <a:lnTo>
                      <a:pt x="668" y="872"/>
                    </a:lnTo>
                    <a:lnTo>
                      <a:pt x="667" y="843"/>
                    </a:lnTo>
                    <a:lnTo>
                      <a:pt x="664" y="816"/>
                    </a:lnTo>
                    <a:lnTo>
                      <a:pt x="659" y="791"/>
                    </a:lnTo>
                    <a:lnTo>
                      <a:pt x="652" y="767"/>
                    </a:lnTo>
                    <a:lnTo>
                      <a:pt x="643" y="745"/>
                    </a:lnTo>
                    <a:lnTo>
                      <a:pt x="638" y="736"/>
                    </a:lnTo>
                    <a:lnTo>
                      <a:pt x="633" y="726"/>
                    </a:lnTo>
                    <a:lnTo>
                      <a:pt x="626" y="716"/>
                    </a:lnTo>
                    <a:lnTo>
                      <a:pt x="620" y="708"/>
                    </a:lnTo>
                    <a:lnTo>
                      <a:pt x="613" y="700"/>
                    </a:lnTo>
                    <a:lnTo>
                      <a:pt x="606" y="691"/>
                    </a:lnTo>
                    <a:lnTo>
                      <a:pt x="589" y="678"/>
                    </a:lnTo>
                    <a:lnTo>
                      <a:pt x="573" y="665"/>
                    </a:lnTo>
                    <a:lnTo>
                      <a:pt x="554" y="655"/>
                    </a:lnTo>
                    <a:lnTo>
                      <a:pt x="534" y="646"/>
                    </a:lnTo>
                    <a:lnTo>
                      <a:pt x="514" y="639"/>
                    </a:lnTo>
                    <a:lnTo>
                      <a:pt x="493" y="634"/>
                    </a:lnTo>
                    <a:lnTo>
                      <a:pt x="470" y="632"/>
                    </a:lnTo>
                    <a:lnTo>
                      <a:pt x="446" y="631"/>
                    </a:lnTo>
                    <a:lnTo>
                      <a:pt x="422" y="632"/>
                    </a:lnTo>
                    <a:lnTo>
                      <a:pt x="399" y="634"/>
                    </a:lnTo>
                    <a:lnTo>
                      <a:pt x="377" y="639"/>
                    </a:lnTo>
                    <a:lnTo>
                      <a:pt x="357" y="646"/>
                    </a:lnTo>
                    <a:lnTo>
                      <a:pt x="337" y="655"/>
                    </a:lnTo>
                    <a:lnTo>
                      <a:pt x="318" y="665"/>
                    </a:lnTo>
                    <a:lnTo>
                      <a:pt x="301" y="678"/>
                    </a:lnTo>
                    <a:lnTo>
                      <a:pt x="285" y="691"/>
                    </a:lnTo>
                    <a:lnTo>
                      <a:pt x="277" y="700"/>
                    </a:lnTo>
                    <a:lnTo>
                      <a:pt x="270" y="708"/>
                    </a:lnTo>
                    <a:lnTo>
                      <a:pt x="263" y="716"/>
                    </a:lnTo>
                    <a:lnTo>
                      <a:pt x="257" y="726"/>
                    </a:lnTo>
                    <a:lnTo>
                      <a:pt x="252" y="736"/>
                    </a:lnTo>
                    <a:lnTo>
                      <a:pt x="247" y="745"/>
                    </a:lnTo>
                    <a:lnTo>
                      <a:pt x="242" y="757"/>
                    </a:lnTo>
                    <a:lnTo>
                      <a:pt x="237" y="767"/>
                    </a:lnTo>
                    <a:lnTo>
                      <a:pt x="230" y="791"/>
                    </a:lnTo>
                    <a:lnTo>
                      <a:pt x="226" y="816"/>
                    </a:lnTo>
                    <a:lnTo>
                      <a:pt x="223" y="843"/>
                    </a:lnTo>
                    <a:lnTo>
                      <a:pt x="222" y="872"/>
                    </a:lnTo>
                    <a:lnTo>
                      <a:pt x="222" y="1549"/>
                    </a:lnTo>
                    <a:lnTo>
                      <a:pt x="0" y="1549"/>
                    </a:lnTo>
                    <a:lnTo>
                      <a:pt x="0" y="0"/>
                    </a:lnTo>
                    <a:lnTo>
                      <a:pt x="222" y="0"/>
                    </a:lnTo>
                    <a:lnTo>
                      <a:pt x="222" y="556"/>
                    </a:lnTo>
                    <a:lnTo>
                      <a:pt x="236" y="542"/>
                    </a:lnTo>
                    <a:lnTo>
                      <a:pt x="251" y="527"/>
                    </a:lnTo>
                    <a:lnTo>
                      <a:pt x="266" y="515"/>
                    </a:lnTo>
                    <a:lnTo>
                      <a:pt x="283" y="502"/>
                    </a:lnTo>
                    <a:lnTo>
                      <a:pt x="299" y="491"/>
                    </a:lnTo>
                    <a:lnTo>
                      <a:pt x="316" y="482"/>
                    </a:lnTo>
                    <a:lnTo>
                      <a:pt x="333" y="472"/>
                    </a:lnTo>
                    <a:lnTo>
                      <a:pt x="350" y="464"/>
                    </a:lnTo>
                    <a:lnTo>
                      <a:pt x="368" y="457"/>
                    </a:lnTo>
                    <a:lnTo>
                      <a:pt x="387" y="450"/>
                    </a:lnTo>
                    <a:lnTo>
                      <a:pt x="405" y="445"/>
                    </a:lnTo>
                    <a:lnTo>
                      <a:pt x="425" y="440"/>
                    </a:lnTo>
                    <a:lnTo>
                      <a:pt x="445" y="437"/>
                    </a:lnTo>
                    <a:lnTo>
                      <a:pt x="465" y="435"/>
                    </a:lnTo>
                    <a:lnTo>
                      <a:pt x="485" y="433"/>
                    </a:lnTo>
                    <a:lnTo>
                      <a:pt x="506" y="433"/>
                    </a:lnTo>
                    <a:lnTo>
                      <a:pt x="529" y="433"/>
                    </a:lnTo>
                    <a:lnTo>
                      <a:pt x="551" y="435"/>
                    </a:lnTo>
                    <a:lnTo>
                      <a:pt x="571" y="437"/>
                    </a:lnTo>
                    <a:lnTo>
                      <a:pt x="592" y="440"/>
                    </a:lnTo>
                    <a:lnTo>
                      <a:pt x="612" y="443"/>
                    </a:lnTo>
                    <a:lnTo>
                      <a:pt x="631" y="448"/>
                    </a:lnTo>
                    <a:lnTo>
                      <a:pt x="649" y="454"/>
                    </a:lnTo>
                    <a:lnTo>
                      <a:pt x="667" y="461"/>
                    </a:lnTo>
                    <a:lnTo>
                      <a:pt x="685" y="468"/>
                    </a:lnTo>
                    <a:lnTo>
                      <a:pt x="701" y="476"/>
                    </a:lnTo>
                    <a:lnTo>
                      <a:pt x="717" y="485"/>
                    </a:lnTo>
                    <a:lnTo>
                      <a:pt x="732" y="495"/>
                    </a:lnTo>
                    <a:lnTo>
                      <a:pt x="748" y="507"/>
                    </a:lnTo>
                    <a:lnTo>
                      <a:pt x="761" y="518"/>
                    </a:lnTo>
                    <a:lnTo>
                      <a:pt x="775" y="530"/>
                    </a:lnTo>
                    <a:lnTo>
                      <a:pt x="788" y="544"/>
                    </a:lnTo>
                    <a:lnTo>
                      <a:pt x="801" y="557"/>
                    </a:lnTo>
                    <a:lnTo>
                      <a:pt x="812" y="573"/>
                    </a:lnTo>
                    <a:lnTo>
                      <a:pt x="823" y="587"/>
                    </a:lnTo>
                    <a:lnTo>
                      <a:pt x="832" y="604"/>
                    </a:lnTo>
                    <a:lnTo>
                      <a:pt x="841" y="620"/>
                    </a:lnTo>
                    <a:lnTo>
                      <a:pt x="850" y="637"/>
                    </a:lnTo>
                    <a:lnTo>
                      <a:pt x="857" y="655"/>
                    </a:lnTo>
                    <a:lnTo>
                      <a:pt x="864" y="673"/>
                    </a:lnTo>
                    <a:lnTo>
                      <a:pt x="870" y="691"/>
                    </a:lnTo>
                    <a:lnTo>
                      <a:pt x="876" y="710"/>
                    </a:lnTo>
                    <a:lnTo>
                      <a:pt x="880" y="731"/>
                    </a:lnTo>
                    <a:lnTo>
                      <a:pt x="883" y="750"/>
                    </a:lnTo>
                    <a:lnTo>
                      <a:pt x="886" y="771"/>
                    </a:lnTo>
                    <a:lnTo>
                      <a:pt x="888" y="793"/>
                    </a:lnTo>
                    <a:lnTo>
                      <a:pt x="889" y="815"/>
                    </a:lnTo>
                    <a:lnTo>
                      <a:pt x="889" y="838"/>
                    </a:lnTo>
                    <a:lnTo>
                      <a:pt x="889" y="1549"/>
                    </a:lnTo>
                    <a:lnTo>
                      <a:pt x="668" y="154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9" name="Freeform 42"/>
              <p:cNvSpPr>
                <a:spLocks/>
              </p:cNvSpPr>
              <p:nvPr userDrawn="1"/>
            </p:nvSpPr>
            <p:spPr bwMode="auto">
              <a:xfrm>
                <a:off x="4973" y="4101"/>
                <a:ext cx="14" cy="30"/>
              </a:xfrm>
              <a:custGeom>
                <a:avLst/>
                <a:gdLst>
                  <a:gd name="T0" fmla="*/ 0 w 179"/>
                  <a:gd name="T1" fmla="*/ 0 h 397"/>
                  <a:gd name="T2" fmla="*/ 0 w 179"/>
                  <a:gd name="T3" fmla="*/ 0 h 397"/>
                  <a:gd name="T4" fmla="*/ 0 w 179"/>
                  <a:gd name="T5" fmla="*/ 0 h 397"/>
                  <a:gd name="T6" fmla="*/ 0 w 179"/>
                  <a:gd name="T7" fmla="*/ 0 h 397"/>
                  <a:gd name="T8" fmla="*/ 0 w 179"/>
                  <a:gd name="T9" fmla="*/ 0 h 397"/>
                  <a:gd name="T10" fmla="*/ 0 w 179"/>
                  <a:gd name="T11" fmla="*/ 0 h 397"/>
                  <a:gd name="T12" fmla="*/ 0 w 179"/>
                  <a:gd name="T13" fmla="*/ 0 h 397"/>
                  <a:gd name="T14" fmla="*/ 0 w 179"/>
                  <a:gd name="T15" fmla="*/ 0 h 397"/>
                  <a:gd name="T16" fmla="*/ 0 w 179"/>
                  <a:gd name="T17" fmla="*/ 0 h 397"/>
                  <a:gd name="T18" fmla="*/ 0 w 179"/>
                  <a:gd name="T19" fmla="*/ 0 h 397"/>
                  <a:gd name="T20" fmla="*/ 0 w 179"/>
                  <a:gd name="T21" fmla="*/ 0 h 397"/>
                  <a:gd name="T22" fmla="*/ 0 w 179"/>
                  <a:gd name="T23" fmla="*/ 0 h 397"/>
                  <a:gd name="T24" fmla="*/ 0 w 179"/>
                  <a:gd name="T25" fmla="*/ 0 h 397"/>
                  <a:gd name="T26" fmla="*/ 0 w 179"/>
                  <a:gd name="T27" fmla="*/ 0 h 397"/>
                  <a:gd name="T28" fmla="*/ 0 w 179"/>
                  <a:gd name="T29" fmla="*/ 0 h 397"/>
                  <a:gd name="T30" fmla="*/ 0 w 179"/>
                  <a:gd name="T31" fmla="*/ 0 h 397"/>
                  <a:gd name="T32" fmla="*/ 0 w 179"/>
                  <a:gd name="T33" fmla="*/ 0 h 397"/>
                  <a:gd name="T34" fmla="*/ 0 w 179"/>
                  <a:gd name="T35" fmla="*/ 0 h 397"/>
                  <a:gd name="T36" fmla="*/ 0 w 179"/>
                  <a:gd name="T37" fmla="*/ 0 h 397"/>
                  <a:gd name="T38" fmla="*/ 0 w 179"/>
                  <a:gd name="T39" fmla="*/ 0 h 397"/>
                  <a:gd name="T40" fmla="*/ 0 w 179"/>
                  <a:gd name="T41" fmla="*/ 0 h 39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79" h="397">
                    <a:moveTo>
                      <a:pt x="60" y="11"/>
                    </a:moveTo>
                    <a:lnTo>
                      <a:pt x="60" y="11"/>
                    </a:lnTo>
                    <a:lnTo>
                      <a:pt x="57" y="6"/>
                    </a:lnTo>
                    <a:lnTo>
                      <a:pt x="54" y="2"/>
                    </a:lnTo>
                    <a:lnTo>
                      <a:pt x="51" y="0"/>
                    </a:lnTo>
                    <a:lnTo>
                      <a:pt x="48" y="0"/>
                    </a:lnTo>
                    <a:lnTo>
                      <a:pt x="45" y="1"/>
                    </a:lnTo>
                    <a:lnTo>
                      <a:pt x="43" y="4"/>
                    </a:lnTo>
                    <a:lnTo>
                      <a:pt x="42" y="8"/>
                    </a:lnTo>
                    <a:lnTo>
                      <a:pt x="41" y="13"/>
                    </a:lnTo>
                    <a:lnTo>
                      <a:pt x="0" y="384"/>
                    </a:lnTo>
                    <a:lnTo>
                      <a:pt x="0" y="391"/>
                    </a:lnTo>
                    <a:lnTo>
                      <a:pt x="1" y="397"/>
                    </a:lnTo>
                    <a:lnTo>
                      <a:pt x="172" y="397"/>
                    </a:lnTo>
                    <a:lnTo>
                      <a:pt x="176" y="392"/>
                    </a:lnTo>
                    <a:lnTo>
                      <a:pt x="178" y="387"/>
                    </a:lnTo>
                    <a:lnTo>
                      <a:pt x="179" y="383"/>
                    </a:lnTo>
                    <a:lnTo>
                      <a:pt x="179" y="378"/>
                    </a:lnTo>
                    <a:lnTo>
                      <a:pt x="60" y="1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50" name="Freeform 43"/>
              <p:cNvSpPr>
                <a:spLocks/>
              </p:cNvSpPr>
              <p:nvPr userDrawn="1"/>
            </p:nvSpPr>
            <p:spPr bwMode="auto">
              <a:xfrm>
                <a:off x="5104" y="4099"/>
                <a:ext cx="12" cy="32"/>
              </a:xfrm>
              <a:custGeom>
                <a:avLst/>
                <a:gdLst>
                  <a:gd name="T0" fmla="*/ 0 w 159"/>
                  <a:gd name="T1" fmla="*/ 0 h 419"/>
                  <a:gd name="T2" fmla="*/ 0 w 159"/>
                  <a:gd name="T3" fmla="*/ 0 h 419"/>
                  <a:gd name="T4" fmla="*/ 0 w 159"/>
                  <a:gd name="T5" fmla="*/ 0 h 419"/>
                  <a:gd name="T6" fmla="*/ 0 w 159"/>
                  <a:gd name="T7" fmla="*/ 0 h 419"/>
                  <a:gd name="T8" fmla="*/ 0 w 159"/>
                  <a:gd name="T9" fmla="*/ 0 h 419"/>
                  <a:gd name="T10" fmla="*/ 0 w 159"/>
                  <a:gd name="T11" fmla="*/ 0 h 419"/>
                  <a:gd name="T12" fmla="*/ 0 w 159"/>
                  <a:gd name="T13" fmla="*/ 0 h 419"/>
                  <a:gd name="T14" fmla="*/ 0 w 159"/>
                  <a:gd name="T15" fmla="*/ 0 h 419"/>
                  <a:gd name="T16" fmla="*/ 0 w 159"/>
                  <a:gd name="T17" fmla="*/ 0 h 419"/>
                  <a:gd name="T18" fmla="*/ 0 w 159"/>
                  <a:gd name="T19" fmla="*/ 0 h 419"/>
                  <a:gd name="T20" fmla="*/ 0 w 159"/>
                  <a:gd name="T21" fmla="*/ 0 h 419"/>
                  <a:gd name="T22" fmla="*/ 0 w 159"/>
                  <a:gd name="T23" fmla="*/ 0 h 419"/>
                  <a:gd name="T24" fmla="*/ 0 w 159"/>
                  <a:gd name="T25" fmla="*/ 0 h 419"/>
                  <a:gd name="T26" fmla="*/ 0 w 159"/>
                  <a:gd name="T27" fmla="*/ 0 h 41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59" h="419">
                    <a:moveTo>
                      <a:pt x="66" y="5"/>
                    </a:moveTo>
                    <a:lnTo>
                      <a:pt x="0" y="419"/>
                    </a:lnTo>
                    <a:lnTo>
                      <a:pt x="159" y="419"/>
                    </a:lnTo>
                    <a:lnTo>
                      <a:pt x="78" y="4"/>
                    </a:lnTo>
                    <a:lnTo>
                      <a:pt x="77" y="2"/>
                    </a:lnTo>
                    <a:lnTo>
                      <a:pt x="76" y="0"/>
                    </a:lnTo>
                    <a:lnTo>
                      <a:pt x="74" y="0"/>
                    </a:lnTo>
                    <a:lnTo>
                      <a:pt x="72" y="0"/>
                    </a:lnTo>
                    <a:lnTo>
                      <a:pt x="69" y="0"/>
                    </a:lnTo>
                    <a:lnTo>
                      <a:pt x="68" y="1"/>
                    </a:lnTo>
                    <a:lnTo>
                      <a:pt x="67" y="3"/>
                    </a:lnTo>
                    <a:lnTo>
                      <a:pt x="66" y="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51" name="Freeform 44"/>
              <p:cNvSpPr>
                <a:spLocks noEditPoints="1"/>
              </p:cNvSpPr>
              <p:nvPr userDrawn="1"/>
            </p:nvSpPr>
            <p:spPr bwMode="auto">
              <a:xfrm>
                <a:off x="5135" y="4133"/>
                <a:ext cx="14" cy="14"/>
              </a:xfrm>
              <a:custGeom>
                <a:avLst/>
                <a:gdLst>
                  <a:gd name="T0" fmla="*/ 0 w 181"/>
                  <a:gd name="T1" fmla="*/ 0 h 185"/>
                  <a:gd name="T2" fmla="*/ 0 w 181"/>
                  <a:gd name="T3" fmla="*/ 0 h 185"/>
                  <a:gd name="T4" fmla="*/ 0 w 181"/>
                  <a:gd name="T5" fmla="*/ 0 h 185"/>
                  <a:gd name="T6" fmla="*/ 0 w 181"/>
                  <a:gd name="T7" fmla="*/ 0 h 185"/>
                  <a:gd name="T8" fmla="*/ 0 w 181"/>
                  <a:gd name="T9" fmla="*/ 0 h 185"/>
                  <a:gd name="T10" fmla="*/ 0 w 181"/>
                  <a:gd name="T11" fmla="*/ 0 h 185"/>
                  <a:gd name="T12" fmla="*/ 0 w 181"/>
                  <a:gd name="T13" fmla="*/ 0 h 185"/>
                  <a:gd name="T14" fmla="*/ 0 w 181"/>
                  <a:gd name="T15" fmla="*/ 0 h 185"/>
                  <a:gd name="T16" fmla="*/ 0 w 181"/>
                  <a:gd name="T17" fmla="*/ 0 h 185"/>
                  <a:gd name="T18" fmla="*/ 0 w 181"/>
                  <a:gd name="T19" fmla="*/ 0 h 185"/>
                  <a:gd name="T20" fmla="*/ 0 w 181"/>
                  <a:gd name="T21" fmla="*/ 0 h 185"/>
                  <a:gd name="T22" fmla="*/ 0 w 181"/>
                  <a:gd name="T23" fmla="*/ 0 h 185"/>
                  <a:gd name="T24" fmla="*/ 0 w 181"/>
                  <a:gd name="T25" fmla="*/ 0 h 185"/>
                  <a:gd name="T26" fmla="*/ 0 w 181"/>
                  <a:gd name="T27" fmla="*/ 0 h 185"/>
                  <a:gd name="T28" fmla="*/ 0 w 181"/>
                  <a:gd name="T29" fmla="*/ 0 h 185"/>
                  <a:gd name="T30" fmla="*/ 0 w 181"/>
                  <a:gd name="T31" fmla="*/ 0 h 185"/>
                  <a:gd name="T32" fmla="*/ 0 w 181"/>
                  <a:gd name="T33" fmla="*/ 0 h 185"/>
                  <a:gd name="T34" fmla="*/ 0 w 181"/>
                  <a:gd name="T35" fmla="*/ 0 h 185"/>
                  <a:gd name="T36" fmla="*/ 0 w 181"/>
                  <a:gd name="T37" fmla="*/ 0 h 185"/>
                  <a:gd name="T38" fmla="*/ 0 w 181"/>
                  <a:gd name="T39" fmla="*/ 0 h 185"/>
                  <a:gd name="T40" fmla="*/ 0 w 181"/>
                  <a:gd name="T41" fmla="*/ 0 h 185"/>
                  <a:gd name="T42" fmla="*/ 0 w 181"/>
                  <a:gd name="T43" fmla="*/ 0 h 185"/>
                  <a:gd name="T44" fmla="*/ 0 w 181"/>
                  <a:gd name="T45" fmla="*/ 0 h 185"/>
                  <a:gd name="T46" fmla="*/ 0 w 181"/>
                  <a:gd name="T47" fmla="*/ 0 h 185"/>
                  <a:gd name="T48" fmla="*/ 0 w 181"/>
                  <a:gd name="T49" fmla="*/ 0 h 185"/>
                  <a:gd name="T50" fmla="*/ 0 w 181"/>
                  <a:gd name="T51" fmla="*/ 0 h 185"/>
                  <a:gd name="T52" fmla="*/ 0 w 181"/>
                  <a:gd name="T53" fmla="*/ 0 h 185"/>
                  <a:gd name="T54" fmla="*/ 0 w 181"/>
                  <a:gd name="T55" fmla="*/ 0 h 185"/>
                  <a:gd name="T56" fmla="*/ 0 w 181"/>
                  <a:gd name="T57" fmla="*/ 0 h 185"/>
                  <a:gd name="T58" fmla="*/ 0 w 181"/>
                  <a:gd name="T59" fmla="*/ 0 h 185"/>
                  <a:gd name="T60" fmla="*/ 0 w 181"/>
                  <a:gd name="T61" fmla="*/ 0 h 185"/>
                  <a:gd name="T62" fmla="*/ 0 w 181"/>
                  <a:gd name="T63" fmla="*/ 0 h 185"/>
                  <a:gd name="T64" fmla="*/ 0 w 181"/>
                  <a:gd name="T65" fmla="*/ 0 h 185"/>
                  <a:gd name="T66" fmla="*/ 0 w 181"/>
                  <a:gd name="T67" fmla="*/ 0 h 185"/>
                  <a:gd name="T68" fmla="*/ 0 w 181"/>
                  <a:gd name="T69" fmla="*/ 0 h 185"/>
                  <a:gd name="T70" fmla="*/ 0 w 181"/>
                  <a:gd name="T71" fmla="*/ 0 h 185"/>
                  <a:gd name="T72" fmla="*/ 0 w 181"/>
                  <a:gd name="T73" fmla="*/ 0 h 185"/>
                  <a:gd name="T74" fmla="*/ 0 w 181"/>
                  <a:gd name="T75" fmla="*/ 0 h 185"/>
                  <a:gd name="T76" fmla="*/ 0 w 181"/>
                  <a:gd name="T77" fmla="*/ 0 h 185"/>
                  <a:gd name="T78" fmla="*/ 0 w 181"/>
                  <a:gd name="T79" fmla="*/ 0 h 185"/>
                  <a:gd name="T80" fmla="*/ 0 w 181"/>
                  <a:gd name="T81" fmla="*/ 0 h 185"/>
                  <a:gd name="T82" fmla="*/ 0 w 181"/>
                  <a:gd name="T83" fmla="*/ 0 h 185"/>
                  <a:gd name="T84" fmla="*/ 0 w 181"/>
                  <a:gd name="T85" fmla="*/ 0 h 185"/>
                  <a:gd name="T86" fmla="*/ 0 w 181"/>
                  <a:gd name="T87" fmla="*/ 0 h 185"/>
                  <a:gd name="T88" fmla="*/ 0 w 181"/>
                  <a:gd name="T89" fmla="*/ 0 h 185"/>
                  <a:gd name="T90" fmla="*/ 0 w 181"/>
                  <a:gd name="T91" fmla="*/ 0 h 185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181" h="185">
                    <a:moveTo>
                      <a:pt x="90" y="0"/>
                    </a:moveTo>
                    <a:lnTo>
                      <a:pt x="90" y="0"/>
                    </a:lnTo>
                    <a:lnTo>
                      <a:pt x="82" y="0"/>
                    </a:lnTo>
                    <a:lnTo>
                      <a:pt x="72" y="1"/>
                    </a:lnTo>
                    <a:lnTo>
                      <a:pt x="64" y="3"/>
                    </a:lnTo>
                    <a:lnTo>
                      <a:pt x="56" y="6"/>
                    </a:lnTo>
                    <a:lnTo>
                      <a:pt x="47" y="9"/>
                    </a:lnTo>
                    <a:lnTo>
                      <a:pt x="40" y="14"/>
                    </a:lnTo>
                    <a:lnTo>
                      <a:pt x="33" y="20"/>
                    </a:lnTo>
                    <a:lnTo>
                      <a:pt x="27" y="25"/>
                    </a:lnTo>
                    <a:lnTo>
                      <a:pt x="20" y="31"/>
                    </a:lnTo>
                    <a:lnTo>
                      <a:pt x="15" y="38"/>
                    </a:lnTo>
                    <a:lnTo>
                      <a:pt x="11" y="46"/>
                    </a:lnTo>
                    <a:lnTo>
                      <a:pt x="7" y="54"/>
                    </a:lnTo>
                    <a:lnTo>
                      <a:pt x="4" y="63"/>
                    </a:lnTo>
                    <a:lnTo>
                      <a:pt x="2" y="73"/>
                    </a:lnTo>
                    <a:lnTo>
                      <a:pt x="0" y="82"/>
                    </a:lnTo>
                    <a:lnTo>
                      <a:pt x="0" y="92"/>
                    </a:lnTo>
                    <a:lnTo>
                      <a:pt x="0" y="102"/>
                    </a:lnTo>
                    <a:lnTo>
                      <a:pt x="1" y="111"/>
                    </a:lnTo>
                    <a:lnTo>
                      <a:pt x="4" y="120"/>
                    </a:lnTo>
                    <a:lnTo>
                      <a:pt x="6" y="129"/>
                    </a:lnTo>
                    <a:lnTo>
                      <a:pt x="10" y="137"/>
                    </a:lnTo>
                    <a:lnTo>
                      <a:pt x="14" y="145"/>
                    </a:lnTo>
                    <a:lnTo>
                      <a:pt x="19" y="153"/>
                    </a:lnTo>
                    <a:lnTo>
                      <a:pt x="26" y="159"/>
                    </a:lnTo>
                    <a:lnTo>
                      <a:pt x="32" y="165"/>
                    </a:lnTo>
                    <a:lnTo>
                      <a:pt x="38" y="170"/>
                    </a:lnTo>
                    <a:lnTo>
                      <a:pt x="46" y="174"/>
                    </a:lnTo>
                    <a:lnTo>
                      <a:pt x="54" y="178"/>
                    </a:lnTo>
                    <a:lnTo>
                      <a:pt x="62" y="182"/>
                    </a:lnTo>
                    <a:lnTo>
                      <a:pt x="71" y="184"/>
                    </a:lnTo>
                    <a:lnTo>
                      <a:pt x="81" y="185"/>
                    </a:lnTo>
                    <a:lnTo>
                      <a:pt x="90" y="185"/>
                    </a:lnTo>
                    <a:lnTo>
                      <a:pt x="99" y="185"/>
                    </a:lnTo>
                    <a:lnTo>
                      <a:pt x="109" y="184"/>
                    </a:lnTo>
                    <a:lnTo>
                      <a:pt x="117" y="182"/>
                    </a:lnTo>
                    <a:lnTo>
                      <a:pt x="125" y="178"/>
                    </a:lnTo>
                    <a:lnTo>
                      <a:pt x="132" y="175"/>
                    </a:lnTo>
                    <a:lnTo>
                      <a:pt x="141" y="170"/>
                    </a:lnTo>
                    <a:lnTo>
                      <a:pt x="147" y="165"/>
                    </a:lnTo>
                    <a:lnTo>
                      <a:pt x="154" y="160"/>
                    </a:lnTo>
                    <a:lnTo>
                      <a:pt x="159" y="154"/>
                    </a:lnTo>
                    <a:lnTo>
                      <a:pt x="166" y="146"/>
                    </a:lnTo>
                    <a:lnTo>
                      <a:pt x="170" y="139"/>
                    </a:lnTo>
                    <a:lnTo>
                      <a:pt x="174" y="131"/>
                    </a:lnTo>
                    <a:lnTo>
                      <a:pt x="177" y="121"/>
                    </a:lnTo>
                    <a:lnTo>
                      <a:pt x="179" y="112"/>
                    </a:lnTo>
                    <a:lnTo>
                      <a:pt x="181" y="103"/>
                    </a:lnTo>
                    <a:lnTo>
                      <a:pt x="181" y="92"/>
                    </a:lnTo>
                    <a:lnTo>
                      <a:pt x="181" y="82"/>
                    </a:lnTo>
                    <a:lnTo>
                      <a:pt x="179" y="73"/>
                    </a:lnTo>
                    <a:lnTo>
                      <a:pt x="177" y="63"/>
                    </a:lnTo>
                    <a:lnTo>
                      <a:pt x="174" y="54"/>
                    </a:lnTo>
                    <a:lnTo>
                      <a:pt x="170" y="46"/>
                    </a:lnTo>
                    <a:lnTo>
                      <a:pt x="166" y="38"/>
                    </a:lnTo>
                    <a:lnTo>
                      <a:pt x="159" y="31"/>
                    </a:lnTo>
                    <a:lnTo>
                      <a:pt x="154" y="25"/>
                    </a:lnTo>
                    <a:lnTo>
                      <a:pt x="147" y="20"/>
                    </a:lnTo>
                    <a:lnTo>
                      <a:pt x="141" y="14"/>
                    </a:lnTo>
                    <a:lnTo>
                      <a:pt x="132" y="9"/>
                    </a:lnTo>
                    <a:lnTo>
                      <a:pt x="125" y="6"/>
                    </a:lnTo>
                    <a:lnTo>
                      <a:pt x="117" y="3"/>
                    </a:lnTo>
                    <a:lnTo>
                      <a:pt x="109" y="1"/>
                    </a:lnTo>
                    <a:lnTo>
                      <a:pt x="99" y="0"/>
                    </a:lnTo>
                    <a:lnTo>
                      <a:pt x="90" y="0"/>
                    </a:lnTo>
                    <a:close/>
                    <a:moveTo>
                      <a:pt x="90" y="169"/>
                    </a:moveTo>
                    <a:lnTo>
                      <a:pt x="90" y="169"/>
                    </a:lnTo>
                    <a:lnTo>
                      <a:pt x="83" y="169"/>
                    </a:lnTo>
                    <a:lnTo>
                      <a:pt x="74" y="167"/>
                    </a:lnTo>
                    <a:lnTo>
                      <a:pt x="67" y="166"/>
                    </a:lnTo>
                    <a:lnTo>
                      <a:pt x="61" y="163"/>
                    </a:lnTo>
                    <a:lnTo>
                      <a:pt x="55" y="160"/>
                    </a:lnTo>
                    <a:lnTo>
                      <a:pt x="48" y="156"/>
                    </a:lnTo>
                    <a:lnTo>
                      <a:pt x="43" y="152"/>
                    </a:lnTo>
                    <a:lnTo>
                      <a:pt x="38" y="146"/>
                    </a:lnTo>
                    <a:lnTo>
                      <a:pt x="34" y="141"/>
                    </a:lnTo>
                    <a:lnTo>
                      <a:pt x="31" y="135"/>
                    </a:lnTo>
                    <a:lnTo>
                      <a:pt x="27" y="129"/>
                    </a:lnTo>
                    <a:lnTo>
                      <a:pt x="25" y="122"/>
                    </a:lnTo>
                    <a:lnTo>
                      <a:pt x="22" y="115"/>
                    </a:lnTo>
                    <a:lnTo>
                      <a:pt x="20" y="108"/>
                    </a:lnTo>
                    <a:lnTo>
                      <a:pt x="19" y="101"/>
                    </a:lnTo>
                    <a:lnTo>
                      <a:pt x="19" y="92"/>
                    </a:lnTo>
                    <a:lnTo>
                      <a:pt x="19" y="84"/>
                    </a:lnTo>
                    <a:lnTo>
                      <a:pt x="20" y="76"/>
                    </a:lnTo>
                    <a:lnTo>
                      <a:pt x="22" y="68"/>
                    </a:lnTo>
                    <a:lnTo>
                      <a:pt x="25" y="61"/>
                    </a:lnTo>
                    <a:lnTo>
                      <a:pt x="28" y="55"/>
                    </a:lnTo>
                    <a:lnTo>
                      <a:pt x="31" y="49"/>
                    </a:lnTo>
                    <a:lnTo>
                      <a:pt x="35" y="42"/>
                    </a:lnTo>
                    <a:lnTo>
                      <a:pt x="40" y="37"/>
                    </a:lnTo>
                    <a:lnTo>
                      <a:pt x="45" y="32"/>
                    </a:lnTo>
                    <a:lnTo>
                      <a:pt x="51" y="28"/>
                    </a:lnTo>
                    <a:lnTo>
                      <a:pt x="56" y="25"/>
                    </a:lnTo>
                    <a:lnTo>
                      <a:pt x="62" y="22"/>
                    </a:lnTo>
                    <a:lnTo>
                      <a:pt x="69" y="19"/>
                    </a:lnTo>
                    <a:lnTo>
                      <a:pt x="75" y="18"/>
                    </a:lnTo>
                    <a:lnTo>
                      <a:pt x="83" y="17"/>
                    </a:lnTo>
                    <a:lnTo>
                      <a:pt x="90" y="15"/>
                    </a:lnTo>
                    <a:lnTo>
                      <a:pt x="97" y="17"/>
                    </a:lnTo>
                    <a:lnTo>
                      <a:pt x="104" y="18"/>
                    </a:lnTo>
                    <a:lnTo>
                      <a:pt x="112" y="19"/>
                    </a:lnTo>
                    <a:lnTo>
                      <a:pt x="118" y="22"/>
                    </a:lnTo>
                    <a:lnTo>
                      <a:pt x="124" y="25"/>
                    </a:lnTo>
                    <a:lnTo>
                      <a:pt x="130" y="28"/>
                    </a:lnTo>
                    <a:lnTo>
                      <a:pt x="136" y="32"/>
                    </a:lnTo>
                    <a:lnTo>
                      <a:pt x="141" y="37"/>
                    </a:lnTo>
                    <a:lnTo>
                      <a:pt x="145" y="42"/>
                    </a:lnTo>
                    <a:lnTo>
                      <a:pt x="149" y="49"/>
                    </a:lnTo>
                    <a:lnTo>
                      <a:pt x="153" y="55"/>
                    </a:lnTo>
                    <a:lnTo>
                      <a:pt x="155" y="61"/>
                    </a:lnTo>
                    <a:lnTo>
                      <a:pt x="158" y="68"/>
                    </a:lnTo>
                    <a:lnTo>
                      <a:pt x="159" y="76"/>
                    </a:lnTo>
                    <a:lnTo>
                      <a:pt x="161" y="84"/>
                    </a:lnTo>
                    <a:lnTo>
                      <a:pt x="162" y="92"/>
                    </a:lnTo>
                    <a:lnTo>
                      <a:pt x="161" y="101"/>
                    </a:lnTo>
                    <a:lnTo>
                      <a:pt x="159" y="109"/>
                    </a:lnTo>
                    <a:lnTo>
                      <a:pt x="158" y="116"/>
                    </a:lnTo>
                    <a:lnTo>
                      <a:pt x="155" y="123"/>
                    </a:lnTo>
                    <a:lnTo>
                      <a:pt x="153" y="131"/>
                    </a:lnTo>
                    <a:lnTo>
                      <a:pt x="149" y="137"/>
                    </a:lnTo>
                    <a:lnTo>
                      <a:pt x="145" y="142"/>
                    </a:lnTo>
                    <a:lnTo>
                      <a:pt x="141" y="147"/>
                    </a:lnTo>
                    <a:lnTo>
                      <a:pt x="136" y="153"/>
                    </a:lnTo>
                    <a:lnTo>
                      <a:pt x="130" y="157"/>
                    </a:lnTo>
                    <a:lnTo>
                      <a:pt x="124" y="161"/>
                    </a:lnTo>
                    <a:lnTo>
                      <a:pt x="118" y="164"/>
                    </a:lnTo>
                    <a:lnTo>
                      <a:pt x="112" y="166"/>
                    </a:lnTo>
                    <a:lnTo>
                      <a:pt x="104" y="168"/>
                    </a:lnTo>
                    <a:lnTo>
                      <a:pt x="97" y="169"/>
                    </a:lnTo>
                    <a:lnTo>
                      <a:pt x="90" y="16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52" name="Freeform 45"/>
              <p:cNvSpPr>
                <a:spLocks noEditPoints="1"/>
              </p:cNvSpPr>
              <p:nvPr userDrawn="1"/>
            </p:nvSpPr>
            <p:spPr bwMode="auto">
              <a:xfrm>
                <a:off x="5139" y="4136"/>
                <a:ext cx="6" cy="8"/>
              </a:xfrm>
              <a:custGeom>
                <a:avLst/>
                <a:gdLst>
                  <a:gd name="T0" fmla="*/ 0 w 79"/>
                  <a:gd name="T1" fmla="*/ 0 h 103"/>
                  <a:gd name="T2" fmla="*/ 0 w 79"/>
                  <a:gd name="T3" fmla="*/ 0 h 103"/>
                  <a:gd name="T4" fmla="*/ 0 w 79"/>
                  <a:gd name="T5" fmla="*/ 0 h 103"/>
                  <a:gd name="T6" fmla="*/ 0 w 79"/>
                  <a:gd name="T7" fmla="*/ 0 h 103"/>
                  <a:gd name="T8" fmla="*/ 0 w 79"/>
                  <a:gd name="T9" fmla="*/ 0 h 103"/>
                  <a:gd name="T10" fmla="*/ 0 w 79"/>
                  <a:gd name="T11" fmla="*/ 0 h 103"/>
                  <a:gd name="T12" fmla="*/ 0 w 79"/>
                  <a:gd name="T13" fmla="*/ 0 h 103"/>
                  <a:gd name="T14" fmla="*/ 0 w 79"/>
                  <a:gd name="T15" fmla="*/ 0 h 103"/>
                  <a:gd name="T16" fmla="*/ 0 w 79"/>
                  <a:gd name="T17" fmla="*/ 0 h 103"/>
                  <a:gd name="T18" fmla="*/ 0 w 79"/>
                  <a:gd name="T19" fmla="*/ 0 h 103"/>
                  <a:gd name="T20" fmla="*/ 0 w 79"/>
                  <a:gd name="T21" fmla="*/ 0 h 103"/>
                  <a:gd name="T22" fmla="*/ 0 w 79"/>
                  <a:gd name="T23" fmla="*/ 0 h 103"/>
                  <a:gd name="T24" fmla="*/ 0 w 79"/>
                  <a:gd name="T25" fmla="*/ 0 h 103"/>
                  <a:gd name="T26" fmla="*/ 0 w 79"/>
                  <a:gd name="T27" fmla="*/ 0 h 103"/>
                  <a:gd name="T28" fmla="*/ 0 w 79"/>
                  <a:gd name="T29" fmla="*/ 0 h 103"/>
                  <a:gd name="T30" fmla="*/ 0 w 79"/>
                  <a:gd name="T31" fmla="*/ 0 h 103"/>
                  <a:gd name="T32" fmla="*/ 0 w 79"/>
                  <a:gd name="T33" fmla="*/ 0 h 103"/>
                  <a:gd name="T34" fmla="*/ 0 w 79"/>
                  <a:gd name="T35" fmla="*/ 0 h 103"/>
                  <a:gd name="T36" fmla="*/ 0 w 79"/>
                  <a:gd name="T37" fmla="*/ 0 h 103"/>
                  <a:gd name="T38" fmla="*/ 0 w 79"/>
                  <a:gd name="T39" fmla="*/ 0 h 103"/>
                  <a:gd name="T40" fmla="*/ 0 w 79"/>
                  <a:gd name="T41" fmla="*/ 0 h 103"/>
                  <a:gd name="T42" fmla="*/ 0 w 79"/>
                  <a:gd name="T43" fmla="*/ 0 h 103"/>
                  <a:gd name="T44" fmla="*/ 0 w 79"/>
                  <a:gd name="T45" fmla="*/ 0 h 103"/>
                  <a:gd name="T46" fmla="*/ 0 w 79"/>
                  <a:gd name="T47" fmla="*/ 0 h 103"/>
                  <a:gd name="T48" fmla="*/ 0 w 79"/>
                  <a:gd name="T49" fmla="*/ 0 h 103"/>
                  <a:gd name="T50" fmla="*/ 0 w 79"/>
                  <a:gd name="T51" fmla="*/ 0 h 103"/>
                  <a:gd name="T52" fmla="*/ 0 w 79"/>
                  <a:gd name="T53" fmla="*/ 0 h 103"/>
                  <a:gd name="T54" fmla="*/ 0 w 79"/>
                  <a:gd name="T55" fmla="*/ 0 h 103"/>
                  <a:gd name="T56" fmla="*/ 0 w 79"/>
                  <a:gd name="T57" fmla="*/ 0 h 103"/>
                  <a:gd name="T58" fmla="*/ 0 w 79"/>
                  <a:gd name="T59" fmla="*/ 0 h 103"/>
                  <a:gd name="T60" fmla="*/ 0 w 79"/>
                  <a:gd name="T61" fmla="*/ 0 h 103"/>
                  <a:gd name="T62" fmla="*/ 0 w 79"/>
                  <a:gd name="T63" fmla="*/ 0 h 103"/>
                  <a:gd name="T64" fmla="*/ 0 w 79"/>
                  <a:gd name="T65" fmla="*/ 0 h 103"/>
                  <a:gd name="T66" fmla="*/ 0 w 79"/>
                  <a:gd name="T67" fmla="*/ 0 h 103"/>
                  <a:gd name="T68" fmla="*/ 0 w 79"/>
                  <a:gd name="T69" fmla="*/ 0 h 103"/>
                  <a:gd name="T70" fmla="*/ 0 w 79"/>
                  <a:gd name="T71" fmla="*/ 0 h 103"/>
                  <a:gd name="T72" fmla="*/ 0 w 79"/>
                  <a:gd name="T73" fmla="*/ 0 h 103"/>
                  <a:gd name="T74" fmla="*/ 0 w 79"/>
                  <a:gd name="T75" fmla="*/ 0 h 103"/>
                  <a:gd name="T76" fmla="*/ 0 w 79"/>
                  <a:gd name="T77" fmla="*/ 0 h 103"/>
                  <a:gd name="T78" fmla="*/ 0 w 79"/>
                  <a:gd name="T79" fmla="*/ 0 h 103"/>
                  <a:gd name="T80" fmla="*/ 0 w 79"/>
                  <a:gd name="T81" fmla="*/ 0 h 103"/>
                  <a:gd name="T82" fmla="*/ 0 w 79"/>
                  <a:gd name="T83" fmla="*/ 0 h 103"/>
                  <a:gd name="T84" fmla="*/ 0 w 79"/>
                  <a:gd name="T85" fmla="*/ 0 h 103"/>
                  <a:gd name="T86" fmla="*/ 0 w 79"/>
                  <a:gd name="T87" fmla="*/ 0 h 103"/>
                  <a:gd name="T88" fmla="*/ 0 w 79"/>
                  <a:gd name="T89" fmla="*/ 0 h 103"/>
                  <a:gd name="T90" fmla="*/ 0 w 79"/>
                  <a:gd name="T91" fmla="*/ 0 h 103"/>
                  <a:gd name="T92" fmla="*/ 0 w 79"/>
                  <a:gd name="T93" fmla="*/ 0 h 103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79" h="103">
                    <a:moveTo>
                      <a:pt x="76" y="31"/>
                    </a:moveTo>
                    <a:lnTo>
                      <a:pt x="76" y="31"/>
                    </a:lnTo>
                    <a:lnTo>
                      <a:pt x="75" y="23"/>
                    </a:lnTo>
                    <a:lnTo>
                      <a:pt x="74" y="17"/>
                    </a:lnTo>
                    <a:lnTo>
                      <a:pt x="71" y="12"/>
                    </a:lnTo>
                    <a:lnTo>
                      <a:pt x="67" y="8"/>
                    </a:lnTo>
                    <a:lnTo>
                      <a:pt x="62" y="5"/>
                    </a:lnTo>
                    <a:lnTo>
                      <a:pt x="56" y="3"/>
                    </a:lnTo>
                    <a:lnTo>
                      <a:pt x="47" y="2"/>
                    </a:lnTo>
                    <a:lnTo>
                      <a:pt x="39" y="0"/>
                    </a:lnTo>
                    <a:lnTo>
                      <a:pt x="0" y="0"/>
                    </a:lnTo>
                    <a:lnTo>
                      <a:pt x="0" y="103"/>
                    </a:lnTo>
                    <a:lnTo>
                      <a:pt x="17" y="103"/>
                    </a:lnTo>
                    <a:lnTo>
                      <a:pt x="17" y="60"/>
                    </a:lnTo>
                    <a:lnTo>
                      <a:pt x="33" y="60"/>
                    </a:lnTo>
                    <a:lnTo>
                      <a:pt x="60" y="103"/>
                    </a:lnTo>
                    <a:lnTo>
                      <a:pt x="79" y="103"/>
                    </a:lnTo>
                    <a:lnTo>
                      <a:pt x="49" y="59"/>
                    </a:lnTo>
                    <a:lnTo>
                      <a:pt x="56" y="58"/>
                    </a:lnTo>
                    <a:lnTo>
                      <a:pt x="60" y="56"/>
                    </a:lnTo>
                    <a:lnTo>
                      <a:pt x="65" y="53"/>
                    </a:lnTo>
                    <a:lnTo>
                      <a:pt x="69" y="50"/>
                    </a:lnTo>
                    <a:lnTo>
                      <a:pt x="72" y="47"/>
                    </a:lnTo>
                    <a:lnTo>
                      <a:pt x="74" y="42"/>
                    </a:lnTo>
                    <a:lnTo>
                      <a:pt x="76" y="37"/>
                    </a:lnTo>
                    <a:lnTo>
                      <a:pt x="76" y="31"/>
                    </a:lnTo>
                    <a:close/>
                    <a:moveTo>
                      <a:pt x="17" y="45"/>
                    </a:moveTo>
                    <a:lnTo>
                      <a:pt x="17" y="15"/>
                    </a:lnTo>
                    <a:lnTo>
                      <a:pt x="38" y="15"/>
                    </a:lnTo>
                    <a:lnTo>
                      <a:pt x="45" y="15"/>
                    </a:lnTo>
                    <a:lnTo>
                      <a:pt x="53" y="17"/>
                    </a:lnTo>
                    <a:lnTo>
                      <a:pt x="56" y="19"/>
                    </a:lnTo>
                    <a:lnTo>
                      <a:pt x="58" y="21"/>
                    </a:lnTo>
                    <a:lnTo>
                      <a:pt x="59" y="25"/>
                    </a:lnTo>
                    <a:lnTo>
                      <a:pt x="60" y="30"/>
                    </a:lnTo>
                    <a:lnTo>
                      <a:pt x="59" y="34"/>
                    </a:lnTo>
                    <a:lnTo>
                      <a:pt x="58" y="38"/>
                    </a:lnTo>
                    <a:lnTo>
                      <a:pt x="56" y="41"/>
                    </a:lnTo>
                    <a:lnTo>
                      <a:pt x="53" y="43"/>
                    </a:lnTo>
                    <a:lnTo>
                      <a:pt x="48" y="44"/>
                    </a:lnTo>
                    <a:lnTo>
                      <a:pt x="44" y="45"/>
                    </a:lnTo>
                    <a:lnTo>
                      <a:pt x="36" y="45"/>
                    </a:lnTo>
                    <a:lnTo>
                      <a:pt x="17" y="4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53" name="Freeform 46"/>
              <p:cNvSpPr>
                <a:spLocks noEditPoints="1"/>
              </p:cNvSpPr>
              <p:nvPr userDrawn="1"/>
            </p:nvSpPr>
            <p:spPr bwMode="auto">
              <a:xfrm>
                <a:off x="4923" y="3972"/>
                <a:ext cx="226" cy="159"/>
              </a:xfrm>
              <a:custGeom>
                <a:avLst/>
                <a:gdLst>
                  <a:gd name="T0" fmla="*/ 0 w 2936"/>
                  <a:gd name="T1" fmla="*/ 0 h 2070"/>
                  <a:gd name="T2" fmla="*/ 0 w 2936"/>
                  <a:gd name="T3" fmla="*/ 0 h 2070"/>
                  <a:gd name="T4" fmla="*/ 0 w 2936"/>
                  <a:gd name="T5" fmla="*/ 0 h 2070"/>
                  <a:gd name="T6" fmla="*/ 0 w 2936"/>
                  <a:gd name="T7" fmla="*/ 0 h 2070"/>
                  <a:gd name="T8" fmla="*/ 0 w 2936"/>
                  <a:gd name="T9" fmla="*/ 0 h 2070"/>
                  <a:gd name="T10" fmla="*/ 0 w 2936"/>
                  <a:gd name="T11" fmla="*/ 0 h 2070"/>
                  <a:gd name="T12" fmla="*/ 0 w 2936"/>
                  <a:gd name="T13" fmla="*/ 0 h 2070"/>
                  <a:gd name="T14" fmla="*/ 0 w 2936"/>
                  <a:gd name="T15" fmla="*/ 0 h 2070"/>
                  <a:gd name="T16" fmla="*/ 0 w 2936"/>
                  <a:gd name="T17" fmla="*/ 0 h 2070"/>
                  <a:gd name="T18" fmla="*/ 0 w 2936"/>
                  <a:gd name="T19" fmla="*/ 0 h 2070"/>
                  <a:gd name="T20" fmla="*/ 0 w 2936"/>
                  <a:gd name="T21" fmla="*/ 0 h 2070"/>
                  <a:gd name="T22" fmla="*/ 0 w 2936"/>
                  <a:gd name="T23" fmla="*/ 0 h 2070"/>
                  <a:gd name="T24" fmla="*/ 0 w 2936"/>
                  <a:gd name="T25" fmla="*/ 0 h 2070"/>
                  <a:gd name="T26" fmla="*/ 0 w 2936"/>
                  <a:gd name="T27" fmla="*/ 0 h 2070"/>
                  <a:gd name="T28" fmla="*/ 0 w 2936"/>
                  <a:gd name="T29" fmla="*/ 0 h 2070"/>
                  <a:gd name="T30" fmla="*/ 0 w 2936"/>
                  <a:gd name="T31" fmla="*/ 0 h 2070"/>
                  <a:gd name="T32" fmla="*/ 0 w 2936"/>
                  <a:gd name="T33" fmla="*/ 0 h 2070"/>
                  <a:gd name="T34" fmla="*/ 0 w 2936"/>
                  <a:gd name="T35" fmla="*/ 0 h 2070"/>
                  <a:gd name="T36" fmla="*/ 0 w 2936"/>
                  <a:gd name="T37" fmla="*/ 0 h 2070"/>
                  <a:gd name="T38" fmla="*/ 0 w 2936"/>
                  <a:gd name="T39" fmla="*/ 0 h 2070"/>
                  <a:gd name="T40" fmla="*/ 0 w 2936"/>
                  <a:gd name="T41" fmla="*/ 0 h 2070"/>
                  <a:gd name="T42" fmla="*/ 0 w 2936"/>
                  <a:gd name="T43" fmla="*/ 0 h 2070"/>
                  <a:gd name="T44" fmla="*/ 0 w 2936"/>
                  <a:gd name="T45" fmla="*/ 0 h 2070"/>
                  <a:gd name="T46" fmla="*/ 0 w 2936"/>
                  <a:gd name="T47" fmla="*/ 0 h 2070"/>
                  <a:gd name="T48" fmla="*/ 0 w 2936"/>
                  <a:gd name="T49" fmla="*/ 0 h 2070"/>
                  <a:gd name="T50" fmla="*/ 0 w 2936"/>
                  <a:gd name="T51" fmla="*/ 0 h 2070"/>
                  <a:gd name="T52" fmla="*/ 0 w 2936"/>
                  <a:gd name="T53" fmla="*/ 0 h 2070"/>
                  <a:gd name="T54" fmla="*/ 0 w 2936"/>
                  <a:gd name="T55" fmla="*/ 0 h 2070"/>
                  <a:gd name="T56" fmla="*/ 0 w 2936"/>
                  <a:gd name="T57" fmla="*/ 0 h 2070"/>
                  <a:gd name="T58" fmla="*/ 0 w 2936"/>
                  <a:gd name="T59" fmla="*/ 0 h 2070"/>
                  <a:gd name="T60" fmla="*/ 0 w 2936"/>
                  <a:gd name="T61" fmla="*/ 0 h 2070"/>
                  <a:gd name="T62" fmla="*/ 0 w 2936"/>
                  <a:gd name="T63" fmla="*/ 0 h 2070"/>
                  <a:gd name="T64" fmla="*/ 0 w 2936"/>
                  <a:gd name="T65" fmla="*/ 0 h 2070"/>
                  <a:gd name="T66" fmla="*/ 0 w 2936"/>
                  <a:gd name="T67" fmla="*/ 0 h 2070"/>
                  <a:gd name="T68" fmla="*/ 0 w 2936"/>
                  <a:gd name="T69" fmla="*/ 0 h 2070"/>
                  <a:gd name="T70" fmla="*/ 0 w 2936"/>
                  <a:gd name="T71" fmla="*/ 0 h 2070"/>
                  <a:gd name="T72" fmla="*/ 0 w 2936"/>
                  <a:gd name="T73" fmla="*/ 0 h 2070"/>
                  <a:gd name="T74" fmla="*/ 0 w 2936"/>
                  <a:gd name="T75" fmla="*/ 0 h 2070"/>
                  <a:gd name="T76" fmla="*/ 0 w 2936"/>
                  <a:gd name="T77" fmla="*/ 0 h 2070"/>
                  <a:gd name="T78" fmla="*/ 0 w 2936"/>
                  <a:gd name="T79" fmla="*/ 0 h 2070"/>
                  <a:gd name="T80" fmla="*/ 0 w 2936"/>
                  <a:gd name="T81" fmla="*/ 0 h 2070"/>
                  <a:gd name="T82" fmla="*/ 0 w 2936"/>
                  <a:gd name="T83" fmla="*/ 0 h 2070"/>
                  <a:gd name="T84" fmla="*/ 0 w 2936"/>
                  <a:gd name="T85" fmla="*/ 0 h 2070"/>
                  <a:gd name="T86" fmla="*/ 0 w 2936"/>
                  <a:gd name="T87" fmla="*/ 0 h 2070"/>
                  <a:gd name="T88" fmla="*/ 0 w 2936"/>
                  <a:gd name="T89" fmla="*/ 0 h 2070"/>
                  <a:gd name="T90" fmla="*/ 0 w 2936"/>
                  <a:gd name="T91" fmla="*/ 0 h 2070"/>
                  <a:gd name="T92" fmla="*/ 0 w 2936"/>
                  <a:gd name="T93" fmla="*/ 0 h 2070"/>
                  <a:gd name="T94" fmla="*/ 0 w 2936"/>
                  <a:gd name="T95" fmla="*/ 0 h 2070"/>
                  <a:gd name="T96" fmla="*/ 0 w 2936"/>
                  <a:gd name="T97" fmla="*/ 0 h 2070"/>
                  <a:gd name="T98" fmla="*/ 0 w 2936"/>
                  <a:gd name="T99" fmla="*/ 0 h 2070"/>
                  <a:gd name="T100" fmla="*/ 0 w 2936"/>
                  <a:gd name="T101" fmla="*/ 0 h 2070"/>
                  <a:gd name="T102" fmla="*/ 0 w 2936"/>
                  <a:gd name="T103" fmla="*/ 0 h 2070"/>
                  <a:gd name="T104" fmla="*/ 0 w 2936"/>
                  <a:gd name="T105" fmla="*/ 0 h 2070"/>
                  <a:gd name="T106" fmla="*/ 0 w 2936"/>
                  <a:gd name="T107" fmla="*/ 0 h 2070"/>
                  <a:gd name="T108" fmla="*/ 0 w 2936"/>
                  <a:gd name="T109" fmla="*/ 0 h 2070"/>
                  <a:gd name="T110" fmla="*/ 0 w 2936"/>
                  <a:gd name="T111" fmla="*/ 0 h 207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2936" h="2070">
                    <a:moveTo>
                      <a:pt x="2040" y="893"/>
                    </a:moveTo>
                    <a:lnTo>
                      <a:pt x="2040" y="0"/>
                    </a:lnTo>
                    <a:lnTo>
                      <a:pt x="903" y="0"/>
                    </a:lnTo>
                    <a:lnTo>
                      <a:pt x="903" y="893"/>
                    </a:lnTo>
                    <a:lnTo>
                      <a:pt x="0" y="893"/>
                    </a:lnTo>
                    <a:lnTo>
                      <a:pt x="0" y="2070"/>
                    </a:lnTo>
                    <a:lnTo>
                      <a:pt x="595" y="2070"/>
                    </a:lnTo>
                    <a:lnTo>
                      <a:pt x="598" y="2067"/>
                    </a:lnTo>
                    <a:lnTo>
                      <a:pt x="602" y="2064"/>
                    </a:lnTo>
                    <a:lnTo>
                      <a:pt x="605" y="2056"/>
                    </a:lnTo>
                    <a:lnTo>
                      <a:pt x="607" y="2048"/>
                    </a:lnTo>
                    <a:lnTo>
                      <a:pt x="608" y="2042"/>
                    </a:lnTo>
                    <a:lnTo>
                      <a:pt x="570" y="1564"/>
                    </a:lnTo>
                    <a:lnTo>
                      <a:pt x="570" y="1560"/>
                    </a:lnTo>
                    <a:lnTo>
                      <a:pt x="569" y="1557"/>
                    </a:lnTo>
                    <a:lnTo>
                      <a:pt x="567" y="1555"/>
                    </a:lnTo>
                    <a:lnTo>
                      <a:pt x="565" y="1554"/>
                    </a:lnTo>
                    <a:lnTo>
                      <a:pt x="563" y="1553"/>
                    </a:lnTo>
                    <a:lnTo>
                      <a:pt x="561" y="1554"/>
                    </a:lnTo>
                    <a:lnTo>
                      <a:pt x="558" y="1556"/>
                    </a:lnTo>
                    <a:lnTo>
                      <a:pt x="555" y="1558"/>
                    </a:lnTo>
                    <a:lnTo>
                      <a:pt x="417" y="1704"/>
                    </a:lnTo>
                    <a:lnTo>
                      <a:pt x="414" y="1706"/>
                    </a:lnTo>
                    <a:lnTo>
                      <a:pt x="409" y="1707"/>
                    </a:lnTo>
                    <a:lnTo>
                      <a:pt x="404" y="1705"/>
                    </a:lnTo>
                    <a:lnTo>
                      <a:pt x="400" y="1703"/>
                    </a:lnTo>
                    <a:lnTo>
                      <a:pt x="397" y="1698"/>
                    </a:lnTo>
                    <a:lnTo>
                      <a:pt x="395" y="1694"/>
                    </a:lnTo>
                    <a:lnTo>
                      <a:pt x="394" y="1689"/>
                    </a:lnTo>
                    <a:lnTo>
                      <a:pt x="395" y="1684"/>
                    </a:lnTo>
                    <a:lnTo>
                      <a:pt x="553" y="1378"/>
                    </a:lnTo>
                    <a:lnTo>
                      <a:pt x="557" y="1370"/>
                    </a:lnTo>
                    <a:lnTo>
                      <a:pt x="563" y="1363"/>
                    </a:lnTo>
                    <a:lnTo>
                      <a:pt x="572" y="1355"/>
                    </a:lnTo>
                    <a:lnTo>
                      <a:pt x="580" y="1347"/>
                    </a:lnTo>
                    <a:lnTo>
                      <a:pt x="589" y="1339"/>
                    </a:lnTo>
                    <a:lnTo>
                      <a:pt x="598" y="1333"/>
                    </a:lnTo>
                    <a:lnTo>
                      <a:pt x="607" y="1328"/>
                    </a:lnTo>
                    <a:lnTo>
                      <a:pt x="614" y="1325"/>
                    </a:lnTo>
                    <a:lnTo>
                      <a:pt x="729" y="1297"/>
                    </a:lnTo>
                    <a:lnTo>
                      <a:pt x="743" y="1292"/>
                    </a:lnTo>
                    <a:lnTo>
                      <a:pt x="754" y="1287"/>
                    </a:lnTo>
                    <a:lnTo>
                      <a:pt x="763" y="1282"/>
                    </a:lnTo>
                    <a:lnTo>
                      <a:pt x="771" y="1277"/>
                    </a:lnTo>
                    <a:lnTo>
                      <a:pt x="881" y="1180"/>
                    </a:lnTo>
                    <a:lnTo>
                      <a:pt x="891" y="1171"/>
                    </a:lnTo>
                    <a:lnTo>
                      <a:pt x="895" y="1167"/>
                    </a:lnTo>
                    <a:lnTo>
                      <a:pt x="898" y="1163"/>
                    </a:lnTo>
                    <a:lnTo>
                      <a:pt x="900" y="1158"/>
                    </a:lnTo>
                    <a:lnTo>
                      <a:pt x="903" y="1151"/>
                    </a:lnTo>
                    <a:lnTo>
                      <a:pt x="907" y="1133"/>
                    </a:lnTo>
                    <a:lnTo>
                      <a:pt x="989" y="543"/>
                    </a:lnTo>
                    <a:lnTo>
                      <a:pt x="992" y="526"/>
                    </a:lnTo>
                    <a:lnTo>
                      <a:pt x="997" y="512"/>
                    </a:lnTo>
                    <a:lnTo>
                      <a:pt x="1004" y="499"/>
                    </a:lnTo>
                    <a:lnTo>
                      <a:pt x="1011" y="489"/>
                    </a:lnTo>
                    <a:lnTo>
                      <a:pt x="1021" y="481"/>
                    </a:lnTo>
                    <a:lnTo>
                      <a:pt x="1032" y="474"/>
                    </a:lnTo>
                    <a:lnTo>
                      <a:pt x="1046" y="468"/>
                    </a:lnTo>
                    <a:lnTo>
                      <a:pt x="1060" y="464"/>
                    </a:lnTo>
                    <a:lnTo>
                      <a:pt x="1088" y="457"/>
                    </a:lnTo>
                    <a:lnTo>
                      <a:pt x="1106" y="454"/>
                    </a:lnTo>
                    <a:lnTo>
                      <a:pt x="1126" y="451"/>
                    </a:lnTo>
                    <a:lnTo>
                      <a:pt x="1147" y="447"/>
                    </a:lnTo>
                    <a:lnTo>
                      <a:pt x="1173" y="445"/>
                    </a:lnTo>
                    <a:lnTo>
                      <a:pt x="1201" y="442"/>
                    </a:lnTo>
                    <a:lnTo>
                      <a:pt x="1234" y="441"/>
                    </a:lnTo>
                    <a:lnTo>
                      <a:pt x="1309" y="442"/>
                    </a:lnTo>
                    <a:lnTo>
                      <a:pt x="1322" y="443"/>
                    </a:lnTo>
                    <a:lnTo>
                      <a:pt x="1333" y="445"/>
                    </a:lnTo>
                    <a:lnTo>
                      <a:pt x="1344" y="449"/>
                    </a:lnTo>
                    <a:lnTo>
                      <a:pt x="1353" y="453"/>
                    </a:lnTo>
                    <a:lnTo>
                      <a:pt x="1361" y="457"/>
                    </a:lnTo>
                    <a:lnTo>
                      <a:pt x="1368" y="462"/>
                    </a:lnTo>
                    <a:lnTo>
                      <a:pt x="1375" y="468"/>
                    </a:lnTo>
                    <a:lnTo>
                      <a:pt x="1380" y="474"/>
                    </a:lnTo>
                    <a:lnTo>
                      <a:pt x="1385" y="481"/>
                    </a:lnTo>
                    <a:lnTo>
                      <a:pt x="1389" y="487"/>
                    </a:lnTo>
                    <a:lnTo>
                      <a:pt x="1394" y="499"/>
                    </a:lnTo>
                    <a:lnTo>
                      <a:pt x="1399" y="511"/>
                    </a:lnTo>
                    <a:lnTo>
                      <a:pt x="1401" y="519"/>
                    </a:lnTo>
                    <a:lnTo>
                      <a:pt x="1414" y="610"/>
                    </a:lnTo>
                    <a:lnTo>
                      <a:pt x="1441" y="792"/>
                    </a:lnTo>
                    <a:lnTo>
                      <a:pt x="1479" y="1052"/>
                    </a:lnTo>
                    <a:lnTo>
                      <a:pt x="1480" y="1057"/>
                    </a:lnTo>
                    <a:lnTo>
                      <a:pt x="1483" y="1059"/>
                    </a:lnTo>
                    <a:lnTo>
                      <a:pt x="1484" y="1060"/>
                    </a:lnTo>
                    <a:lnTo>
                      <a:pt x="1486" y="1060"/>
                    </a:lnTo>
                    <a:lnTo>
                      <a:pt x="1489" y="1056"/>
                    </a:lnTo>
                    <a:lnTo>
                      <a:pt x="1491" y="1052"/>
                    </a:lnTo>
                    <a:lnTo>
                      <a:pt x="1496" y="1022"/>
                    </a:lnTo>
                    <a:lnTo>
                      <a:pt x="1502" y="990"/>
                    </a:lnTo>
                    <a:lnTo>
                      <a:pt x="1574" y="692"/>
                    </a:lnTo>
                    <a:lnTo>
                      <a:pt x="1576" y="684"/>
                    </a:lnTo>
                    <a:lnTo>
                      <a:pt x="1578" y="677"/>
                    </a:lnTo>
                    <a:lnTo>
                      <a:pt x="1582" y="671"/>
                    </a:lnTo>
                    <a:lnTo>
                      <a:pt x="1585" y="664"/>
                    </a:lnTo>
                    <a:lnTo>
                      <a:pt x="1589" y="658"/>
                    </a:lnTo>
                    <a:lnTo>
                      <a:pt x="1595" y="653"/>
                    </a:lnTo>
                    <a:lnTo>
                      <a:pt x="1605" y="645"/>
                    </a:lnTo>
                    <a:lnTo>
                      <a:pt x="1615" y="637"/>
                    </a:lnTo>
                    <a:lnTo>
                      <a:pt x="1627" y="632"/>
                    </a:lnTo>
                    <a:lnTo>
                      <a:pt x="1637" y="629"/>
                    </a:lnTo>
                    <a:lnTo>
                      <a:pt x="1648" y="627"/>
                    </a:lnTo>
                    <a:lnTo>
                      <a:pt x="1723" y="622"/>
                    </a:lnTo>
                    <a:lnTo>
                      <a:pt x="1771" y="619"/>
                    </a:lnTo>
                    <a:lnTo>
                      <a:pt x="1803" y="619"/>
                    </a:lnTo>
                    <a:lnTo>
                      <a:pt x="1814" y="620"/>
                    </a:lnTo>
                    <a:lnTo>
                      <a:pt x="1825" y="622"/>
                    </a:lnTo>
                    <a:lnTo>
                      <a:pt x="1835" y="626"/>
                    </a:lnTo>
                    <a:lnTo>
                      <a:pt x="1846" y="632"/>
                    </a:lnTo>
                    <a:lnTo>
                      <a:pt x="1856" y="641"/>
                    </a:lnTo>
                    <a:lnTo>
                      <a:pt x="1866" y="650"/>
                    </a:lnTo>
                    <a:lnTo>
                      <a:pt x="1875" y="661"/>
                    </a:lnTo>
                    <a:lnTo>
                      <a:pt x="1882" y="675"/>
                    </a:lnTo>
                    <a:lnTo>
                      <a:pt x="2080" y="1161"/>
                    </a:lnTo>
                    <a:lnTo>
                      <a:pt x="2083" y="1166"/>
                    </a:lnTo>
                    <a:lnTo>
                      <a:pt x="2088" y="1170"/>
                    </a:lnTo>
                    <a:lnTo>
                      <a:pt x="2091" y="1172"/>
                    </a:lnTo>
                    <a:lnTo>
                      <a:pt x="2095" y="1173"/>
                    </a:lnTo>
                    <a:lnTo>
                      <a:pt x="2103" y="1173"/>
                    </a:lnTo>
                    <a:lnTo>
                      <a:pt x="2111" y="1173"/>
                    </a:lnTo>
                    <a:lnTo>
                      <a:pt x="2290" y="1183"/>
                    </a:lnTo>
                    <a:lnTo>
                      <a:pt x="2309" y="1183"/>
                    </a:lnTo>
                    <a:lnTo>
                      <a:pt x="2319" y="1184"/>
                    </a:lnTo>
                    <a:lnTo>
                      <a:pt x="2327" y="1186"/>
                    </a:lnTo>
                    <a:lnTo>
                      <a:pt x="2498" y="1222"/>
                    </a:lnTo>
                    <a:lnTo>
                      <a:pt x="2508" y="1225"/>
                    </a:lnTo>
                    <a:lnTo>
                      <a:pt x="2514" y="1229"/>
                    </a:lnTo>
                    <a:lnTo>
                      <a:pt x="2520" y="1233"/>
                    </a:lnTo>
                    <a:lnTo>
                      <a:pt x="2526" y="1240"/>
                    </a:lnTo>
                    <a:lnTo>
                      <a:pt x="2533" y="1247"/>
                    </a:lnTo>
                    <a:lnTo>
                      <a:pt x="2539" y="1256"/>
                    </a:lnTo>
                    <a:lnTo>
                      <a:pt x="2543" y="1267"/>
                    </a:lnTo>
                    <a:lnTo>
                      <a:pt x="2591" y="1422"/>
                    </a:lnTo>
                    <a:lnTo>
                      <a:pt x="2601" y="1448"/>
                    </a:lnTo>
                    <a:lnTo>
                      <a:pt x="2603" y="1458"/>
                    </a:lnTo>
                    <a:lnTo>
                      <a:pt x="2605" y="1467"/>
                    </a:lnTo>
                    <a:lnTo>
                      <a:pt x="2606" y="1477"/>
                    </a:lnTo>
                    <a:lnTo>
                      <a:pt x="2606" y="1488"/>
                    </a:lnTo>
                    <a:lnTo>
                      <a:pt x="2604" y="1516"/>
                    </a:lnTo>
                    <a:lnTo>
                      <a:pt x="2592" y="1678"/>
                    </a:lnTo>
                    <a:lnTo>
                      <a:pt x="2591" y="1692"/>
                    </a:lnTo>
                    <a:lnTo>
                      <a:pt x="2588" y="1703"/>
                    </a:lnTo>
                    <a:lnTo>
                      <a:pt x="2585" y="1709"/>
                    </a:lnTo>
                    <a:lnTo>
                      <a:pt x="2583" y="1710"/>
                    </a:lnTo>
                    <a:lnTo>
                      <a:pt x="2581" y="1711"/>
                    </a:lnTo>
                    <a:lnTo>
                      <a:pt x="2580" y="1710"/>
                    </a:lnTo>
                    <a:lnTo>
                      <a:pt x="2578" y="1709"/>
                    </a:lnTo>
                    <a:lnTo>
                      <a:pt x="2575" y="1703"/>
                    </a:lnTo>
                    <a:lnTo>
                      <a:pt x="2573" y="1693"/>
                    </a:lnTo>
                    <a:lnTo>
                      <a:pt x="2571" y="1680"/>
                    </a:lnTo>
                    <a:lnTo>
                      <a:pt x="2544" y="1513"/>
                    </a:lnTo>
                    <a:lnTo>
                      <a:pt x="2542" y="1506"/>
                    </a:lnTo>
                    <a:lnTo>
                      <a:pt x="2541" y="1505"/>
                    </a:lnTo>
                    <a:lnTo>
                      <a:pt x="2540" y="1505"/>
                    </a:lnTo>
                    <a:lnTo>
                      <a:pt x="2539" y="1508"/>
                    </a:lnTo>
                    <a:lnTo>
                      <a:pt x="2538" y="1513"/>
                    </a:lnTo>
                    <a:lnTo>
                      <a:pt x="2537" y="2070"/>
                    </a:lnTo>
                    <a:lnTo>
                      <a:pt x="2936" y="2070"/>
                    </a:lnTo>
                    <a:lnTo>
                      <a:pt x="2936" y="893"/>
                    </a:lnTo>
                    <a:lnTo>
                      <a:pt x="2040" y="893"/>
                    </a:lnTo>
                    <a:close/>
                    <a:moveTo>
                      <a:pt x="658" y="1284"/>
                    </a:moveTo>
                    <a:lnTo>
                      <a:pt x="658" y="1284"/>
                    </a:lnTo>
                    <a:lnTo>
                      <a:pt x="652" y="1283"/>
                    </a:lnTo>
                    <a:lnTo>
                      <a:pt x="646" y="1282"/>
                    </a:lnTo>
                    <a:lnTo>
                      <a:pt x="641" y="1281"/>
                    </a:lnTo>
                    <a:lnTo>
                      <a:pt x="635" y="1278"/>
                    </a:lnTo>
                    <a:lnTo>
                      <a:pt x="629" y="1275"/>
                    </a:lnTo>
                    <a:lnTo>
                      <a:pt x="623" y="1271"/>
                    </a:lnTo>
                    <a:lnTo>
                      <a:pt x="617" y="1266"/>
                    </a:lnTo>
                    <a:lnTo>
                      <a:pt x="612" y="1259"/>
                    </a:lnTo>
                    <a:lnTo>
                      <a:pt x="607" y="1252"/>
                    </a:lnTo>
                    <a:lnTo>
                      <a:pt x="602" y="1245"/>
                    </a:lnTo>
                    <a:lnTo>
                      <a:pt x="597" y="1235"/>
                    </a:lnTo>
                    <a:lnTo>
                      <a:pt x="594" y="1226"/>
                    </a:lnTo>
                    <a:lnTo>
                      <a:pt x="591" y="1215"/>
                    </a:lnTo>
                    <a:lnTo>
                      <a:pt x="589" y="1202"/>
                    </a:lnTo>
                    <a:lnTo>
                      <a:pt x="587" y="1189"/>
                    </a:lnTo>
                    <a:lnTo>
                      <a:pt x="587" y="1174"/>
                    </a:lnTo>
                    <a:lnTo>
                      <a:pt x="587" y="1167"/>
                    </a:lnTo>
                    <a:lnTo>
                      <a:pt x="588" y="1159"/>
                    </a:lnTo>
                    <a:lnTo>
                      <a:pt x="590" y="1151"/>
                    </a:lnTo>
                    <a:lnTo>
                      <a:pt x="592" y="1144"/>
                    </a:lnTo>
                    <a:lnTo>
                      <a:pt x="600" y="1129"/>
                    </a:lnTo>
                    <a:lnTo>
                      <a:pt x="608" y="1116"/>
                    </a:lnTo>
                    <a:lnTo>
                      <a:pt x="612" y="1110"/>
                    </a:lnTo>
                    <a:lnTo>
                      <a:pt x="617" y="1104"/>
                    </a:lnTo>
                    <a:lnTo>
                      <a:pt x="623" y="1099"/>
                    </a:lnTo>
                    <a:lnTo>
                      <a:pt x="629" y="1095"/>
                    </a:lnTo>
                    <a:lnTo>
                      <a:pt x="635" y="1091"/>
                    </a:lnTo>
                    <a:lnTo>
                      <a:pt x="641" y="1089"/>
                    </a:lnTo>
                    <a:lnTo>
                      <a:pt x="648" y="1087"/>
                    </a:lnTo>
                    <a:lnTo>
                      <a:pt x="655" y="1087"/>
                    </a:lnTo>
                    <a:lnTo>
                      <a:pt x="661" y="1087"/>
                    </a:lnTo>
                    <a:lnTo>
                      <a:pt x="668" y="1089"/>
                    </a:lnTo>
                    <a:lnTo>
                      <a:pt x="674" y="1091"/>
                    </a:lnTo>
                    <a:lnTo>
                      <a:pt x="680" y="1094"/>
                    </a:lnTo>
                    <a:lnTo>
                      <a:pt x="687" y="1097"/>
                    </a:lnTo>
                    <a:lnTo>
                      <a:pt x="693" y="1103"/>
                    </a:lnTo>
                    <a:lnTo>
                      <a:pt x="698" y="1108"/>
                    </a:lnTo>
                    <a:lnTo>
                      <a:pt x="704" y="1114"/>
                    </a:lnTo>
                    <a:lnTo>
                      <a:pt x="708" y="1121"/>
                    </a:lnTo>
                    <a:lnTo>
                      <a:pt x="714" y="1129"/>
                    </a:lnTo>
                    <a:lnTo>
                      <a:pt x="717" y="1137"/>
                    </a:lnTo>
                    <a:lnTo>
                      <a:pt x="720" y="1145"/>
                    </a:lnTo>
                    <a:lnTo>
                      <a:pt x="723" y="1156"/>
                    </a:lnTo>
                    <a:lnTo>
                      <a:pt x="725" y="1165"/>
                    </a:lnTo>
                    <a:lnTo>
                      <a:pt x="726" y="1176"/>
                    </a:lnTo>
                    <a:lnTo>
                      <a:pt x="727" y="1188"/>
                    </a:lnTo>
                    <a:lnTo>
                      <a:pt x="726" y="1199"/>
                    </a:lnTo>
                    <a:lnTo>
                      <a:pt x="725" y="1209"/>
                    </a:lnTo>
                    <a:lnTo>
                      <a:pt x="723" y="1220"/>
                    </a:lnTo>
                    <a:lnTo>
                      <a:pt x="720" y="1229"/>
                    </a:lnTo>
                    <a:lnTo>
                      <a:pt x="717" y="1238"/>
                    </a:lnTo>
                    <a:lnTo>
                      <a:pt x="713" y="1245"/>
                    </a:lnTo>
                    <a:lnTo>
                      <a:pt x="707" y="1252"/>
                    </a:lnTo>
                    <a:lnTo>
                      <a:pt x="702" y="1259"/>
                    </a:lnTo>
                    <a:lnTo>
                      <a:pt x="697" y="1265"/>
                    </a:lnTo>
                    <a:lnTo>
                      <a:pt x="692" y="1270"/>
                    </a:lnTo>
                    <a:lnTo>
                      <a:pt x="686" y="1274"/>
                    </a:lnTo>
                    <a:lnTo>
                      <a:pt x="680" y="1277"/>
                    </a:lnTo>
                    <a:lnTo>
                      <a:pt x="674" y="1280"/>
                    </a:lnTo>
                    <a:lnTo>
                      <a:pt x="669" y="1282"/>
                    </a:lnTo>
                    <a:lnTo>
                      <a:pt x="663" y="1283"/>
                    </a:lnTo>
                    <a:lnTo>
                      <a:pt x="658" y="1284"/>
                    </a:lnTo>
                    <a:close/>
                    <a:moveTo>
                      <a:pt x="1202" y="397"/>
                    </a:moveTo>
                    <a:lnTo>
                      <a:pt x="1202" y="397"/>
                    </a:lnTo>
                    <a:lnTo>
                      <a:pt x="1190" y="396"/>
                    </a:lnTo>
                    <a:lnTo>
                      <a:pt x="1179" y="392"/>
                    </a:lnTo>
                    <a:lnTo>
                      <a:pt x="1168" y="388"/>
                    </a:lnTo>
                    <a:lnTo>
                      <a:pt x="1158" y="382"/>
                    </a:lnTo>
                    <a:lnTo>
                      <a:pt x="1148" y="374"/>
                    </a:lnTo>
                    <a:lnTo>
                      <a:pt x="1140" y="365"/>
                    </a:lnTo>
                    <a:lnTo>
                      <a:pt x="1133" y="355"/>
                    </a:lnTo>
                    <a:lnTo>
                      <a:pt x="1126" y="345"/>
                    </a:lnTo>
                    <a:lnTo>
                      <a:pt x="1119" y="333"/>
                    </a:lnTo>
                    <a:lnTo>
                      <a:pt x="1114" y="322"/>
                    </a:lnTo>
                    <a:lnTo>
                      <a:pt x="1109" y="310"/>
                    </a:lnTo>
                    <a:lnTo>
                      <a:pt x="1106" y="298"/>
                    </a:lnTo>
                    <a:lnTo>
                      <a:pt x="1103" y="287"/>
                    </a:lnTo>
                    <a:lnTo>
                      <a:pt x="1101" y="275"/>
                    </a:lnTo>
                    <a:lnTo>
                      <a:pt x="1100" y="265"/>
                    </a:lnTo>
                    <a:lnTo>
                      <a:pt x="1099" y="255"/>
                    </a:lnTo>
                    <a:lnTo>
                      <a:pt x="1100" y="243"/>
                    </a:lnTo>
                    <a:lnTo>
                      <a:pt x="1101" y="230"/>
                    </a:lnTo>
                    <a:lnTo>
                      <a:pt x="1103" y="218"/>
                    </a:lnTo>
                    <a:lnTo>
                      <a:pt x="1106" y="206"/>
                    </a:lnTo>
                    <a:lnTo>
                      <a:pt x="1109" y="194"/>
                    </a:lnTo>
                    <a:lnTo>
                      <a:pt x="1114" y="183"/>
                    </a:lnTo>
                    <a:lnTo>
                      <a:pt x="1119" y="172"/>
                    </a:lnTo>
                    <a:lnTo>
                      <a:pt x="1125" y="162"/>
                    </a:lnTo>
                    <a:lnTo>
                      <a:pt x="1132" y="153"/>
                    </a:lnTo>
                    <a:lnTo>
                      <a:pt x="1139" y="144"/>
                    </a:lnTo>
                    <a:lnTo>
                      <a:pt x="1146" y="137"/>
                    </a:lnTo>
                    <a:lnTo>
                      <a:pt x="1155" y="131"/>
                    </a:lnTo>
                    <a:lnTo>
                      <a:pt x="1164" y="126"/>
                    </a:lnTo>
                    <a:lnTo>
                      <a:pt x="1173" y="123"/>
                    </a:lnTo>
                    <a:lnTo>
                      <a:pt x="1184" y="119"/>
                    </a:lnTo>
                    <a:lnTo>
                      <a:pt x="1194" y="119"/>
                    </a:lnTo>
                    <a:lnTo>
                      <a:pt x="1207" y="119"/>
                    </a:lnTo>
                    <a:lnTo>
                      <a:pt x="1218" y="123"/>
                    </a:lnTo>
                    <a:lnTo>
                      <a:pt x="1228" y="127"/>
                    </a:lnTo>
                    <a:lnTo>
                      <a:pt x="1239" y="133"/>
                    </a:lnTo>
                    <a:lnTo>
                      <a:pt x="1248" y="139"/>
                    </a:lnTo>
                    <a:lnTo>
                      <a:pt x="1256" y="147"/>
                    </a:lnTo>
                    <a:lnTo>
                      <a:pt x="1264" y="157"/>
                    </a:lnTo>
                    <a:lnTo>
                      <a:pt x="1271" y="166"/>
                    </a:lnTo>
                    <a:lnTo>
                      <a:pt x="1277" y="176"/>
                    </a:lnTo>
                    <a:lnTo>
                      <a:pt x="1282" y="187"/>
                    </a:lnTo>
                    <a:lnTo>
                      <a:pt x="1286" y="198"/>
                    </a:lnTo>
                    <a:lnTo>
                      <a:pt x="1291" y="209"/>
                    </a:lnTo>
                    <a:lnTo>
                      <a:pt x="1293" y="220"/>
                    </a:lnTo>
                    <a:lnTo>
                      <a:pt x="1295" y="230"/>
                    </a:lnTo>
                    <a:lnTo>
                      <a:pt x="1297" y="241"/>
                    </a:lnTo>
                    <a:lnTo>
                      <a:pt x="1297" y="250"/>
                    </a:lnTo>
                    <a:lnTo>
                      <a:pt x="1296" y="270"/>
                    </a:lnTo>
                    <a:lnTo>
                      <a:pt x="1292" y="293"/>
                    </a:lnTo>
                    <a:lnTo>
                      <a:pt x="1289" y="305"/>
                    </a:lnTo>
                    <a:lnTo>
                      <a:pt x="1284" y="317"/>
                    </a:lnTo>
                    <a:lnTo>
                      <a:pt x="1280" y="329"/>
                    </a:lnTo>
                    <a:lnTo>
                      <a:pt x="1274" y="341"/>
                    </a:lnTo>
                    <a:lnTo>
                      <a:pt x="1268" y="352"/>
                    </a:lnTo>
                    <a:lnTo>
                      <a:pt x="1262" y="362"/>
                    </a:lnTo>
                    <a:lnTo>
                      <a:pt x="1253" y="372"/>
                    </a:lnTo>
                    <a:lnTo>
                      <a:pt x="1245" y="380"/>
                    </a:lnTo>
                    <a:lnTo>
                      <a:pt x="1236" y="387"/>
                    </a:lnTo>
                    <a:lnTo>
                      <a:pt x="1225" y="392"/>
                    </a:lnTo>
                    <a:lnTo>
                      <a:pt x="1214" y="396"/>
                    </a:lnTo>
                    <a:lnTo>
                      <a:pt x="1202" y="397"/>
                    </a:lnTo>
                    <a:close/>
                    <a:moveTo>
                      <a:pt x="1722" y="598"/>
                    </a:moveTo>
                    <a:lnTo>
                      <a:pt x="1722" y="598"/>
                    </a:lnTo>
                    <a:lnTo>
                      <a:pt x="1716" y="597"/>
                    </a:lnTo>
                    <a:lnTo>
                      <a:pt x="1709" y="596"/>
                    </a:lnTo>
                    <a:lnTo>
                      <a:pt x="1702" y="594"/>
                    </a:lnTo>
                    <a:lnTo>
                      <a:pt x="1693" y="591"/>
                    </a:lnTo>
                    <a:lnTo>
                      <a:pt x="1686" y="587"/>
                    </a:lnTo>
                    <a:lnTo>
                      <a:pt x="1679" y="581"/>
                    </a:lnTo>
                    <a:lnTo>
                      <a:pt x="1671" y="575"/>
                    </a:lnTo>
                    <a:lnTo>
                      <a:pt x="1664" y="568"/>
                    </a:lnTo>
                    <a:lnTo>
                      <a:pt x="1657" y="560"/>
                    </a:lnTo>
                    <a:lnTo>
                      <a:pt x="1651" y="550"/>
                    </a:lnTo>
                    <a:lnTo>
                      <a:pt x="1645" y="540"/>
                    </a:lnTo>
                    <a:lnTo>
                      <a:pt x="1640" y="528"/>
                    </a:lnTo>
                    <a:lnTo>
                      <a:pt x="1636" y="516"/>
                    </a:lnTo>
                    <a:lnTo>
                      <a:pt x="1633" y="502"/>
                    </a:lnTo>
                    <a:lnTo>
                      <a:pt x="1632" y="488"/>
                    </a:lnTo>
                    <a:lnTo>
                      <a:pt x="1631" y="472"/>
                    </a:lnTo>
                    <a:lnTo>
                      <a:pt x="1631" y="463"/>
                    </a:lnTo>
                    <a:lnTo>
                      <a:pt x="1632" y="453"/>
                    </a:lnTo>
                    <a:lnTo>
                      <a:pt x="1634" y="442"/>
                    </a:lnTo>
                    <a:lnTo>
                      <a:pt x="1636" y="433"/>
                    </a:lnTo>
                    <a:lnTo>
                      <a:pt x="1639" y="423"/>
                    </a:lnTo>
                    <a:lnTo>
                      <a:pt x="1643" y="413"/>
                    </a:lnTo>
                    <a:lnTo>
                      <a:pt x="1648" y="404"/>
                    </a:lnTo>
                    <a:lnTo>
                      <a:pt x="1653" y="395"/>
                    </a:lnTo>
                    <a:lnTo>
                      <a:pt x="1658" y="386"/>
                    </a:lnTo>
                    <a:lnTo>
                      <a:pt x="1664" y="378"/>
                    </a:lnTo>
                    <a:lnTo>
                      <a:pt x="1670" y="372"/>
                    </a:lnTo>
                    <a:lnTo>
                      <a:pt x="1678" y="365"/>
                    </a:lnTo>
                    <a:lnTo>
                      <a:pt x="1686" y="360"/>
                    </a:lnTo>
                    <a:lnTo>
                      <a:pt x="1694" y="357"/>
                    </a:lnTo>
                    <a:lnTo>
                      <a:pt x="1703" y="355"/>
                    </a:lnTo>
                    <a:lnTo>
                      <a:pt x="1712" y="354"/>
                    </a:lnTo>
                    <a:lnTo>
                      <a:pt x="1721" y="355"/>
                    </a:lnTo>
                    <a:lnTo>
                      <a:pt x="1731" y="357"/>
                    </a:lnTo>
                    <a:lnTo>
                      <a:pt x="1740" y="360"/>
                    </a:lnTo>
                    <a:lnTo>
                      <a:pt x="1748" y="364"/>
                    </a:lnTo>
                    <a:lnTo>
                      <a:pt x="1755" y="370"/>
                    </a:lnTo>
                    <a:lnTo>
                      <a:pt x="1764" y="377"/>
                    </a:lnTo>
                    <a:lnTo>
                      <a:pt x="1770" y="384"/>
                    </a:lnTo>
                    <a:lnTo>
                      <a:pt x="1776" y="393"/>
                    </a:lnTo>
                    <a:lnTo>
                      <a:pt x="1782" y="403"/>
                    </a:lnTo>
                    <a:lnTo>
                      <a:pt x="1788" y="413"/>
                    </a:lnTo>
                    <a:lnTo>
                      <a:pt x="1792" y="426"/>
                    </a:lnTo>
                    <a:lnTo>
                      <a:pt x="1795" y="438"/>
                    </a:lnTo>
                    <a:lnTo>
                      <a:pt x="1798" y="451"/>
                    </a:lnTo>
                    <a:lnTo>
                      <a:pt x="1800" y="465"/>
                    </a:lnTo>
                    <a:lnTo>
                      <a:pt x="1802" y="480"/>
                    </a:lnTo>
                    <a:lnTo>
                      <a:pt x="1802" y="494"/>
                    </a:lnTo>
                    <a:lnTo>
                      <a:pt x="1802" y="504"/>
                    </a:lnTo>
                    <a:lnTo>
                      <a:pt x="1800" y="513"/>
                    </a:lnTo>
                    <a:lnTo>
                      <a:pt x="1798" y="521"/>
                    </a:lnTo>
                    <a:lnTo>
                      <a:pt x="1795" y="531"/>
                    </a:lnTo>
                    <a:lnTo>
                      <a:pt x="1791" y="540"/>
                    </a:lnTo>
                    <a:lnTo>
                      <a:pt x="1786" y="548"/>
                    </a:lnTo>
                    <a:lnTo>
                      <a:pt x="1781" y="556"/>
                    </a:lnTo>
                    <a:lnTo>
                      <a:pt x="1775" y="564"/>
                    </a:lnTo>
                    <a:lnTo>
                      <a:pt x="1769" y="571"/>
                    </a:lnTo>
                    <a:lnTo>
                      <a:pt x="1763" y="577"/>
                    </a:lnTo>
                    <a:lnTo>
                      <a:pt x="1756" y="583"/>
                    </a:lnTo>
                    <a:lnTo>
                      <a:pt x="1749" y="589"/>
                    </a:lnTo>
                    <a:lnTo>
                      <a:pt x="1743" y="593"/>
                    </a:lnTo>
                    <a:lnTo>
                      <a:pt x="1736" y="596"/>
                    </a:lnTo>
                    <a:lnTo>
                      <a:pt x="1728" y="597"/>
                    </a:lnTo>
                    <a:lnTo>
                      <a:pt x="1722" y="598"/>
                    </a:lnTo>
                    <a:close/>
                    <a:moveTo>
                      <a:pt x="2413" y="1184"/>
                    </a:moveTo>
                    <a:lnTo>
                      <a:pt x="2413" y="1184"/>
                    </a:lnTo>
                    <a:lnTo>
                      <a:pt x="2409" y="1183"/>
                    </a:lnTo>
                    <a:lnTo>
                      <a:pt x="2405" y="1181"/>
                    </a:lnTo>
                    <a:lnTo>
                      <a:pt x="2396" y="1177"/>
                    </a:lnTo>
                    <a:lnTo>
                      <a:pt x="2386" y="1171"/>
                    </a:lnTo>
                    <a:lnTo>
                      <a:pt x="2377" y="1162"/>
                    </a:lnTo>
                    <a:lnTo>
                      <a:pt x="2369" y="1150"/>
                    </a:lnTo>
                    <a:lnTo>
                      <a:pt x="2366" y="1144"/>
                    </a:lnTo>
                    <a:lnTo>
                      <a:pt x="2362" y="1137"/>
                    </a:lnTo>
                    <a:lnTo>
                      <a:pt x="2360" y="1130"/>
                    </a:lnTo>
                    <a:lnTo>
                      <a:pt x="2358" y="1121"/>
                    </a:lnTo>
                    <a:lnTo>
                      <a:pt x="2357" y="1113"/>
                    </a:lnTo>
                    <a:lnTo>
                      <a:pt x="2356" y="1105"/>
                    </a:lnTo>
                    <a:lnTo>
                      <a:pt x="2357" y="1095"/>
                    </a:lnTo>
                    <a:lnTo>
                      <a:pt x="2358" y="1085"/>
                    </a:lnTo>
                    <a:lnTo>
                      <a:pt x="2360" y="1076"/>
                    </a:lnTo>
                    <a:lnTo>
                      <a:pt x="2364" y="1065"/>
                    </a:lnTo>
                    <a:lnTo>
                      <a:pt x="2368" y="1055"/>
                    </a:lnTo>
                    <a:lnTo>
                      <a:pt x="2372" y="1045"/>
                    </a:lnTo>
                    <a:lnTo>
                      <a:pt x="2377" y="1036"/>
                    </a:lnTo>
                    <a:lnTo>
                      <a:pt x="2382" y="1027"/>
                    </a:lnTo>
                    <a:lnTo>
                      <a:pt x="2388" y="1018"/>
                    </a:lnTo>
                    <a:lnTo>
                      <a:pt x="2395" y="1010"/>
                    </a:lnTo>
                    <a:lnTo>
                      <a:pt x="2401" y="1004"/>
                    </a:lnTo>
                    <a:lnTo>
                      <a:pt x="2408" y="998"/>
                    </a:lnTo>
                    <a:lnTo>
                      <a:pt x="2415" y="993"/>
                    </a:lnTo>
                    <a:lnTo>
                      <a:pt x="2424" y="989"/>
                    </a:lnTo>
                    <a:lnTo>
                      <a:pt x="2431" y="987"/>
                    </a:lnTo>
                    <a:lnTo>
                      <a:pt x="2439" y="986"/>
                    </a:lnTo>
                    <a:lnTo>
                      <a:pt x="2448" y="987"/>
                    </a:lnTo>
                    <a:lnTo>
                      <a:pt x="2455" y="988"/>
                    </a:lnTo>
                    <a:lnTo>
                      <a:pt x="2461" y="990"/>
                    </a:lnTo>
                    <a:lnTo>
                      <a:pt x="2467" y="994"/>
                    </a:lnTo>
                    <a:lnTo>
                      <a:pt x="2474" y="998"/>
                    </a:lnTo>
                    <a:lnTo>
                      <a:pt x="2479" y="1003"/>
                    </a:lnTo>
                    <a:lnTo>
                      <a:pt x="2483" y="1007"/>
                    </a:lnTo>
                    <a:lnTo>
                      <a:pt x="2487" y="1013"/>
                    </a:lnTo>
                    <a:lnTo>
                      <a:pt x="2494" y="1026"/>
                    </a:lnTo>
                    <a:lnTo>
                      <a:pt x="2498" y="1039"/>
                    </a:lnTo>
                    <a:lnTo>
                      <a:pt x="2502" y="1054"/>
                    </a:lnTo>
                    <a:lnTo>
                      <a:pt x="2503" y="1068"/>
                    </a:lnTo>
                    <a:lnTo>
                      <a:pt x="2502" y="1084"/>
                    </a:lnTo>
                    <a:lnTo>
                      <a:pt x="2497" y="1102"/>
                    </a:lnTo>
                    <a:lnTo>
                      <a:pt x="2495" y="1111"/>
                    </a:lnTo>
                    <a:lnTo>
                      <a:pt x="2491" y="1120"/>
                    </a:lnTo>
                    <a:lnTo>
                      <a:pt x="2487" y="1130"/>
                    </a:lnTo>
                    <a:lnTo>
                      <a:pt x="2482" y="1139"/>
                    </a:lnTo>
                    <a:lnTo>
                      <a:pt x="2477" y="1148"/>
                    </a:lnTo>
                    <a:lnTo>
                      <a:pt x="2470" y="1157"/>
                    </a:lnTo>
                    <a:lnTo>
                      <a:pt x="2462" y="1164"/>
                    </a:lnTo>
                    <a:lnTo>
                      <a:pt x="2455" y="1170"/>
                    </a:lnTo>
                    <a:lnTo>
                      <a:pt x="2445" y="1175"/>
                    </a:lnTo>
                    <a:lnTo>
                      <a:pt x="2435" y="1179"/>
                    </a:lnTo>
                    <a:lnTo>
                      <a:pt x="2425" y="1183"/>
                    </a:lnTo>
                    <a:lnTo>
                      <a:pt x="2413" y="11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54" name="Freeform 47"/>
              <p:cNvSpPr>
                <a:spLocks/>
              </p:cNvSpPr>
              <p:nvPr userDrawn="1"/>
            </p:nvSpPr>
            <p:spPr bwMode="auto">
              <a:xfrm>
                <a:off x="4984" y="4033"/>
                <a:ext cx="117" cy="115"/>
              </a:xfrm>
              <a:custGeom>
                <a:avLst/>
                <a:gdLst>
                  <a:gd name="T0" fmla="*/ 0 w 1516"/>
                  <a:gd name="T1" fmla="*/ 0 h 1491"/>
                  <a:gd name="T2" fmla="*/ 0 w 1516"/>
                  <a:gd name="T3" fmla="*/ 0 h 1491"/>
                  <a:gd name="T4" fmla="*/ 0 w 1516"/>
                  <a:gd name="T5" fmla="*/ 0 h 1491"/>
                  <a:gd name="T6" fmla="*/ 0 w 1516"/>
                  <a:gd name="T7" fmla="*/ 0 h 1491"/>
                  <a:gd name="T8" fmla="*/ 0 w 1516"/>
                  <a:gd name="T9" fmla="*/ 0 h 1491"/>
                  <a:gd name="T10" fmla="*/ 0 w 1516"/>
                  <a:gd name="T11" fmla="*/ 0 h 1491"/>
                  <a:gd name="T12" fmla="*/ 0 w 1516"/>
                  <a:gd name="T13" fmla="*/ 0 h 1491"/>
                  <a:gd name="T14" fmla="*/ 0 w 1516"/>
                  <a:gd name="T15" fmla="*/ 0 h 1491"/>
                  <a:gd name="T16" fmla="*/ 0 w 1516"/>
                  <a:gd name="T17" fmla="*/ 0 h 1491"/>
                  <a:gd name="T18" fmla="*/ 0 w 1516"/>
                  <a:gd name="T19" fmla="*/ 0 h 1491"/>
                  <a:gd name="T20" fmla="*/ 0 w 1516"/>
                  <a:gd name="T21" fmla="*/ 0 h 1491"/>
                  <a:gd name="T22" fmla="*/ 0 w 1516"/>
                  <a:gd name="T23" fmla="*/ 0 h 1491"/>
                  <a:gd name="T24" fmla="*/ 0 w 1516"/>
                  <a:gd name="T25" fmla="*/ 0 h 1491"/>
                  <a:gd name="T26" fmla="*/ 0 w 1516"/>
                  <a:gd name="T27" fmla="*/ 0 h 1491"/>
                  <a:gd name="T28" fmla="*/ 0 w 1516"/>
                  <a:gd name="T29" fmla="*/ 0 h 1491"/>
                  <a:gd name="T30" fmla="*/ 0 w 1516"/>
                  <a:gd name="T31" fmla="*/ 0 h 1491"/>
                  <a:gd name="T32" fmla="*/ 0 w 1516"/>
                  <a:gd name="T33" fmla="*/ 0 h 1491"/>
                  <a:gd name="T34" fmla="*/ 0 w 1516"/>
                  <a:gd name="T35" fmla="*/ 0 h 1491"/>
                  <a:gd name="T36" fmla="*/ 0 w 1516"/>
                  <a:gd name="T37" fmla="*/ 0 h 1491"/>
                  <a:gd name="T38" fmla="*/ 0 w 1516"/>
                  <a:gd name="T39" fmla="*/ 0 h 1491"/>
                  <a:gd name="T40" fmla="*/ 0 w 1516"/>
                  <a:gd name="T41" fmla="*/ 0 h 1491"/>
                  <a:gd name="T42" fmla="*/ 0 w 1516"/>
                  <a:gd name="T43" fmla="*/ 0 h 1491"/>
                  <a:gd name="T44" fmla="*/ 0 w 1516"/>
                  <a:gd name="T45" fmla="*/ 0 h 1491"/>
                  <a:gd name="T46" fmla="*/ 0 w 1516"/>
                  <a:gd name="T47" fmla="*/ 0 h 1491"/>
                  <a:gd name="T48" fmla="*/ 0 w 1516"/>
                  <a:gd name="T49" fmla="*/ 0 h 1491"/>
                  <a:gd name="T50" fmla="*/ 0 w 1516"/>
                  <a:gd name="T51" fmla="*/ 0 h 1491"/>
                  <a:gd name="T52" fmla="*/ 0 w 1516"/>
                  <a:gd name="T53" fmla="*/ 0 h 1491"/>
                  <a:gd name="T54" fmla="*/ 0 w 1516"/>
                  <a:gd name="T55" fmla="*/ 0 h 1491"/>
                  <a:gd name="T56" fmla="*/ 0 w 1516"/>
                  <a:gd name="T57" fmla="*/ 0 h 1491"/>
                  <a:gd name="T58" fmla="*/ 0 w 1516"/>
                  <a:gd name="T59" fmla="*/ 0 h 1491"/>
                  <a:gd name="T60" fmla="*/ 0 w 1516"/>
                  <a:gd name="T61" fmla="*/ 0 h 1491"/>
                  <a:gd name="T62" fmla="*/ 0 w 1516"/>
                  <a:gd name="T63" fmla="*/ 0 h 1491"/>
                  <a:gd name="T64" fmla="*/ 0 w 1516"/>
                  <a:gd name="T65" fmla="*/ 0 h 1491"/>
                  <a:gd name="T66" fmla="*/ 0 w 1516"/>
                  <a:gd name="T67" fmla="*/ 0 h 1491"/>
                  <a:gd name="T68" fmla="*/ 0 w 1516"/>
                  <a:gd name="T69" fmla="*/ 0 h 1491"/>
                  <a:gd name="T70" fmla="*/ 0 w 1516"/>
                  <a:gd name="T71" fmla="*/ 0 h 1491"/>
                  <a:gd name="T72" fmla="*/ 0 w 1516"/>
                  <a:gd name="T73" fmla="*/ 0 h 1491"/>
                  <a:gd name="T74" fmla="*/ 0 w 1516"/>
                  <a:gd name="T75" fmla="*/ 0 h 1491"/>
                  <a:gd name="T76" fmla="*/ 0 w 1516"/>
                  <a:gd name="T77" fmla="*/ 0 h 1491"/>
                  <a:gd name="T78" fmla="*/ 0 w 1516"/>
                  <a:gd name="T79" fmla="*/ 0 h 1491"/>
                  <a:gd name="T80" fmla="*/ 0 w 1516"/>
                  <a:gd name="T81" fmla="*/ 0 h 1491"/>
                  <a:gd name="T82" fmla="*/ 0 w 1516"/>
                  <a:gd name="T83" fmla="*/ 0 h 1491"/>
                  <a:gd name="T84" fmla="*/ 0 w 1516"/>
                  <a:gd name="T85" fmla="*/ 0 h 1491"/>
                  <a:gd name="T86" fmla="*/ 0 w 1516"/>
                  <a:gd name="T87" fmla="*/ 0 h 1491"/>
                  <a:gd name="T88" fmla="*/ 0 w 1516"/>
                  <a:gd name="T89" fmla="*/ 0 h 1491"/>
                  <a:gd name="T90" fmla="*/ 0 w 1516"/>
                  <a:gd name="T91" fmla="*/ 0 h 1491"/>
                  <a:gd name="T92" fmla="*/ 0 w 1516"/>
                  <a:gd name="T93" fmla="*/ 0 h 1491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1516" h="1491">
                    <a:moveTo>
                      <a:pt x="1480" y="512"/>
                    </a:moveTo>
                    <a:lnTo>
                      <a:pt x="1480" y="512"/>
                    </a:lnTo>
                    <a:lnTo>
                      <a:pt x="1480" y="504"/>
                    </a:lnTo>
                    <a:lnTo>
                      <a:pt x="1478" y="496"/>
                    </a:lnTo>
                    <a:lnTo>
                      <a:pt x="1476" y="491"/>
                    </a:lnTo>
                    <a:lnTo>
                      <a:pt x="1473" y="487"/>
                    </a:lnTo>
                    <a:lnTo>
                      <a:pt x="1470" y="483"/>
                    </a:lnTo>
                    <a:lnTo>
                      <a:pt x="1466" y="481"/>
                    </a:lnTo>
                    <a:lnTo>
                      <a:pt x="1457" y="477"/>
                    </a:lnTo>
                    <a:lnTo>
                      <a:pt x="1276" y="421"/>
                    </a:lnTo>
                    <a:lnTo>
                      <a:pt x="1267" y="417"/>
                    </a:lnTo>
                    <a:lnTo>
                      <a:pt x="1259" y="413"/>
                    </a:lnTo>
                    <a:lnTo>
                      <a:pt x="1252" y="407"/>
                    </a:lnTo>
                    <a:lnTo>
                      <a:pt x="1246" y="402"/>
                    </a:lnTo>
                    <a:lnTo>
                      <a:pt x="1241" y="395"/>
                    </a:lnTo>
                    <a:lnTo>
                      <a:pt x="1236" y="388"/>
                    </a:lnTo>
                    <a:lnTo>
                      <a:pt x="1230" y="376"/>
                    </a:lnTo>
                    <a:lnTo>
                      <a:pt x="1211" y="334"/>
                    </a:lnTo>
                    <a:lnTo>
                      <a:pt x="1166" y="243"/>
                    </a:lnTo>
                    <a:lnTo>
                      <a:pt x="1142" y="194"/>
                    </a:lnTo>
                    <a:lnTo>
                      <a:pt x="1120" y="153"/>
                    </a:lnTo>
                    <a:lnTo>
                      <a:pt x="1111" y="137"/>
                    </a:lnTo>
                    <a:lnTo>
                      <a:pt x="1104" y="126"/>
                    </a:lnTo>
                    <a:lnTo>
                      <a:pt x="1098" y="118"/>
                    </a:lnTo>
                    <a:lnTo>
                      <a:pt x="1097" y="117"/>
                    </a:lnTo>
                    <a:lnTo>
                      <a:pt x="1096" y="117"/>
                    </a:lnTo>
                    <a:lnTo>
                      <a:pt x="1095" y="126"/>
                    </a:lnTo>
                    <a:lnTo>
                      <a:pt x="1094" y="145"/>
                    </a:lnTo>
                    <a:lnTo>
                      <a:pt x="1092" y="215"/>
                    </a:lnTo>
                    <a:lnTo>
                      <a:pt x="1090" y="424"/>
                    </a:lnTo>
                    <a:lnTo>
                      <a:pt x="1089" y="724"/>
                    </a:lnTo>
                    <a:lnTo>
                      <a:pt x="1071" y="1268"/>
                    </a:lnTo>
                    <a:lnTo>
                      <a:pt x="1071" y="1282"/>
                    </a:lnTo>
                    <a:lnTo>
                      <a:pt x="1035" y="1283"/>
                    </a:lnTo>
                    <a:lnTo>
                      <a:pt x="1034" y="1268"/>
                    </a:lnTo>
                    <a:lnTo>
                      <a:pt x="1001" y="981"/>
                    </a:lnTo>
                    <a:lnTo>
                      <a:pt x="981" y="819"/>
                    </a:lnTo>
                    <a:lnTo>
                      <a:pt x="971" y="732"/>
                    </a:lnTo>
                    <a:lnTo>
                      <a:pt x="969" y="719"/>
                    </a:lnTo>
                    <a:lnTo>
                      <a:pt x="966" y="708"/>
                    </a:lnTo>
                    <a:lnTo>
                      <a:pt x="963" y="701"/>
                    </a:lnTo>
                    <a:lnTo>
                      <a:pt x="961" y="698"/>
                    </a:lnTo>
                    <a:lnTo>
                      <a:pt x="959" y="697"/>
                    </a:lnTo>
                    <a:lnTo>
                      <a:pt x="958" y="698"/>
                    </a:lnTo>
                    <a:lnTo>
                      <a:pt x="956" y="699"/>
                    </a:lnTo>
                    <a:lnTo>
                      <a:pt x="954" y="705"/>
                    </a:lnTo>
                    <a:lnTo>
                      <a:pt x="951" y="717"/>
                    </a:lnTo>
                    <a:lnTo>
                      <a:pt x="950" y="735"/>
                    </a:lnTo>
                    <a:lnTo>
                      <a:pt x="916" y="1398"/>
                    </a:lnTo>
                    <a:lnTo>
                      <a:pt x="875" y="1398"/>
                    </a:lnTo>
                    <a:lnTo>
                      <a:pt x="822" y="738"/>
                    </a:lnTo>
                    <a:lnTo>
                      <a:pt x="817" y="433"/>
                    </a:lnTo>
                    <a:lnTo>
                      <a:pt x="813" y="221"/>
                    </a:lnTo>
                    <a:lnTo>
                      <a:pt x="811" y="151"/>
                    </a:lnTo>
                    <a:lnTo>
                      <a:pt x="810" y="130"/>
                    </a:lnTo>
                    <a:lnTo>
                      <a:pt x="809" y="122"/>
                    </a:lnTo>
                    <a:lnTo>
                      <a:pt x="808" y="121"/>
                    </a:lnTo>
                    <a:lnTo>
                      <a:pt x="806" y="123"/>
                    </a:lnTo>
                    <a:lnTo>
                      <a:pt x="801" y="130"/>
                    </a:lnTo>
                    <a:lnTo>
                      <a:pt x="792" y="144"/>
                    </a:lnTo>
                    <a:lnTo>
                      <a:pt x="784" y="162"/>
                    </a:lnTo>
                    <a:lnTo>
                      <a:pt x="762" y="211"/>
                    </a:lnTo>
                    <a:lnTo>
                      <a:pt x="739" y="268"/>
                    </a:lnTo>
                    <a:lnTo>
                      <a:pt x="697" y="375"/>
                    </a:lnTo>
                    <a:lnTo>
                      <a:pt x="677" y="425"/>
                    </a:lnTo>
                    <a:lnTo>
                      <a:pt x="675" y="429"/>
                    </a:lnTo>
                    <a:lnTo>
                      <a:pt x="672" y="432"/>
                    </a:lnTo>
                    <a:lnTo>
                      <a:pt x="669" y="433"/>
                    </a:lnTo>
                    <a:lnTo>
                      <a:pt x="667" y="433"/>
                    </a:lnTo>
                    <a:lnTo>
                      <a:pt x="664" y="432"/>
                    </a:lnTo>
                    <a:lnTo>
                      <a:pt x="662" y="430"/>
                    </a:lnTo>
                    <a:lnTo>
                      <a:pt x="660" y="428"/>
                    </a:lnTo>
                    <a:lnTo>
                      <a:pt x="659" y="425"/>
                    </a:lnTo>
                    <a:lnTo>
                      <a:pt x="567" y="14"/>
                    </a:lnTo>
                    <a:lnTo>
                      <a:pt x="565" y="5"/>
                    </a:lnTo>
                    <a:lnTo>
                      <a:pt x="563" y="1"/>
                    </a:lnTo>
                    <a:lnTo>
                      <a:pt x="562" y="0"/>
                    </a:lnTo>
                    <a:lnTo>
                      <a:pt x="562" y="1"/>
                    </a:lnTo>
                    <a:lnTo>
                      <a:pt x="561" y="4"/>
                    </a:lnTo>
                    <a:lnTo>
                      <a:pt x="559" y="15"/>
                    </a:lnTo>
                    <a:lnTo>
                      <a:pt x="560" y="28"/>
                    </a:lnTo>
                    <a:lnTo>
                      <a:pt x="605" y="1398"/>
                    </a:lnTo>
                    <a:lnTo>
                      <a:pt x="538" y="1398"/>
                    </a:lnTo>
                    <a:lnTo>
                      <a:pt x="425" y="466"/>
                    </a:lnTo>
                    <a:lnTo>
                      <a:pt x="423" y="454"/>
                    </a:lnTo>
                    <a:lnTo>
                      <a:pt x="421" y="447"/>
                    </a:lnTo>
                    <a:lnTo>
                      <a:pt x="418" y="443"/>
                    </a:lnTo>
                    <a:lnTo>
                      <a:pt x="417" y="443"/>
                    </a:lnTo>
                    <a:lnTo>
                      <a:pt x="416" y="443"/>
                    </a:lnTo>
                    <a:lnTo>
                      <a:pt x="414" y="447"/>
                    </a:lnTo>
                    <a:lnTo>
                      <a:pt x="413" y="451"/>
                    </a:lnTo>
                    <a:lnTo>
                      <a:pt x="412" y="457"/>
                    </a:lnTo>
                    <a:lnTo>
                      <a:pt x="411" y="463"/>
                    </a:lnTo>
                    <a:lnTo>
                      <a:pt x="336" y="1267"/>
                    </a:lnTo>
                    <a:lnTo>
                      <a:pt x="335" y="1289"/>
                    </a:lnTo>
                    <a:lnTo>
                      <a:pt x="272" y="1285"/>
                    </a:lnTo>
                    <a:lnTo>
                      <a:pt x="248" y="66"/>
                    </a:lnTo>
                    <a:lnTo>
                      <a:pt x="247" y="57"/>
                    </a:lnTo>
                    <a:lnTo>
                      <a:pt x="246" y="52"/>
                    </a:lnTo>
                    <a:lnTo>
                      <a:pt x="243" y="49"/>
                    </a:lnTo>
                    <a:lnTo>
                      <a:pt x="242" y="48"/>
                    </a:lnTo>
                    <a:lnTo>
                      <a:pt x="240" y="49"/>
                    </a:lnTo>
                    <a:lnTo>
                      <a:pt x="238" y="52"/>
                    </a:lnTo>
                    <a:lnTo>
                      <a:pt x="235" y="62"/>
                    </a:lnTo>
                    <a:lnTo>
                      <a:pt x="144" y="398"/>
                    </a:lnTo>
                    <a:lnTo>
                      <a:pt x="142" y="405"/>
                    </a:lnTo>
                    <a:lnTo>
                      <a:pt x="139" y="412"/>
                    </a:lnTo>
                    <a:lnTo>
                      <a:pt x="132" y="426"/>
                    </a:lnTo>
                    <a:lnTo>
                      <a:pt x="125" y="437"/>
                    </a:lnTo>
                    <a:lnTo>
                      <a:pt x="119" y="447"/>
                    </a:lnTo>
                    <a:lnTo>
                      <a:pt x="11" y="580"/>
                    </a:lnTo>
                    <a:lnTo>
                      <a:pt x="7" y="586"/>
                    </a:lnTo>
                    <a:lnTo>
                      <a:pt x="3" y="592"/>
                    </a:lnTo>
                    <a:lnTo>
                      <a:pt x="1" y="598"/>
                    </a:lnTo>
                    <a:lnTo>
                      <a:pt x="0" y="604"/>
                    </a:lnTo>
                    <a:lnTo>
                      <a:pt x="0" y="610"/>
                    </a:lnTo>
                    <a:lnTo>
                      <a:pt x="0" y="617"/>
                    </a:lnTo>
                    <a:lnTo>
                      <a:pt x="3" y="630"/>
                    </a:lnTo>
                    <a:lnTo>
                      <a:pt x="99" y="1279"/>
                    </a:lnTo>
                    <a:lnTo>
                      <a:pt x="104" y="1279"/>
                    </a:lnTo>
                    <a:lnTo>
                      <a:pt x="104" y="1491"/>
                    </a:lnTo>
                    <a:lnTo>
                      <a:pt x="1245" y="1491"/>
                    </a:lnTo>
                    <a:lnTo>
                      <a:pt x="1245" y="1398"/>
                    </a:lnTo>
                    <a:lnTo>
                      <a:pt x="1245" y="1279"/>
                    </a:lnTo>
                    <a:lnTo>
                      <a:pt x="1516" y="1279"/>
                    </a:lnTo>
                    <a:lnTo>
                      <a:pt x="1480" y="51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55" name="Rectangle 48"/>
              <p:cNvSpPr>
                <a:spLocks noChangeArrowheads="1"/>
              </p:cNvSpPr>
              <p:nvPr userDrawn="1"/>
            </p:nvSpPr>
            <p:spPr bwMode="auto">
              <a:xfrm>
                <a:off x="4993" y="4152"/>
                <a:ext cx="87" cy="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056" name="Rectangle 49"/>
              <p:cNvSpPr>
                <a:spLocks noChangeArrowheads="1"/>
              </p:cNvSpPr>
              <p:nvPr userDrawn="1"/>
            </p:nvSpPr>
            <p:spPr bwMode="auto">
              <a:xfrm>
                <a:off x="4993" y="4175"/>
                <a:ext cx="87" cy="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057" name="Rectangle 50"/>
              <p:cNvSpPr>
                <a:spLocks noChangeArrowheads="1"/>
              </p:cNvSpPr>
              <p:nvPr userDrawn="1"/>
            </p:nvSpPr>
            <p:spPr bwMode="auto">
              <a:xfrm>
                <a:off x="4993" y="4197"/>
                <a:ext cx="87" cy="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B60C82B-BB15-4A7A-B5A8-AD40B5F2D02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031" name="Group 51"/>
          <p:cNvGrpSpPr>
            <a:grpSpLocks/>
          </p:cNvGrpSpPr>
          <p:nvPr userDrawn="1"/>
        </p:nvGrpSpPr>
        <p:grpSpPr bwMode="auto">
          <a:xfrm>
            <a:off x="0" y="5737225"/>
            <a:ext cx="9144000" cy="1120775"/>
            <a:chOff x="0" y="3614"/>
            <a:chExt cx="5760" cy="706"/>
          </a:xfrm>
        </p:grpSpPr>
        <p:sp>
          <p:nvSpPr>
            <p:cNvPr id="1032" name="Freeform 25"/>
            <p:cNvSpPr>
              <a:spLocks/>
            </p:cNvSpPr>
            <p:nvPr userDrawn="1"/>
          </p:nvSpPr>
          <p:spPr bwMode="auto">
            <a:xfrm>
              <a:off x="0" y="3703"/>
              <a:ext cx="5760" cy="617"/>
            </a:xfrm>
            <a:custGeom>
              <a:avLst/>
              <a:gdLst>
                <a:gd name="T0" fmla="*/ 0 w 5760"/>
                <a:gd name="T1" fmla="*/ 614 h 617"/>
                <a:gd name="T2" fmla="*/ 57 w 5760"/>
                <a:gd name="T3" fmla="*/ 335 h 617"/>
                <a:gd name="T4" fmla="*/ 175 w 5760"/>
                <a:gd name="T5" fmla="*/ 353 h 617"/>
                <a:gd name="T6" fmla="*/ 237 w 5760"/>
                <a:gd name="T7" fmla="*/ 361 h 617"/>
                <a:gd name="T8" fmla="*/ 297 w 5760"/>
                <a:gd name="T9" fmla="*/ 367 h 617"/>
                <a:gd name="T10" fmla="*/ 416 w 5760"/>
                <a:gd name="T11" fmla="*/ 379 h 617"/>
                <a:gd name="T12" fmla="*/ 538 w 5760"/>
                <a:gd name="T13" fmla="*/ 388 h 617"/>
                <a:gd name="T14" fmla="*/ 660 w 5760"/>
                <a:gd name="T15" fmla="*/ 395 h 617"/>
                <a:gd name="T16" fmla="*/ 784 w 5760"/>
                <a:gd name="T17" fmla="*/ 401 h 617"/>
                <a:gd name="T18" fmla="*/ 909 w 5760"/>
                <a:gd name="T19" fmla="*/ 405 h 617"/>
                <a:gd name="T20" fmla="*/ 1035 w 5760"/>
                <a:gd name="T21" fmla="*/ 406 h 617"/>
                <a:gd name="T22" fmla="*/ 1160 w 5760"/>
                <a:gd name="T23" fmla="*/ 406 h 617"/>
                <a:gd name="T24" fmla="*/ 1286 w 5760"/>
                <a:gd name="T25" fmla="*/ 404 h 617"/>
                <a:gd name="T26" fmla="*/ 1411 w 5760"/>
                <a:gd name="T27" fmla="*/ 400 h 617"/>
                <a:gd name="T28" fmla="*/ 1536 w 5760"/>
                <a:gd name="T29" fmla="*/ 395 h 617"/>
                <a:gd name="T30" fmla="*/ 1660 w 5760"/>
                <a:gd name="T31" fmla="*/ 387 h 617"/>
                <a:gd name="T32" fmla="*/ 1781 w 5760"/>
                <a:gd name="T33" fmla="*/ 379 h 617"/>
                <a:gd name="T34" fmla="*/ 1901 w 5760"/>
                <a:gd name="T35" fmla="*/ 368 h 617"/>
                <a:gd name="T36" fmla="*/ 2019 w 5760"/>
                <a:gd name="T37" fmla="*/ 356 h 617"/>
                <a:gd name="T38" fmla="*/ 2135 w 5760"/>
                <a:gd name="T39" fmla="*/ 342 h 617"/>
                <a:gd name="T40" fmla="*/ 2193 w 5760"/>
                <a:gd name="T41" fmla="*/ 334 h 617"/>
                <a:gd name="T42" fmla="*/ 2317 w 5760"/>
                <a:gd name="T43" fmla="*/ 317 h 617"/>
                <a:gd name="T44" fmla="*/ 2435 w 5760"/>
                <a:gd name="T45" fmla="*/ 298 h 617"/>
                <a:gd name="T46" fmla="*/ 2551 w 5760"/>
                <a:gd name="T47" fmla="*/ 277 h 617"/>
                <a:gd name="T48" fmla="*/ 2662 w 5760"/>
                <a:gd name="T49" fmla="*/ 257 h 617"/>
                <a:gd name="T50" fmla="*/ 2770 w 5760"/>
                <a:gd name="T51" fmla="*/ 235 h 617"/>
                <a:gd name="T52" fmla="*/ 3085 w 5760"/>
                <a:gd name="T53" fmla="*/ 170 h 617"/>
                <a:gd name="T54" fmla="*/ 3241 w 5760"/>
                <a:gd name="T55" fmla="*/ 138 h 617"/>
                <a:gd name="T56" fmla="*/ 3347 w 5760"/>
                <a:gd name="T57" fmla="*/ 117 h 617"/>
                <a:gd name="T58" fmla="*/ 3454 w 5760"/>
                <a:gd name="T59" fmla="*/ 98 h 617"/>
                <a:gd name="T60" fmla="*/ 3565 w 5760"/>
                <a:gd name="T61" fmla="*/ 80 h 617"/>
                <a:gd name="T62" fmla="*/ 3678 w 5760"/>
                <a:gd name="T63" fmla="*/ 63 h 617"/>
                <a:gd name="T64" fmla="*/ 3796 w 5760"/>
                <a:gd name="T65" fmla="*/ 48 h 617"/>
                <a:gd name="T66" fmla="*/ 3919 w 5760"/>
                <a:gd name="T67" fmla="*/ 34 h 617"/>
                <a:gd name="T68" fmla="*/ 3982 w 5760"/>
                <a:gd name="T69" fmla="*/ 28 h 617"/>
                <a:gd name="T70" fmla="*/ 4077 w 5760"/>
                <a:gd name="T71" fmla="*/ 21 h 617"/>
                <a:gd name="T72" fmla="*/ 4172 w 5760"/>
                <a:gd name="T73" fmla="*/ 14 h 617"/>
                <a:gd name="T74" fmla="*/ 4265 w 5760"/>
                <a:gd name="T75" fmla="*/ 9 h 617"/>
                <a:gd name="T76" fmla="*/ 4358 w 5760"/>
                <a:gd name="T77" fmla="*/ 5 h 617"/>
                <a:gd name="T78" fmla="*/ 4450 w 5760"/>
                <a:gd name="T79" fmla="*/ 2 h 617"/>
                <a:gd name="T80" fmla="*/ 4541 w 5760"/>
                <a:gd name="T81" fmla="*/ 1 h 617"/>
                <a:gd name="T82" fmla="*/ 4629 w 5760"/>
                <a:gd name="T83" fmla="*/ 0 h 617"/>
                <a:gd name="T84" fmla="*/ 4717 w 5760"/>
                <a:gd name="T85" fmla="*/ 0 h 617"/>
                <a:gd name="T86" fmla="*/ 4802 w 5760"/>
                <a:gd name="T87" fmla="*/ 2 h 617"/>
                <a:gd name="T88" fmla="*/ 4965 w 5760"/>
                <a:gd name="T89" fmla="*/ 6 h 617"/>
                <a:gd name="T90" fmla="*/ 5118 w 5760"/>
                <a:gd name="T91" fmla="*/ 13 h 617"/>
                <a:gd name="T92" fmla="*/ 5260 w 5760"/>
                <a:gd name="T93" fmla="*/ 23 h 617"/>
                <a:gd name="T94" fmla="*/ 5325 w 5760"/>
                <a:gd name="T95" fmla="*/ 28 h 617"/>
                <a:gd name="T96" fmla="*/ 5419 w 5760"/>
                <a:gd name="T97" fmla="*/ 38 h 617"/>
                <a:gd name="T98" fmla="*/ 5503 w 5760"/>
                <a:gd name="T99" fmla="*/ 48 h 617"/>
                <a:gd name="T100" fmla="*/ 5576 w 5760"/>
                <a:gd name="T101" fmla="*/ 59 h 617"/>
                <a:gd name="T102" fmla="*/ 5639 w 5760"/>
                <a:gd name="T103" fmla="*/ 69 h 617"/>
                <a:gd name="T104" fmla="*/ 5689 w 5760"/>
                <a:gd name="T105" fmla="*/ 80 h 617"/>
                <a:gd name="T106" fmla="*/ 5726 w 5760"/>
                <a:gd name="T107" fmla="*/ 90 h 617"/>
                <a:gd name="T108" fmla="*/ 5750 w 5760"/>
                <a:gd name="T109" fmla="*/ 98 h 617"/>
                <a:gd name="T110" fmla="*/ 5757 w 5760"/>
                <a:gd name="T111" fmla="*/ 102 h 617"/>
                <a:gd name="T112" fmla="*/ 5760 w 5760"/>
                <a:gd name="T113" fmla="*/ 105 h 61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5760" h="617">
                  <a:moveTo>
                    <a:pt x="5760" y="617"/>
                  </a:moveTo>
                  <a:lnTo>
                    <a:pt x="0" y="614"/>
                  </a:lnTo>
                  <a:lnTo>
                    <a:pt x="0" y="322"/>
                  </a:lnTo>
                  <a:lnTo>
                    <a:pt x="57" y="335"/>
                  </a:lnTo>
                  <a:lnTo>
                    <a:pt x="115" y="344"/>
                  </a:lnTo>
                  <a:lnTo>
                    <a:pt x="175" y="353"/>
                  </a:lnTo>
                  <a:lnTo>
                    <a:pt x="205" y="357"/>
                  </a:lnTo>
                  <a:lnTo>
                    <a:pt x="237" y="361"/>
                  </a:lnTo>
                  <a:lnTo>
                    <a:pt x="297" y="367"/>
                  </a:lnTo>
                  <a:lnTo>
                    <a:pt x="356" y="373"/>
                  </a:lnTo>
                  <a:lnTo>
                    <a:pt x="416" y="379"/>
                  </a:lnTo>
                  <a:lnTo>
                    <a:pt x="476" y="384"/>
                  </a:lnTo>
                  <a:lnTo>
                    <a:pt x="538" y="388"/>
                  </a:lnTo>
                  <a:lnTo>
                    <a:pt x="599" y="392"/>
                  </a:lnTo>
                  <a:lnTo>
                    <a:pt x="660" y="395"/>
                  </a:lnTo>
                  <a:lnTo>
                    <a:pt x="722" y="399"/>
                  </a:lnTo>
                  <a:lnTo>
                    <a:pt x="784" y="401"/>
                  </a:lnTo>
                  <a:lnTo>
                    <a:pt x="847" y="403"/>
                  </a:lnTo>
                  <a:lnTo>
                    <a:pt x="909" y="405"/>
                  </a:lnTo>
                  <a:lnTo>
                    <a:pt x="972" y="406"/>
                  </a:lnTo>
                  <a:lnTo>
                    <a:pt x="1035" y="406"/>
                  </a:lnTo>
                  <a:lnTo>
                    <a:pt x="1098" y="406"/>
                  </a:lnTo>
                  <a:lnTo>
                    <a:pt x="1160" y="406"/>
                  </a:lnTo>
                  <a:lnTo>
                    <a:pt x="1223" y="405"/>
                  </a:lnTo>
                  <a:lnTo>
                    <a:pt x="1286" y="404"/>
                  </a:lnTo>
                  <a:lnTo>
                    <a:pt x="1349" y="402"/>
                  </a:lnTo>
                  <a:lnTo>
                    <a:pt x="1411" y="400"/>
                  </a:lnTo>
                  <a:lnTo>
                    <a:pt x="1473" y="398"/>
                  </a:lnTo>
                  <a:lnTo>
                    <a:pt x="1536" y="395"/>
                  </a:lnTo>
                  <a:lnTo>
                    <a:pt x="1597" y="391"/>
                  </a:lnTo>
                  <a:lnTo>
                    <a:pt x="1660" y="387"/>
                  </a:lnTo>
                  <a:lnTo>
                    <a:pt x="1721" y="383"/>
                  </a:lnTo>
                  <a:lnTo>
                    <a:pt x="1781" y="379"/>
                  </a:lnTo>
                  <a:lnTo>
                    <a:pt x="1841" y="373"/>
                  </a:lnTo>
                  <a:lnTo>
                    <a:pt x="1901" y="368"/>
                  </a:lnTo>
                  <a:lnTo>
                    <a:pt x="1961" y="362"/>
                  </a:lnTo>
                  <a:lnTo>
                    <a:pt x="2019" y="356"/>
                  </a:lnTo>
                  <a:lnTo>
                    <a:pt x="2078" y="349"/>
                  </a:lnTo>
                  <a:lnTo>
                    <a:pt x="2135" y="342"/>
                  </a:lnTo>
                  <a:lnTo>
                    <a:pt x="2193" y="334"/>
                  </a:lnTo>
                  <a:lnTo>
                    <a:pt x="2255" y="326"/>
                  </a:lnTo>
                  <a:lnTo>
                    <a:pt x="2317" y="317"/>
                  </a:lnTo>
                  <a:lnTo>
                    <a:pt x="2377" y="307"/>
                  </a:lnTo>
                  <a:lnTo>
                    <a:pt x="2435" y="298"/>
                  </a:lnTo>
                  <a:lnTo>
                    <a:pt x="2494" y="288"/>
                  </a:lnTo>
                  <a:lnTo>
                    <a:pt x="2551" y="277"/>
                  </a:lnTo>
                  <a:lnTo>
                    <a:pt x="2606" y="267"/>
                  </a:lnTo>
                  <a:lnTo>
                    <a:pt x="2662" y="257"/>
                  </a:lnTo>
                  <a:lnTo>
                    <a:pt x="2716" y="246"/>
                  </a:lnTo>
                  <a:lnTo>
                    <a:pt x="2770" y="235"/>
                  </a:lnTo>
                  <a:lnTo>
                    <a:pt x="2876" y="213"/>
                  </a:lnTo>
                  <a:lnTo>
                    <a:pt x="3085" y="170"/>
                  </a:lnTo>
                  <a:lnTo>
                    <a:pt x="3189" y="149"/>
                  </a:lnTo>
                  <a:lnTo>
                    <a:pt x="3241" y="138"/>
                  </a:lnTo>
                  <a:lnTo>
                    <a:pt x="3294" y="128"/>
                  </a:lnTo>
                  <a:lnTo>
                    <a:pt x="3347" y="117"/>
                  </a:lnTo>
                  <a:lnTo>
                    <a:pt x="3400" y="108"/>
                  </a:lnTo>
                  <a:lnTo>
                    <a:pt x="3454" y="98"/>
                  </a:lnTo>
                  <a:lnTo>
                    <a:pt x="3509" y="89"/>
                  </a:lnTo>
                  <a:lnTo>
                    <a:pt x="3565" y="80"/>
                  </a:lnTo>
                  <a:lnTo>
                    <a:pt x="3620" y="71"/>
                  </a:lnTo>
                  <a:lnTo>
                    <a:pt x="3678" y="63"/>
                  </a:lnTo>
                  <a:lnTo>
                    <a:pt x="3736" y="55"/>
                  </a:lnTo>
                  <a:lnTo>
                    <a:pt x="3796" y="48"/>
                  </a:lnTo>
                  <a:lnTo>
                    <a:pt x="3857" y="41"/>
                  </a:lnTo>
                  <a:lnTo>
                    <a:pt x="3919" y="34"/>
                  </a:lnTo>
                  <a:lnTo>
                    <a:pt x="3982" y="28"/>
                  </a:lnTo>
                  <a:lnTo>
                    <a:pt x="4029" y="24"/>
                  </a:lnTo>
                  <a:lnTo>
                    <a:pt x="4077" y="21"/>
                  </a:lnTo>
                  <a:lnTo>
                    <a:pt x="4124" y="18"/>
                  </a:lnTo>
                  <a:lnTo>
                    <a:pt x="4172" y="14"/>
                  </a:lnTo>
                  <a:lnTo>
                    <a:pt x="4218" y="12"/>
                  </a:lnTo>
                  <a:lnTo>
                    <a:pt x="4265" y="9"/>
                  </a:lnTo>
                  <a:lnTo>
                    <a:pt x="4311" y="7"/>
                  </a:lnTo>
                  <a:lnTo>
                    <a:pt x="4358" y="5"/>
                  </a:lnTo>
                  <a:lnTo>
                    <a:pt x="4405" y="4"/>
                  </a:lnTo>
                  <a:lnTo>
                    <a:pt x="4450" y="2"/>
                  </a:lnTo>
                  <a:lnTo>
                    <a:pt x="4495" y="2"/>
                  </a:lnTo>
                  <a:lnTo>
                    <a:pt x="4541" y="1"/>
                  </a:lnTo>
                  <a:lnTo>
                    <a:pt x="4585" y="0"/>
                  </a:lnTo>
                  <a:lnTo>
                    <a:pt x="4629" y="0"/>
                  </a:lnTo>
                  <a:lnTo>
                    <a:pt x="4673" y="0"/>
                  </a:lnTo>
                  <a:lnTo>
                    <a:pt x="4717" y="0"/>
                  </a:lnTo>
                  <a:lnTo>
                    <a:pt x="4760" y="1"/>
                  </a:lnTo>
                  <a:lnTo>
                    <a:pt x="4802" y="2"/>
                  </a:lnTo>
                  <a:lnTo>
                    <a:pt x="4885" y="3"/>
                  </a:lnTo>
                  <a:lnTo>
                    <a:pt x="4965" y="6"/>
                  </a:lnTo>
                  <a:lnTo>
                    <a:pt x="5044" y="9"/>
                  </a:lnTo>
                  <a:lnTo>
                    <a:pt x="5118" y="13"/>
                  </a:lnTo>
                  <a:lnTo>
                    <a:pt x="5191" y="18"/>
                  </a:lnTo>
                  <a:lnTo>
                    <a:pt x="5260" y="23"/>
                  </a:lnTo>
                  <a:lnTo>
                    <a:pt x="5325" y="28"/>
                  </a:lnTo>
                  <a:lnTo>
                    <a:pt x="5373" y="33"/>
                  </a:lnTo>
                  <a:lnTo>
                    <a:pt x="5419" y="38"/>
                  </a:lnTo>
                  <a:lnTo>
                    <a:pt x="5462" y="43"/>
                  </a:lnTo>
                  <a:lnTo>
                    <a:pt x="5503" y="48"/>
                  </a:lnTo>
                  <a:lnTo>
                    <a:pt x="5541" y="53"/>
                  </a:lnTo>
                  <a:lnTo>
                    <a:pt x="5576" y="59"/>
                  </a:lnTo>
                  <a:lnTo>
                    <a:pt x="5609" y="64"/>
                  </a:lnTo>
                  <a:lnTo>
                    <a:pt x="5639" y="69"/>
                  </a:lnTo>
                  <a:lnTo>
                    <a:pt x="5665" y="75"/>
                  </a:lnTo>
                  <a:lnTo>
                    <a:pt x="5689" y="80"/>
                  </a:lnTo>
                  <a:lnTo>
                    <a:pt x="5709" y="85"/>
                  </a:lnTo>
                  <a:lnTo>
                    <a:pt x="5726" y="90"/>
                  </a:lnTo>
                  <a:lnTo>
                    <a:pt x="5740" y="94"/>
                  </a:lnTo>
                  <a:lnTo>
                    <a:pt x="5750" y="98"/>
                  </a:lnTo>
                  <a:lnTo>
                    <a:pt x="5754" y="100"/>
                  </a:lnTo>
                  <a:lnTo>
                    <a:pt x="5757" y="102"/>
                  </a:lnTo>
                  <a:lnTo>
                    <a:pt x="5758" y="104"/>
                  </a:lnTo>
                  <a:lnTo>
                    <a:pt x="5760" y="105"/>
                  </a:lnTo>
                  <a:lnTo>
                    <a:pt x="5760" y="617"/>
                  </a:lnTo>
                  <a:close/>
                </a:path>
              </a:pathLst>
            </a:custGeom>
            <a:solidFill>
              <a:srgbClr val="2D63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3" name="Freeform 26"/>
            <p:cNvSpPr>
              <a:spLocks/>
            </p:cNvSpPr>
            <p:nvPr userDrawn="1"/>
          </p:nvSpPr>
          <p:spPr bwMode="auto">
            <a:xfrm flipV="1">
              <a:off x="320" y="3614"/>
              <a:ext cx="5440" cy="470"/>
            </a:xfrm>
            <a:custGeom>
              <a:avLst/>
              <a:gdLst>
                <a:gd name="T0" fmla="*/ 53 w 5440"/>
                <a:gd name="T1" fmla="*/ 44 h 470"/>
                <a:gd name="T2" fmla="*/ 217 w 5440"/>
                <a:gd name="T3" fmla="*/ 29 h 470"/>
                <a:gd name="T4" fmla="*/ 382 w 5440"/>
                <a:gd name="T5" fmla="*/ 19 h 470"/>
                <a:gd name="T6" fmla="*/ 546 w 5440"/>
                <a:gd name="T7" fmla="*/ 13 h 470"/>
                <a:gd name="T8" fmla="*/ 711 w 5440"/>
                <a:gd name="T9" fmla="*/ 11 h 470"/>
                <a:gd name="T10" fmla="*/ 872 w 5440"/>
                <a:gd name="T11" fmla="*/ 11 h 470"/>
                <a:gd name="T12" fmla="*/ 1034 w 5440"/>
                <a:gd name="T13" fmla="*/ 17 h 470"/>
                <a:gd name="T14" fmla="*/ 1299 w 5440"/>
                <a:gd name="T15" fmla="*/ 31 h 470"/>
                <a:gd name="T16" fmla="*/ 1609 w 5440"/>
                <a:gd name="T17" fmla="*/ 57 h 470"/>
                <a:gd name="T18" fmla="*/ 1785 w 5440"/>
                <a:gd name="T19" fmla="*/ 80 h 470"/>
                <a:gd name="T20" fmla="*/ 2004 w 5440"/>
                <a:gd name="T21" fmla="*/ 113 h 470"/>
                <a:gd name="T22" fmla="*/ 2210 w 5440"/>
                <a:gd name="T23" fmla="*/ 151 h 470"/>
                <a:gd name="T24" fmla="*/ 2408 w 5440"/>
                <a:gd name="T25" fmla="*/ 193 h 470"/>
                <a:gd name="T26" fmla="*/ 2912 w 5440"/>
                <a:gd name="T27" fmla="*/ 312 h 470"/>
                <a:gd name="T28" fmla="*/ 3102 w 5440"/>
                <a:gd name="T29" fmla="*/ 353 h 470"/>
                <a:gd name="T30" fmla="*/ 3298 w 5440"/>
                <a:gd name="T31" fmla="*/ 391 h 470"/>
                <a:gd name="T32" fmla="*/ 3502 w 5440"/>
                <a:gd name="T33" fmla="*/ 423 h 470"/>
                <a:gd name="T34" fmla="*/ 3719 w 5440"/>
                <a:gd name="T35" fmla="*/ 447 h 470"/>
                <a:gd name="T36" fmla="*/ 3870 w 5440"/>
                <a:gd name="T37" fmla="*/ 459 h 470"/>
                <a:gd name="T38" fmla="*/ 4024 w 5440"/>
                <a:gd name="T39" fmla="*/ 465 h 470"/>
                <a:gd name="T40" fmla="*/ 4175 w 5440"/>
                <a:gd name="T41" fmla="*/ 469 h 470"/>
                <a:gd name="T42" fmla="*/ 4376 w 5440"/>
                <a:gd name="T43" fmla="*/ 469 h 470"/>
                <a:gd name="T44" fmla="*/ 4667 w 5440"/>
                <a:gd name="T45" fmla="*/ 457 h 470"/>
                <a:gd name="T46" fmla="*/ 4942 w 5440"/>
                <a:gd name="T47" fmla="*/ 439 h 470"/>
                <a:gd name="T48" fmla="*/ 5199 w 5440"/>
                <a:gd name="T49" fmla="*/ 412 h 470"/>
                <a:gd name="T50" fmla="*/ 5439 w 5440"/>
                <a:gd name="T51" fmla="*/ 382 h 470"/>
                <a:gd name="T52" fmla="*/ 5321 w 5440"/>
                <a:gd name="T53" fmla="*/ 340 h 470"/>
                <a:gd name="T54" fmla="*/ 5162 w 5440"/>
                <a:gd name="T55" fmla="*/ 362 h 470"/>
                <a:gd name="T56" fmla="*/ 4931 w 5440"/>
                <a:gd name="T57" fmla="*/ 388 h 470"/>
                <a:gd name="T58" fmla="*/ 4684 w 5440"/>
                <a:gd name="T59" fmla="*/ 407 h 470"/>
                <a:gd name="T60" fmla="*/ 4423 w 5440"/>
                <a:gd name="T61" fmla="*/ 420 h 470"/>
                <a:gd name="T62" fmla="*/ 4157 w 5440"/>
                <a:gd name="T63" fmla="*/ 421 h 470"/>
                <a:gd name="T64" fmla="*/ 3926 w 5440"/>
                <a:gd name="T65" fmla="*/ 415 h 470"/>
                <a:gd name="T66" fmla="*/ 3803 w 5440"/>
                <a:gd name="T67" fmla="*/ 407 h 470"/>
                <a:gd name="T68" fmla="*/ 3581 w 5440"/>
                <a:gd name="T69" fmla="*/ 386 h 470"/>
                <a:gd name="T70" fmla="*/ 3372 w 5440"/>
                <a:gd name="T71" fmla="*/ 359 h 470"/>
                <a:gd name="T72" fmla="*/ 3171 w 5440"/>
                <a:gd name="T73" fmla="*/ 326 h 470"/>
                <a:gd name="T74" fmla="*/ 2976 w 5440"/>
                <a:gd name="T75" fmla="*/ 290 h 470"/>
                <a:gd name="T76" fmla="*/ 2531 w 5440"/>
                <a:gd name="T77" fmla="*/ 196 h 470"/>
                <a:gd name="T78" fmla="*/ 2269 w 5440"/>
                <a:gd name="T79" fmla="*/ 142 h 470"/>
                <a:gd name="T80" fmla="*/ 2063 w 5440"/>
                <a:gd name="T81" fmla="*/ 104 h 470"/>
                <a:gd name="T82" fmla="*/ 1848 w 5440"/>
                <a:gd name="T83" fmla="*/ 70 h 470"/>
                <a:gd name="T84" fmla="*/ 1697 w 5440"/>
                <a:gd name="T85" fmla="*/ 50 h 470"/>
                <a:gd name="T86" fmla="*/ 1447 w 5440"/>
                <a:gd name="T87" fmla="*/ 25 h 470"/>
                <a:gd name="T88" fmla="*/ 1195 w 5440"/>
                <a:gd name="T89" fmla="*/ 9 h 470"/>
                <a:gd name="T90" fmla="*/ 939 w 5440"/>
                <a:gd name="T91" fmla="*/ 0 h 470"/>
                <a:gd name="T92" fmla="*/ 678 w 5440"/>
                <a:gd name="T93" fmla="*/ 2 h 470"/>
                <a:gd name="T94" fmla="*/ 410 w 5440"/>
                <a:gd name="T95" fmla="*/ 12 h 470"/>
                <a:gd name="T96" fmla="*/ 271 w 5440"/>
                <a:gd name="T97" fmla="*/ 21 h 470"/>
                <a:gd name="T98" fmla="*/ 115 w 5440"/>
                <a:gd name="T99" fmla="*/ 36 h 470"/>
                <a:gd name="T100" fmla="*/ 0 w 5440"/>
                <a:gd name="T101" fmla="*/ 48 h 47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440" h="470">
                  <a:moveTo>
                    <a:pt x="0" y="48"/>
                  </a:moveTo>
                  <a:lnTo>
                    <a:pt x="0" y="48"/>
                  </a:lnTo>
                  <a:lnTo>
                    <a:pt x="53" y="44"/>
                  </a:lnTo>
                  <a:lnTo>
                    <a:pt x="109" y="38"/>
                  </a:lnTo>
                  <a:lnTo>
                    <a:pt x="164" y="32"/>
                  </a:lnTo>
                  <a:lnTo>
                    <a:pt x="217" y="29"/>
                  </a:lnTo>
                  <a:lnTo>
                    <a:pt x="273" y="25"/>
                  </a:lnTo>
                  <a:lnTo>
                    <a:pt x="327" y="22"/>
                  </a:lnTo>
                  <a:lnTo>
                    <a:pt x="382" y="19"/>
                  </a:lnTo>
                  <a:lnTo>
                    <a:pt x="436" y="16"/>
                  </a:lnTo>
                  <a:lnTo>
                    <a:pt x="492" y="15"/>
                  </a:lnTo>
                  <a:lnTo>
                    <a:pt x="546" y="13"/>
                  </a:lnTo>
                  <a:lnTo>
                    <a:pt x="600" y="12"/>
                  </a:lnTo>
                  <a:lnTo>
                    <a:pt x="654" y="12"/>
                  </a:lnTo>
                  <a:lnTo>
                    <a:pt x="711" y="11"/>
                  </a:lnTo>
                  <a:lnTo>
                    <a:pt x="764" y="11"/>
                  </a:lnTo>
                  <a:lnTo>
                    <a:pt x="818" y="11"/>
                  </a:lnTo>
                  <a:lnTo>
                    <a:pt x="872" y="11"/>
                  </a:lnTo>
                  <a:lnTo>
                    <a:pt x="927" y="14"/>
                  </a:lnTo>
                  <a:lnTo>
                    <a:pt x="980" y="14"/>
                  </a:lnTo>
                  <a:lnTo>
                    <a:pt x="1034" y="17"/>
                  </a:lnTo>
                  <a:lnTo>
                    <a:pt x="1087" y="18"/>
                  </a:lnTo>
                  <a:lnTo>
                    <a:pt x="1194" y="24"/>
                  </a:lnTo>
                  <a:lnTo>
                    <a:pt x="1299" y="31"/>
                  </a:lnTo>
                  <a:lnTo>
                    <a:pt x="1403" y="39"/>
                  </a:lnTo>
                  <a:lnTo>
                    <a:pt x="1506" y="47"/>
                  </a:lnTo>
                  <a:lnTo>
                    <a:pt x="1609" y="57"/>
                  </a:lnTo>
                  <a:lnTo>
                    <a:pt x="1708" y="70"/>
                  </a:lnTo>
                  <a:lnTo>
                    <a:pt x="1785" y="80"/>
                  </a:lnTo>
                  <a:lnTo>
                    <a:pt x="1858" y="90"/>
                  </a:lnTo>
                  <a:lnTo>
                    <a:pt x="1931" y="101"/>
                  </a:lnTo>
                  <a:lnTo>
                    <a:pt x="2004" y="113"/>
                  </a:lnTo>
                  <a:lnTo>
                    <a:pt x="2074" y="124"/>
                  </a:lnTo>
                  <a:lnTo>
                    <a:pt x="2143" y="138"/>
                  </a:lnTo>
                  <a:lnTo>
                    <a:pt x="2210" y="151"/>
                  </a:lnTo>
                  <a:lnTo>
                    <a:pt x="2277" y="165"/>
                  </a:lnTo>
                  <a:lnTo>
                    <a:pt x="2342" y="179"/>
                  </a:lnTo>
                  <a:lnTo>
                    <a:pt x="2408" y="193"/>
                  </a:lnTo>
                  <a:lnTo>
                    <a:pt x="2536" y="223"/>
                  </a:lnTo>
                  <a:lnTo>
                    <a:pt x="2786" y="282"/>
                  </a:lnTo>
                  <a:lnTo>
                    <a:pt x="2912" y="312"/>
                  </a:lnTo>
                  <a:lnTo>
                    <a:pt x="2976" y="326"/>
                  </a:lnTo>
                  <a:lnTo>
                    <a:pt x="3038" y="341"/>
                  </a:lnTo>
                  <a:lnTo>
                    <a:pt x="3102" y="353"/>
                  </a:lnTo>
                  <a:lnTo>
                    <a:pt x="3167" y="366"/>
                  </a:lnTo>
                  <a:lnTo>
                    <a:pt x="3232" y="379"/>
                  </a:lnTo>
                  <a:lnTo>
                    <a:pt x="3298" y="391"/>
                  </a:lnTo>
                  <a:lnTo>
                    <a:pt x="3364" y="402"/>
                  </a:lnTo>
                  <a:lnTo>
                    <a:pt x="3432" y="414"/>
                  </a:lnTo>
                  <a:lnTo>
                    <a:pt x="3502" y="423"/>
                  </a:lnTo>
                  <a:lnTo>
                    <a:pt x="3572" y="431"/>
                  </a:lnTo>
                  <a:lnTo>
                    <a:pt x="3646" y="439"/>
                  </a:lnTo>
                  <a:lnTo>
                    <a:pt x="3719" y="447"/>
                  </a:lnTo>
                  <a:lnTo>
                    <a:pt x="3794" y="454"/>
                  </a:lnTo>
                  <a:lnTo>
                    <a:pt x="3870" y="459"/>
                  </a:lnTo>
                  <a:lnTo>
                    <a:pt x="3922" y="461"/>
                  </a:lnTo>
                  <a:lnTo>
                    <a:pt x="3973" y="464"/>
                  </a:lnTo>
                  <a:lnTo>
                    <a:pt x="4024" y="465"/>
                  </a:lnTo>
                  <a:lnTo>
                    <a:pt x="4074" y="467"/>
                  </a:lnTo>
                  <a:lnTo>
                    <a:pt x="4126" y="468"/>
                  </a:lnTo>
                  <a:lnTo>
                    <a:pt x="4175" y="469"/>
                  </a:lnTo>
                  <a:lnTo>
                    <a:pt x="4226" y="469"/>
                  </a:lnTo>
                  <a:lnTo>
                    <a:pt x="4276" y="470"/>
                  </a:lnTo>
                  <a:lnTo>
                    <a:pt x="4376" y="469"/>
                  </a:lnTo>
                  <a:lnTo>
                    <a:pt x="4474" y="466"/>
                  </a:lnTo>
                  <a:lnTo>
                    <a:pt x="4571" y="463"/>
                  </a:lnTo>
                  <a:lnTo>
                    <a:pt x="4667" y="457"/>
                  </a:lnTo>
                  <a:lnTo>
                    <a:pt x="4760" y="452"/>
                  </a:lnTo>
                  <a:lnTo>
                    <a:pt x="4852" y="445"/>
                  </a:lnTo>
                  <a:lnTo>
                    <a:pt x="4942" y="439"/>
                  </a:lnTo>
                  <a:lnTo>
                    <a:pt x="5030" y="430"/>
                  </a:lnTo>
                  <a:lnTo>
                    <a:pt x="5116" y="420"/>
                  </a:lnTo>
                  <a:lnTo>
                    <a:pt x="5199" y="412"/>
                  </a:lnTo>
                  <a:lnTo>
                    <a:pt x="5277" y="402"/>
                  </a:lnTo>
                  <a:lnTo>
                    <a:pt x="5354" y="392"/>
                  </a:lnTo>
                  <a:lnTo>
                    <a:pt x="5439" y="382"/>
                  </a:lnTo>
                  <a:lnTo>
                    <a:pt x="5440" y="320"/>
                  </a:lnTo>
                  <a:lnTo>
                    <a:pt x="5402" y="326"/>
                  </a:lnTo>
                  <a:lnTo>
                    <a:pt x="5321" y="340"/>
                  </a:lnTo>
                  <a:lnTo>
                    <a:pt x="5235" y="352"/>
                  </a:lnTo>
                  <a:lnTo>
                    <a:pt x="5162" y="362"/>
                  </a:lnTo>
                  <a:lnTo>
                    <a:pt x="5086" y="370"/>
                  </a:lnTo>
                  <a:lnTo>
                    <a:pt x="5010" y="380"/>
                  </a:lnTo>
                  <a:lnTo>
                    <a:pt x="4931" y="388"/>
                  </a:lnTo>
                  <a:lnTo>
                    <a:pt x="4850" y="395"/>
                  </a:lnTo>
                  <a:lnTo>
                    <a:pt x="4768" y="402"/>
                  </a:lnTo>
                  <a:lnTo>
                    <a:pt x="4684" y="407"/>
                  </a:lnTo>
                  <a:lnTo>
                    <a:pt x="4599" y="413"/>
                  </a:lnTo>
                  <a:lnTo>
                    <a:pt x="4512" y="417"/>
                  </a:lnTo>
                  <a:lnTo>
                    <a:pt x="4423" y="420"/>
                  </a:lnTo>
                  <a:lnTo>
                    <a:pt x="4335" y="420"/>
                  </a:lnTo>
                  <a:lnTo>
                    <a:pt x="4245" y="422"/>
                  </a:lnTo>
                  <a:lnTo>
                    <a:pt x="4157" y="421"/>
                  </a:lnTo>
                  <a:lnTo>
                    <a:pt x="4065" y="419"/>
                  </a:lnTo>
                  <a:lnTo>
                    <a:pt x="3972" y="417"/>
                  </a:lnTo>
                  <a:lnTo>
                    <a:pt x="3926" y="415"/>
                  </a:lnTo>
                  <a:lnTo>
                    <a:pt x="3880" y="412"/>
                  </a:lnTo>
                  <a:lnTo>
                    <a:pt x="3803" y="407"/>
                  </a:lnTo>
                  <a:lnTo>
                    <a:pt x="3728" y="401"/>
                  </a:lnTo>
                  <a:lnTo>
                    <a:pt x="3654" y="394"/>
                  </a:lnTo>
                  <a:lnTo>
                    <a:pt x="3581" y="386"/>
                  </a:lnTo>
                  <a:lnTo>
                    <a:pt x="3510" y="378"/>
                  </a:lnTo>
                  <a:lnTo>
                    <a:pt x="3440" y="369"/>
                  </a:lnTo>
                  <a:lnTo>
                    <a:pt x="3372" y="359"/>
                  </a:lnTo>
                  <a:lnTo>
                    <a:pt x="3304" y="349"/>
                  </a:lnTo>
                  <a:lnTo>
                    <a:pt x="3237" y="337"/>
                  </a:lnTo>
                  <a:lnTo>
                    <a:pt x="3171" y="326"/>
                  </a:lnTo>
                  <a:lnTo>
                    <a:pt x="3106" y="314"/>
                  </a:lnTo>
                  <a:lnTo>
                    <a:pt x="3040" y="301"/>
                  </a:lnTo>
                  <a:lnTo>
                    <a:pt x="2976" y="290"/>
                  </a:lnTo>
                  <a:lnTo>
                    <a:pt x="2912" y="277"/>
                  </a:lnTo>
                  <a:lnTo>
                    <a:pt x="2785" y="250"/>
                  </a:lnTo>
                  <a:lnTo>
                    <a:pt x="2531" y="196"/>
                  </a:lnTo>
                  <a:lnTo>
                    <a:pt x="2401" y="168"/>
                  </a:lnTo>
                  <a:lnTo>
                    <a:pt x="2335" y="155"/>
                  </a:lnTo>
                  <a:lnTo>
                    <a:pt x="2269" y="142"/>
                  </a:lnTo>
                  <a:lnTo>
                    <a:pt x="2201" y="129"/>
                  </a:lnTo>
                  <a:lnTo>
                    <a:pt x="2133" y="117"/>
                  </a:lnTo>
                  <a:lnTo>
                    <a:pt x="2063" y="104"/>
                  </a:lnTo>
                  <a:lnTo>
                    <a:pt x="1993" y="93"/>
                  </a:lnTo>
                  <a:lnTo>
                    <a:pt x="1920" y="81"/>
                  </a:lnTo>
                  <a:lnTo>
                    <a:pt x="1848" y="70"/>
                  </a:lnTo>
                  <a:lnTo>
                    <a:pt x="1773" y="60"/>
                  </a:lnTo>
                  <a:lnTo>
                    <a:pt x="1697" y="50"/>
                  </a:lnTo>
                  <a:lnTo>
                    <a:pt x="1614" y="41"/>
                  </a:lnTo>
                  <a:lnTo>
                    <a:pt x="1531" y="32"/>
                  </a:lnTo>
                  <a:lnTo>
                    <a:pt x="1447" y="25"/>
                  </a:lnTo>
                  <a:lnTo>
                    <a:pt x="1364" y="18"/>
                  </a:lnTo>
                  <a:lnTo>
                    <a:pt x="1280" y="13"/>
                  </a:lnTo>
                  <a:lnTo>
                    <a:pt x="1195" y="9"/>
                  </a:lnTo>
                  <a:lnTo>
                    <a:pt x="1110" y="4"/>
                  </a:lnTo>
                  <a:lnTo>
                    <a:pt x="1025" y="2"/>
                  </a:lnTo>
                  <a:lnTo>
                    <a:pt x="939" y="0"/>
                  </a:lnTo>
                  <a:lnTo>
                    <a:pt x="852" y="0"/>
                  </a:lnTo>
                  <a:lnTo>
                    <a:pt x="766" y="0"/>
                  </a:lnTo>
                  <a:lnTo>
                    <a:pt x="678" y="2"/>
                  </a:lnTo>
                  <a:lnTo>
                    <a:pt x="590" y="4"/>
                  </a:lnTo>
                  <a:lnTo>
                    <a:pt x="501" y="8"/>
                  </a:lnTo>
                  <a:lnTo>
                    <a:pt x="410" y="12"/>
                  </a:lnTo>
                  <a:lnTo>
                    <a:pt x="319" y="18"/>
                  </a:lnTo>
                  <a:lnTo>
                    <a:pt x="271" y="21"/>
                  </a:lnTo>
                  <a:lnTo>
                    <a:pt x="217" y="26"/>
                  </a:lnTo>
                  <a:lnTo>
                    <a:pt x="166" y="31"/>
                  </a:lnTo>
                  <a:lnTo>
                    <a:pt x="115" y="36"/>
                  </a:lnTo>
                  <a:lnTo>
                    <a:pt x="33" y="45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B0D8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1034" name="Group 27"/>
            <p:cNvGrpSpPr>
              <a:grpSpLocks/>
            </p:cNvGrpSpPr>
            <p:nvPr userDrawn="1"/>
          </p:nvGrpSpPr>
          <p:grpSpPr bwMode="auto">
            <a:xfrm>
              <a:off x="3464" y="3897"/>
              <a:ext cx="2104" cy="327"/>
              <a:chOff x="4224" y="3972"/>
              <a:chExt cx="1480" cy="230"/>
            </a:xfrm>
          </p:grpSpPr>
          <p:sp>
            <p:nvSpPr>
              <p:cNvPr id="1035" name="Freeform 28"/>
              <p:cNvSpPr>
                <a:spLocks noEditPoints="1"/>
              </p:cNvSpPr>
              <p:nvPr userDrawn="1"/>
            </p:nvSpPr>
            <p:spPr bwMode="auto">
              <a:xfrm>
                <a:off x="4224" y="4011"/>
                <a:ext cx="84" cy="120"/>
              </a:xfrm>
              <a:custGeom>
                <a:avLst/>
                <a:gdLst>
                  <a:gd name="T0" fmla="*/ 0 w 1094"/>
                  <a:gd name="T1" fmla="*/ 0 h 1549"/>
                  <a:gd name="T2" fmla="*/ 0 w 1094"/>
                  <a:gd name="T3" fmla="*/ 0 h 1549"/>
                  <a:gd name="T4" fmla="*/ 0 w 1094"/>
                  <a:gd name="T5" fmla="*/ 0 h 1549"/>
                  <a:gd name="T6" fmla="*/ 0 w 1094"/>
                  <a:gd name="T7" fmla="*/ 0 h 1549"/>
                  <a:gd name="T8" fmla="*/ 0 w 1094"/>
                  <a:gd name="T9" fmla="*/ 0 h 1549"/>
                  <a:gd name="T10" fmla="*/ 0 w 1094"/>
                  <a:gd name="T11" fmla="*/ 0 h 1549"/>
                  <a:gd name="T12" fmla="*/ 0 w 1094"/>
                  <a:gd name="T13" fmla="*/ 0 h 1549"/>
                  <a:gd name="T14" fmla="*/ 0 w 1094"/>
                  <a:gd name="T15" fmla="*/ 0 h 1549"/>
                  <a:gd name="T16" fmla="*/ 0 w 1094"/>
                  <a:gd name="T17" fmla="*/ 0 h 1549"/>
                  <a:gd name="T18" fmla="*/ 0 w 1094"/>
                  <a:gd name="T19" fmla="*/ 0 h 1549"/>
                  <a:gd name="T20" fmla="*/ 0 w 1094"/>
                  <a:gd name="T21" fmla="*/ 0 h 1549"/>
                  <a:gd name="T22" fmla="*/ 0 w 1094"/>
                  <a:gd name="T23" fmla="*/ 0 h 1549"/>
                  <a:gd name="T24" fmla="*/ 0 w 1094"/>
                  <a:gd name="T25" fmla="*/ 0 h 1549"/>
                  <a:gd name="T26" fmla="*/ 0 w 1094"/>
                  <a:gd name="T27" fmla="*/ 0 h 1549"/>
                  <a:gd name="T28" fmla="*/ 0 w 1094"/>
                  <a:gd name="T29" fmla="*/ 0 h 1549"/>
                  <a:gd name="T30" fmla="*/ 0 w 1094"/>
                  <a:gd name="T31" fmla="*/ 0 h 1549"/>
                  <a:gd name="T32" fmla="*/ 0 w 1094"/>
                  <a:gd name="T33" fmla="*/ 0 h 1549"/>
                  <a:gd name="T34" fmla="*/ 0 w 1094"/>
                  <a:gd name="T35" fmla="*/ 0 h 1549"/>
                  <a:gd name="T36" fmla="*/ 0 w 1094"/>
                  <a:gd name="T37" fmla="*/ 0 h 1549"/>
                  <a:gd name="T38" fmla="*/ 0 w 1094"/>
                  <a:gd name="T39" fmla="*/ 0 h 1549"/>
                  <a:gd name="T40" fmla="*/ 0 w 1094"/>
                  <a:gd name="T41" fmla="*/ 0 h 1549"/>
                  <a:gd name="T42" fmla="*/ 0 w 1094"/>
                  <a:gd name="T43" fmla="*/ 0 h 1549"/>
                  <a:gd name="T44" fmla="*/ 0 w 1094"/>
                  <a:gd name="T45" fmla="*/ 0 h 1549"/>
                  <a:gd name="T46" fmla="*/ 0 w 1094"/>
                  <a:gd name="T47" fmla="*/ 0 h 1549"/>
                  <a:gd name="T48" fmla="*/ 0 w 1094"/>
                  <a:gd name="T49" fmla="*/ 0 h 1549"/>
                  <a:gd name="T50" fmla="*/ 0 w 1094"/>
                  <a:gd name="T51" fmla="*/ 0 h 1549"/>
                  <a:gd name="T52" fmla="*/ 0 w 1094"/>
                  <a:gd name="T53" fmla="*/ 0 h 1549"/>
                  <a:gd name="T54" fmla="*/ 0 w 1094"/>
                  <a:gd name="T55" fmla="*/ 0 h 1549"/>
                  <a:gd name="T56" fmla="*/ 0 w 1094"/>
                  <a:gd name="T57" fmla="*/ 0 h 1549"/>
                  <a:gd name="T58" fmla="*/ 0 w 1094"/>
                  <a:gd name="T59" fmla="*/ 0 h 1549"/>
                  <a:gd name="T60" fmla="*/ 0 w 1094"/>
                  <a:gd name="T61" fmla="*/ 0 h 1549"/>
                  <a:gd name="T62" fmla="*/ 0 w 1094"/>
                  <a:gd name="T63" fmla="*/ 0 h 1549"/>
                  <a:gd name="T64" fmla="*/ 0 w 1094"/>
                  <a:gd name="T65" fmla="*/ 0 h 1549"/>
                  <a:gd name="T66" fmla="*/ 0 w 1094"/>
                  <a:gd name="T67" fmla="*/ 0 h 1549"/>
                  <a:gd name="T68" fmla="*/ 0 w 1094"/>
                  <a:gd name="T69" fmla="*/ 0 h 1549"/>
                  <a:gd name="T70" fmla="*/ 0 w 1094"/>
                  <a:gd name="T71" fmla="*/ 0 h 1549"/>
                  <a:gd name="T72" fmla="*/ 0 w 1094"/>
                  <a:gd name="T73" fmla="*/ 0 h 1549"/>
                  <a:gd name="T74" fmla="*/ 0 w 1094"/>
                  <a:gd name="T75" fmla="*/ 0 h 1549"/>
                  <a:gd name="T76" fmla="*/ 0 w 1094"/>
                  <a:gd name="T77" fmla="*/ 0 h 1549"/>
                  <a:gd name="T78" fmla="*/ 0 w 1094"/>
                  <a:gd name="T79" fmla="*/ 0 h 1549"/>
                  <a:gd name="T80" fmla="*/ 0 w 1094"/>
                  <a:gd name="T81" fmla="*/ 0 h 1549"/>
                  <a:gd name="T82" fmla="*/ 0 w 1094"/>
                  <a:gd name="T83" fmla="*/ 0 h 1549"/>
                  <a:gd name="T84" fmla="*/ 0 w 1094"/>
                  <a:gd name="T85" fmla="*/ 0 h 1549"/>
                  <a:gd name="T86" fmla="*/ 0 w 1094"/>
                  <a:gd name="T87" fmla="*/ 0 h 1549"/>
                  <a:gd name="T88" fmla="*/ 0 w 1094"/>
                  <a:gd name="T89" fmla="*/ 0 h 1549"/>
                  <a:gd name="T90" fmla="*/ 0 w 1094"/>
                  <a:gd name="T91" fmla="*/ 0 h 1549"/>
                  <a:gd name="T92" fmla="*/ 0 w 1094"/>
                  <a:gd name="T93" fmla="*/ 0 h 1549"/>
                  <a:gd name="T94" fmla="*/ 0 w 1094"/>
                  <a:gd name="T95" fmla="*/ 0 h 1549"/>
                  <a:gd name="T96" fmla="*/ 0 w 1094"/>
                  <a:gd name="T97" fmla="*/ 0 h 1549"/>
                  <a:gd name="T98" fmla="*/ 0 w 1094"/>
                  <a:gd name="T99" fmla="*/ 0 h 1549"/>
                  <a:gd name="T100" fmla="*/ 0 w 1094"/>
                  <a:gd name="T101" fmla="*/ 0 h 1549"/>
                  <a:gd name="T102" fmla="*/ 0 w 1094"/>
                  <a:gd name="T103" fmla="*/ 0 h 1549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094" h="1549">
                    <a:moveTo>
                      <a:pt x="965" y="1435"/>
                    </a:moveTo>
                    <a:lnTo>
                      <a:pt x="965" y="1435"/>
                    </a:lnTo>
                    <a:lnTo>
                      <a:pt x="949" y="1448"/>
                    </a:lnTo>
                    <a:lnTo>
                      <a:pt x="932" y="1462"/>
                    </a:lnTo>
                    <a:lnTo>
                      <a:pt x="914" y="1473"/>
                    </a:lnTo>
                    <a:lnTo>
                      <a:pt x="897" y="1484"/>
                    </a:lnTo>
                    <a:lnTo>
                      <a:pt x="877" y="1495"/>
                    </a:lnTo>
                    <a:lnTo>
                      <a:pt x="857" y="1504"/>
                    </a:lnTo>
                    <a:lnTo>
                      <a:pt x="837" y="1513"/>
                    </a:lnTo>
                    <a:lnTo>
                      <a:pt x="817" y="1521"/>
                    </a:lnTo>
                    <a:lnTo>
                      <a:pt x="795" y="1527"/>
                    </a:lnTo>
                    <a:lnTo>
                      <a:pt x="773" y="1533"/>
                    </a:lnTo>
                    <a:lnTo>
                      <a:pt x="750" y="1537"/>
                    </a:lnTo>
                    <a:lnTo>
                      <a:pt x="726" y="1542"/>
                    </a:lnTo>
                    <a:lnTo>
                      <a:pt x="702" y="1545"/>
                    </a:lnTo>
                    <a:lnTo>
                      <a:pt x="678" y="1547"/>
                    </a:lnTo>
                    <a:lnTo>
                      <a:pt x="653" y="1549"/>
                    </a:lnTo>
                    <a:lnTo>
                      <a:pt x="627" y="1549"/>
                    </a:lnTo>
                    <a:lnTo>
                      <a:pt x="0" y="1549"/>
                    </a:lnTo>
                    <a:lnTo>
                      <a:pt x="0" y="0"/>
                    </a:lnTo>
                    <a:lnTo>
                      <a:pt x="602" y="0"/>
                    </a:lnTo>
                    <a:lnTo>
                      <a:pt x="629" y="0"/>
                    </a:lnTo>
                    <a:lnTo>
                      <a:pt x="655" y="2"/>
                    </a:lnTo>
                    <a:lnTo>
                      <a:pt x="680" y="4"/>
                    </a:lnTo>
                    <a:lnTo>
                      <a:pt x="705" y="7"/>
                    </a:lnTo>
                    <a:lnTo>
                      <a:pt x="728" y="11"/>
                    </a:lnTo>
                    <a:lnTo>
                      <a:pt x="751" y="15"/>
                    </a:lnTo>
                    <a:lnTo>
                      <a:pt x="774" y="22"/>
                    </a:lnTo>
                    <a:lnTo>
                      <a:pt x="795" y="28"/>
                    </a:lnTo>
                    <a:lnTo>
                      <a:pt x="817" y="36"/>
                    </a:lnTo>
                    <a:lnTo>
                      <a:pt x="836" y="45"/>
                    </a:lnTo>
                    <a:lnTo>
                      <a:pt x="856" y="54"/>
                    </a:lnTo>
                    <a:lnTo>
                      <a:pt x="875" y="64"/>
                    </a:lnTo>
                    <a:lnTo>
                      <a:pt x="893" y="76"/>
                    </a:lnTo>
                    <a:lnTo>
                      <a:pt x="911" y="87"/>
                    </a:lnTo>
                    <a:lnTo>
                      <a:pt x="928" y="101"/>
                    </a:lnTo>
                    <a:lnTo>
                      <a:pt x="943" y="114"/>
                    </a:lnTo>
                    <a:lnTo>
                      <a:pt x="959" y="129"/>
                    </a:lnTo>
                    <a:lnTo>
                      <a:pt x="973" y="144"/>
                    </a:lnTo>
                    <a:lnTo>
                      <a:pt x="987" y="160"/>
                    </a:lnTo>
                    <a:lnTo>
                      <a:pt x="999" y="176"/>
                    </a:lnTo>
                    <a:lnTo>
                      <a:pt x="1011" y="193"/>
                    </a:lnTo>
                    <a:lnTo>
                      <a:pt x="1021" y="212"/>
                    </a:lnTo>
                    <a:lnTo>
                      <a:pt x="1030" y="229"/>
                    </a:lnTo>
                    <a:lnTo>
                      <a:pt x="1039" y="249"/>
                    </a:lnTo>
                    <a:lnTo>
                      <a:pt x="1046" y="269"/>
                    </a:lnTo>
                    <a:lnTo>
                      <a:pt x="1052" y="288"/>
                    </a:lnTo>
                    <a:lnTo>
                      <a:pt x="1057" y="309"/>
                    </a:lnTo>
                    <a:lnTo>
                      <a:pt x="1062" y="331"/>
                    </a:lnTo>
                    <a:lnTo>
                      <a:pt x="1066" y="354"/>
                    </a:lnTo>
                    <a:lnTo>
                      <a:pt x="1068" y="377"/>
                    </a:lnTo>
                    <a:lnTo>
                      <a:pt x="1070" y="400"/>
                    </a:lnTo>
                    <a:lnTo>
                      <a:pt x="1070" y="424"/>
                    </a:lnTo>
                    <a:lnTo>
                      <a:pt x="1069" y="453"/>
                    </a:lnTo>
                    <a:lnTo>
                      <a:pt x="1066" y="481"/>
                    </a:lnTo>
                    <a:lnTo>
                      <a:pt x="1062" y="508"/>
                    </a:lnTo>
                    <a:lnTo>
                      <a:pt x="1054" y="535"/>
                    </a:lnTo>
                    <a:lnTo>
                      <a:pt x="1046" y="559"/>
                    </a:lnTo>
                    <a:lnTo>
                      <a:pt x="1035" y="583"/>
                    </a:lnTo>
                    <a:lnTo>
                      <a:pt x="1022" y="607"/>
                    </a:lnTo>
                    <a:lnTo>
                      <a:pt x="1008" y="630"/>
                    </a:lnTo>
                    <a:lnTo>
                      <a:pt x="992" y="651"/>
                    </a:lnTo>
                    <a:lnTo>
                      <a:pt x="975" y="671"/>
                    </a:lnTo>
                    <a:lnTo>
                      <a:pt x="958" y="688"/>
                    </a:lnTo>
                    <a:lnTo>
                      <a:pt x="940" y="705"/>
                    </a:lnTo>
                    <a:lnTo>
                      <a:pt x="921" y="719"/>
                    </a:lnTo>
                    <a:lnTo>
                      <a:pt x="902" y="732"/>
                    </a:lnTo>
                    <a:lnTo>
                      <a:pt x="882" y="743"/>
                    </a:lnTo>
                    <a:lnTo>
                      <a:pt x="861" y="753"/>
                    </a:lnTo>
                    <a:lnTo>
                      <a:pt x="885" y="763"/>
                    </a:lnTo>
                    <a:lnTo>
                      <a:pt x="909" y="775"/>
                    </a:lnTo>
                    <a:lnTo>
                      <a:pt x="932" y="789"/>
                    </a:lnTo>
                    <a:lnTo>
                      <a:pt x="953" y="804"/>
                    </a:lnTo>
                    <a:lnTo>
                      <a:pt x="973" y="822"/>
                    </a:lnTo>
                    <a:lnTo>
                      <a:pt x="992" y="841"/>
                    </a:lnTo>
                    <a:lnTo>
                      <a:pt x="1011" y="862"/>
                    </a:lnTo>
                    <a:lnTo>
                      <a:pt x="1027" y="883"/>
                    </a:lnTo>
                    <a:lnTo>
                      <a:pt x="1036" y="895"/>
                    </a:lnTo>
                    <a:lnTo>
                      <a:pt x="1043" y="906"/>
                    </a:lnTo>
                    <a:lnTo>
                      <a:pt x="1050" y="919"/>
                    </a:lnTo>
                    <a:lnTo>
                      <a:pt x="1056" y="932"/>
                    </a:lnTo>
                    <a:lnTo>
                      <a:pt x="1068" y="958"/>
                    </a:lnTo>
                    <a:lnTo>
                      <a:pt x="1077" y="986"/>
                    </a:lnTo>
                    <a:lnTo>
                      <a:pt x="1084" y="1015"/>
                    </a:lnTo>
                    <a:lnTo>
                      <a:pt x="1090" y="1046"/>
                    </a:lnTo>
                    <a:lnTo>
                      <a:pt x="1093" y="1079"/>
                    </a:lnTo>
                    <a:lnTo>
                      <a:pt x="1094" y="1112"/>
                    </a:lnTo>
                    <a:lnTo>
                      <a:pt x="1094" y="1138"/>
                    </a:lnTo>
                    <a:lnTo>
                      <a:pt x="1092" y="1163"/>
                    </a:lnTo>
                    <a:lnTo>
                      <a:pt x="1090" y="1187"/>
                    </a:lnTo>
                    <a:lnTo>
                      <a:pt x="1085" y="1210"/>
                    </a:lnTo>
                    <a:lnTo>
                      <a:pt x="1081" y="1233"/>
                    </a:lnTo>
                    <a:lnTo>
                      <a:pt x="1076" y="1255"/>
                    </a:lnTo>
                    <a:lnTo>
                      <a:pt x="1069" y="1276"/>
                    </a:lnTo>
                    <a:lnTo>
                      <a:pt x="1062" y="1297"/>
                    </a:lnTo>
                    <a:lnTo>
                      <a:pt x="1053" y="1316"/>
                    </a:lnTo>
                    <a:lnTo>
                      <a:pt x="1044" y="1336"/>
                    </a:lnTo>
                    <a:lnTo>
                      <a:pt x="1033" y="1354"/>
                    </a:lnTo>
                    <a:lnTo>
                      <a:pt x="1022" y="1371"/>
                    </a:lnTo>
                    <a:lnTo>
                      <a:pt x="1009" y="1389"/>
                    </a:lnTo>
                    <a:lnTo>
                      <a:pt x="995" y="1405"/>
                    </a:lnTo>
                    <a:lnTo>
                      <a:pt x="981" y="1420"/>
                    </a:lnTo>
                    <a:lnTo>
                      <a:pt x="965" y="1435"/>
                    </a:lnTo>
                    <a:close/>
                    <a:moveTo>
                      <a:pt x="767" y="269"/>
                    </a:moveTo>
                    <a:lnTo>
                      <a:pt x="767" y="269"/>
                    </a:lnTo>
                    <a:lnTo>
                      <a:pt x="748" y="255"/>
                    </a:lnTo>
                    <a:lnTo>
                      <a:pt x="729" y="243"/>
                    </a:lnTo>
                    <a:lnTo>
                      <a:pt x="709" y="233"/>
                    </a:lnTo>
                    <a:lnTo>
                      <a:pt x="686" y="225"/>
                    </a:lnTo>
                    <a:lnTo>
                      <a:pt x="663" y="219"/>
                    </a:lnTo>
                    <a:lnTo>
                      <a:pt x="637" y="215"/>
                    </a:lnTo>
                    <a:lnTo>
                      <a:pt x="611" y="212"/>
                    </a:lnTo>
                    <a:lnTo>
                      <a:pt x="583" y="211"/>
                    </a:lnTo>
                    <a:lnTo>
                      <a:pt x="235" y="211"/>
                    </a:lnTo>
                    <a:lnTo>
                      <a:pt x="235" y="655"/>
                    </a:lnTo>
                    <a:lnTo>
                      <a:pt x="583" y="655"/>
                    </a:lnTo>
                    <a:lnTo>
                      <a:pt x="611" y="654"/>
                    </a:lnTo>
                    <a:lnTo>
                      <a:pt x="637" y="651"/>
                    </a:lnTo>
                    <a:lnTo>
                      <a:pt x="663" y="647"/>
                    </a:lnTo>
                    <a:lnTo>
                      <a:pt x="686" y="640"/>
                    </a:lnTo>
                    <a:lnTo>
                      <a:pt x="709" y="632"/>
                    </a:lnTo>
                    <a:lnTo>
                      <a:pt x="729" y="623"/>
                    </a:lnTo>
                    <a:lnTo>
                      <a:pt x="748" y="610"/>
                    </a:lnTo>
                    <a:lnTo>
                      <a:pt x="767" y="597"/>
                    </a:lnTo>
                    <a:lnTo>
                      <a:pt x="775" y="590"/>
                    </a:lnTo>
                    <a:lnTo>
                      <a:pt x="782" y="582"/>
                    </a:lnTo>
                    <a:lnTo>
                      <a:pt x="790" y="574"/>
                    </a:lnTo>
                    <a:lnTo>
                      <a:pt x="797" y="566"/>
                    </a:lnTo>
                    <a:lnTo>
                      <a:pt x="802" y="556"/>
                    </a:lnTo>
                    <a:lnTo>
                      <a:pt x="808" y="547"/>
                    </a:lnTo>
                    <a:lnTo>
                      <a:pt x="814" y="538"/>
                    </a:lnTo>
                    <a:lnTo>
                      <a:pt x="818" y="527"/>
                    </a:lnTo>
                    <a:lnTo>
                      <a:pt x="822" y="517"/>
                    </a:lnTo>
                    <a:lnTo>
                      <a:pt x="825" y="505"/>
                    </a:lnTo>
                    <a:lnTo>
                      <a:pt x="831" y="483"/>
                    </a:lnTo>
                    <a:lnTo>
                      <a:pt x="834" y="459"/>
                    </a:lnTo>
                    <a:lnTo>
                      <a:pt x="835" y="433"/>
                    </a:lnTo>
                    <a:lnTo>
                      <a:pt x="834" y="407"/>
                    </a:lnTo>
                    <a:lnTo>
                      <a:pt x="831" y="383"/>
                    </a:lnTo>
                    <a:lnTo>
                      <a:pt x="825" y="360"/>
                    </a:lnTo>
                    <a:lnTo>
                      <a:pt x="822" y="349"/>
                    </a:lnTo>
                    <a:lnTo>
                      <a:pt x="818" y="338"/>
                    </a:lnTo>
                    <a:lnTo>
                      <a:pt x="814" y="328"/>
                    </a:lnTo>
                    <a:lnTo>
                      <a:pt x="808" y="319"/>
                    </a:lnTo>
                    <a:lnTo>
                      <a:pt x="802" y="309"/>
                    </a:lnTo>
                    <a:lnTo>
                      <a:pt x="797" y="300"/>
                    </a:lnTo>
                    <a:lnTo>
                      <a:pt x="790" y="292"/>
                    </a:lnTo>
                    <a:lnTo>
                      <a:pt x="782" y="283"/>
                    </a:lnTo>
                    <a:lnTo>
                      <a:pt x="775" y="276"/>
                    </a:lnTo>
                    <a:lnTo>
                      <a:pt x="767" y="269"/>
                    </a:lnTo>
                    <a:close/>
                    <a:moveTo>
                      <a:pt x="792" y="931"/>
                    </a:moveTo>
                    <a:lnTo>
                      <a:pt x="792" y="931"/>
                    </a:lnTo>
                    <a:lnTo>
                      <a:pt x="782" y="923"/>
                    </a:lnTo>
                    <a:lnTo>
                      <a:pt x="774" y="916"/>
                    </a:lnTo>
                    <a:lnTo>
                      <a:pt x="765" y="909"/>
                    </a:lnTo>
                    <a:lnTo>
                      <a:pt x="754" y="902"/>
                    </a:lnTo>
                    <a:lnTo>
                      <a:pt x="744" y="897"/>
                    </a:lnTo>
                    <a:lnTo>
                      <a:pt x="734" y="892"/>
                    </a:lnTo>
                    <a:lnTo>
                      <a:pt x="722" y="886"/>
                    </a:lnTo>
                    <a:lnTo>
                      <a:pt x="711" y="882"/>
                    </a:lnTo>
                    <a:lnTo>
                      <a:pt x="687" y="875"/>
                    </a:lnTo>
                    <a:lnTo>
                      <a:pt x="661" y="870"/>
                    </a:lnTo>
                    <a:lnTo>
                      <a:pt x="634" y="867"/>
                    </a:lnTo>
                    <a:lnTo>
                      <a:pt x="605" y="866"/>
                    </a:lnTo>
                    <a:lnTo>
                      <a:pt x="235" y="866"/>
                    </a:lnTo>
                    <a:lnTo>
                      <a:pt x="235" y="1338"/>
                    </a:lnTo>
                    <a:lnTo>
                      <a:pt x="605" y="1338"/>
                    </a:lnTo>
                    <a:lnTo>
                      <a:pt x="634" y="1337"/>
                    </a:lnTo>
                    <a:lnTo>
                      <a:pt x="661" y="1334"/>
                    </a:lnTo>
                    <a:lnTo>
                      <a:pt x="687" y="1329"/>
                    </a:lnTo>
                    <a:lnTo>
                      <a:pt x="711" y="1321"/>
                    </a:lnTo>
                    <a:lnTo>
                      <a:pt x="722" y="1317"/>
                    </a:lnTo>
                    <a:lnTo>
                      <a:pt x="734" y="1312"/>
                    </a:lnTo>
                    <a:lnTo>
                      <a:pt x="744" y="1307"/>
                    </a:lnTo>
                    <a:lnTo>
                      <a:pt x="754" y="1301"/>
                    </a:lnTo>
                    <a:lnTo>
                      <a:pt x="765" y="1294"/>
                    </a:lnTo>
                    <a:lnTo>
                      <a:pt x="774" y="1287"/>
                    </a:lnTo>
                    <a:lnTo>
                      <a:pt x="782" y="1280"/>
                    </a:lnTo>
                    <a:lnTo>
                      <a:pt x="792" y="1272"/>
                    </a:lnTo>
                    <a:lnTo>
                      <a:pt x="807" y="1254"/>
                    </a:lnTo>
                    <a:lnTo>
                      <a:pt x="821" y="1236"/>
                    </a:lnTo>
                    <a:lnTo>
                      <a:pt x="832" y="1217"/>
                    </a:lnTo>
                    <a:lnTo>
                      <a:pt x="842" y="1196"/>
                    </a:lnTo>
                    <a:lnTo>
                      <a:pt x="850" y="1174"/>
                    </a:lnTo>
                    <a:lnTo>
                      <a:pt x="855" y="1150"/>
                    </a:lnTo>
                    <a:lnTo>
                      <a:pt x="858" y="1126"/>
                    </a:lnTo>
                    <a:lnTo>
                      <a:pt x="859" y="1100"/>
                    </a:lnTo>
                    <a:lnTo>
                      <a:pt x="858" y="1075"/>
                    </a:lnTo>
                    <a:lnTo>
                      <a:pt x="855" y="1051"/>
                    </a:lnTo>
                    <a:lnTo>
                      <a:pt x="850" y="1028"/>
                    </a:lnTo>
                    <a:lnTo>
                      <a:pt x="842" y="1006"/>
                    </a:lnTo>
                    <a:lnTo>
                      <a:pt x="832" y="985"/>
                    </a:lnTo>
                    <a:lnTo>
                      <a:pt x="821" y="966"/>
                    </a:lnTo>
                    <a:lnTo>
                      <a:pt x="807" y="948"/>
                    </a:lnTo>
                    <a:lnTo>
                      <a:pt x="792" y="93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6" name="Freeform 29"/>
              <p:cNvSpPr>
                <a:spLocks noEditPoints="1"/>
              </p:cNvSpPr>
              <p:nvPr userDrawn="1"/>
            </p:nvSpPr>
            <p:spPr bwMode="auto">
              <a:xfrm>
                <a:off x="4327" y="4045"/>
                <a:ext cx="68" cy="87"/>
              </a:xfrm>
              <a:custGeom>
                <a:avLst/>
                <a:gdLst>
                  <a:gd name="T0" fmla="*/ 0 w 894"/>
                  <a:gd name="T1" fmla="*/ 0 h 1129"/>
                  <a:gd name="T2" fmla="*/ 0 w 894"/>
                  <a:gd name="T3" fmla="*/ 0 h 1129"/>
                  <a:gd name="T4" fmla="*/ 0 w 894"/>
                  <a:gd name="T5" fmla="*/ 0 h 1129"/>
                  <a:gd name="T6" fmla="*/ 0 w 894"/>
                  <a:gd name="T7" fmla="*/ 0 h 1129"/>
                  <a:gd name="T8" fmla="*/ 0 w 894"/>
                  <a:gd name="T9" fmla="*/ 0 h 1129"/>
                  <a:gd name="T10" fmla="*/ 0 w 894"/>
                  <a:gd name="T11" fmla="*/ 0 h 1129"/>
                  <a:gd name="T12" fmla="*/ 0 w 894"/>
                  <a:gd name="T13" fmla="*/ 0 h 1129"/>
                  <a:gd name="T14" fmla="*/ 0 w 894"/>
                  <a:gd name="T15" fmla="*/ 0 h 1129"/>
                  <a:gd name="T16" fmla="*/ 0 w 894"/>
                  <a:gd name="T17" fmla="*/ 0 h 1129"/>
                  <a:gd name="T18" fmla="*/ 0 w 894"/>
                  <a:gd name="T19" fmla="*/ 0 h 1129"/>
                  <a:gd name="T20" fmla="*/ 0 w 894"/>
                  <a:gd name="T21" fmla="*/ 0 h 1129"/>
                  <a:gd name="T22" fmla="*/ 0 w 894"/>
                  <a:gd name="T23" fmla="*/ 0 h 1129"/>
                  <a:gd name="T24" fmla="*/ 0 w 894"/>
                  <a:gd name="T25" fmla="*/ 0 h 1129"/>
                  <a:gd name="T26" fmla="*/ 0 w 894"/>
                  <a:gd name="T27" fmla="*/ 0 h 1129"/>
                  <a:gd name="T28" fmla="*/ 0 w 894"/>
                  <a:gd name="T29" fmla="*/ 0 h 1129"/>
                  <a:gd name="T30" fmla="*/ 0 w 894"/>
                  <a:gd name="T31" fmla="*/ 0 h 1129"/>
                  <a:gd name="T32" fmla="*/ 0 w 894"/>
                  <a:gd name="T33" fmla="*/ 0 h 1129"/>
                  <a:gd name="T34" fmla="*/ 0 w 894"/>
                  <a:gd name="T35" fmla="*/ 0 h 1129"/>
                  <a:gd name="T36" fmla="*/ 0 w 894"/>
                  <a:gd name="T37" fmla="*/ 0 h 1129"/>
                  <a:gd name="T38" fmla="*/ 0 w 894"/>
                  <a:gd name="T39" fmla="*/ 0 h 1129"/>
                  <a:gd name="T40" fmla="*/ 0 w 894"/>
                  <a:gd name="T41" fmla="*/ 0 h 1129"/>
                  <a:gd name="T42" fmla="*/ 0 w 894"/>
                  <a:gd name="T43" fmla="*/ 0 h 1129"/>
                  <a:gd name="T44" fmla="*/ 0 w 894"/>
                  <a:gd name="T45" fmla="*/ 0 h 1129"/>
                  <a:gd name="T46" fmla="*/ 0 w 894"/>
                  <a:gd name="T47" fmla="*/ 0 h 1129"/>
                  <a:gd name="T48" fmla="*/ 0 w 894"/>
                  <a:gd name="T49" fmla="*/ 0 h 1129"/>
                  <a:gd name="T50" fmla="*/ 0 w 894"/>
                  <a:gd name="T51" fmla="*/ 0 h 1129"/>
                  <a:gd name="T52" fmla="*/ 0 w 894"/>
                  <a:gd name="T53" fmla="*/ 0 h 1129"/>
                  <a:gd name="T54" fmla="*/ 0 w 894"/>
                  <a:gd name="T55" fmla="*/ 0 h 1129"/>
                  <a:gd name="T56" fmla="*/ 0 w 894"/>
                  <a:gd name="T57" fmla="*/ 0 h 1129"/>
                  <a:gd name="T58" fmla="*/ 0 w 894"/>
                  <a:gd name="T59" fmla="*/ 0 h 1129"/>
                  <a:gd name="T60" fmla="*/ 0 w 894"/>
                  <a:gd name="T61" fmla="*/ 0 h 1129"/>
                  <a:gd name="T62" fmla="*/ 0 w 894"/>
                  <a:gd name="T63" fmla="*/ 0 h 1129"/>
                  <a:gd name="T64" fmla="*/ 0 w 894"/>
                  <a:gd name="T65" fmla="*/ 0 h 1129"/>
                  <a:gd name="T66" fmla="*/ 0 w 894"/>
                  <a:gd name="T67" fmla="*/ 0 h 1129"/>
                  <a:gd name="T68" fmla="*/ 0 w 894"/>
                  <a:gd name="T69" fmla="*/ 0 h 1129"/>
                  <a:gd name="T70" fmla="*/ 0 w 894"/>
                  <a:gd name="T71" fmla="*/ 0 h 1129"/>
                  <a:gd name="T72" fmla="*/ 0 w 894"/>
                  <a:gd name="T73" fmla="*/ 0 h 1129"/>
                  <a:gd name="T74" fmla="*/ 0 w 894"/>
                  <a:gd name="T75" fmla="*/ 0 h 1129"/>
                  <a:gd name="T76" fmla="*/ 0 w 894"/>
                  <a:gd name="T77" fmla="*/ 0 h 1129"/>
                  <a:gd name="T78" fmla="*/ 0 w 894"/>
                  <a:gd name="T79" fmla="*/ 0 h 1129"/>
                  <a:gd name="T80" fmla="*/ 0 w 894"/>
                  <a:gd name="T81" fmla="*/ 0 h 1129"/>
                  <a:gd name="T82" fmla="*/ 0 w 894"/>
                  <a:gd name="T83" fmla="*/ 0 h 1129"/>
                  <a:gd name="T84" fmla="*/ 0 w 894"/>
                  <a:gd name="T85" fmla="*/ 0 h 1129"/>
                  <a:gd name="T86" fmla="*/ 0 w 894"/>
                  <a:gd name="T87" fmla="*/ 0 h 1129"/>
                  <a:gd name="T88" fmla="*/ 0 w 894"/>
                  <a:gd name="T89" fmla="*/ 0 h 1129"/>
                  <a:gd name="T90" fmla="*/ 0 w 894"/>
                  <a:gd name="T91" fmla="*/ 0 h 1129"/>
                  <a:gd name="T92" fmla="*/ 0 w 894"/>
                  <a:gd name="T93" fmla="*/ 0 h 1129"/>
                  <a:gd name="T94" fmla="*/ 0 w 894"/>
                  <a:gd name="T95" fmla="*/ 0 h 1129"/>
                  <a:gd name="T96" fmla="*/ 0 w 894"/>
                  <a:gd name="T97" fmla="*/ 0 h 1129"/>
                  <a:gd name="T98" fmla="*/ 0 w 894"/>
                  <a:gd name="T99" fmla="*/ 0 h 1129"/>
                  <a:gd name="T100" fmla="*/ 0 w 894"/>
                  <a:gd name="T101" fmla="*/ 0 h 1129"/>
                  <a:gd name="T102" fmla="*/ 0 w 894"/>
                  <a:gd name="T103" fmla="*/ 0 h 1129"/>
                  <a:gd name="T104" fmla="*/ 0 w 894"/>
                  <a:gd name="T105" fmla="*/ 0 h 1129"/>
                  <a:gd name="T106" fmla="*/ 0 w 894"/>
                  <a:gd name="T107" fmla="*/ 0 h 1129"/>
                  <a:gd name="T108" fmla="*/ 0 w 894"/>
                  <a:gd name="T109" fmla="*/ 0 h 1129"/>
                  <a:gd name="T110" fmla="*/ 0 w 894"/>
                  <a:gd name="T111" fmla="*/ 0 h 1129"/>
                  <a:gd name="T112" fmla="*/ 0 w 894"/>
                  <a:gd name="T113" fmla="*/ 0 h 1129"/>
                  <a:gd name="T114" fmla="*/ 0 w 894"/>
                  <a:gd name="T115" fmla="*/ 0 h 1129"/>
                  <a:gd name="T116" fmla="*/ 0 w 894"/>
                  <a:gd name="T117" fmla="*/ 0 h 1129"/>
                  <a:gd name="T118" fmla="*/ 0 w 894"/>
                  <a:gd name="T119" fmla="*/ 0 h 1129"/>
                  <a:gd name="T120" fmla="*/ 0 w 894"/>
                  <a:gd name="T121" fmla="*/ 0 h 112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894" h="1129">
                    <a:moveTo>
                      <a:pt x="676" y="1116"/>
                    </a:moveTo>
                    <a:lnTo>
                      <a:pt x="676" y="1016"/>
                    </a:lnTo>
                    <a:lnTo>
                      <a:pt x="661" y="1031"/>
                    </a:lnTo>
                    <a:lnTo>
                      <a:pt x="646" y="1044"/>
                    </a:lnTo>
                    <a:lnTo>
                      <a:pt x="630" y="1057"/>
                    </a:lnTo>
                    <a:lnTo>
                      <a:pt x="615" y="1068"/>
                    </a:lnTo>
                    <a:lnTo>
                      <a:pt x="598" y="1078"/>
                    </a:lnTo>
                    <a:lnTo>
                      <a:pt x="582" y="1088"/>
                    </a:lnTo>
                    <a:lnTo>
                      <a:pt x="566" y="1096"/>
                    </a:lnTo>
                    <a:lnTo>
                      <a:pt x="550" y="1103"/>
                    </a:lnTo>
                    <a:lnTo>
                      <a:pt x="534" y="1109"/>
                    </a:lnTo>
                    <a:lnTo>
                      <a:pt x="515" y="1115"/>
                    </a:lnTo>
                    <a:lnTo>
                      <a:pt x="496" y="1119"/>
                    </a:lnTo>
                    <a:lnTo>
                      <a:pt x="476" y="1122"/>
                    </a:lnTo>
                    <a:lnTo>
                      <a:pt x="454" y="1125"/>
                    </a:lnTo>
                    <a:lnTo>
                      <a:pt x="431" y="1127"/>
                    </a:lnTo>
                    <a:lnTo>
                      <a:pt x="408" y="1128"/>
                    </a:lnTo>
                    <a:lnTo>
                      <a:pt x="382" y="1129"/>
                    </a:lnTo>
                    <a:lnTo>
                      <a:pt x="358" y="1128"/>
                    </a:lnTo>
                    <a:lnTo>
                      <a:pt x="336" y="1127"/>
                    </a:lnTo>
                    <a:lnTo>
                      <a:pt x="313" y="1125"/>
                    </a:lnTo>
                    <a:lnTo>
                      <a:pt x="291" y="1123"/>
                    </a:lnTo>
                    <a:lnTo>
                      <a:pt x="270" y="1119"/>
                    </a:lnTo>
                    <a:lnTo>
                      <a:pt x="249" y="1115"/>
                    </a:lnTo>
                    <a:lnTo>
                      <a:pt x="230" y="1110"/>
                    </a:lnTo>
                    <a:lnTo>
                      <a:pt x="211" y="1104"/>
                    </a:lnTo>
                    <a:lnTo>
                      <a:pt x="192" y="1097"/>
                    </a:lnTo>
                    <a:lnTo>
                      <a:pt x="176" y="1090"/>
                    </a:lnTo>
                    <a:lnTo>
                      <a:pt x="159" y="1082"/>
                    </a:lnTo>
                    <a:lnTo>
                      <a:pt x="143" y="1072"/>
                    </a:lnTo>
                    <a:lnTo>
                      <a:pt x="128" y="1063"/>
                    </a:lnTo>
                    <a:lnTo>
                      <a:pt x="113" y="1053"/>
                    </a:lnTo>
                    <a:lnTo>
                      <a:pt x="100" y="1041"/>
                    </a:lnTo>
                    <a:lnTo>
                      <a:pt x="86" y="1029"/>
                    </a:lnTo>
                    <a:lnTo>
                      <a:pt x="76" y="1017"/>
                    </a:lnTo>
                    <a:lnTo>
                      <a:pt x="67" y="1005"/>
                    </a:lnTo>
                    <a:lnTo>
                      <a:pt x="57" y="992"/>
                    </a:lnTo>
                    <a:lnTo>
                      <a:pt x="49" y="980"/>
                    </a:lnTo>
                    <a:lnTo>
                      <a:pt x="41" y="966"/>
                    </a:lnTo>
                    <a:lnTo>
                      <a:pt x="34" y="953"/>
                    </a:lnTo>
                    <a:lnTo>
                      <a:pt x="27" y="938"/>
                    </a:lnTo>
                    <a:lnTo>
                      <a:pt x="22" y="924"/>
                    </a:lnTo>
                    <a:lnTo>
                      <a:pt x="17" y="909"/>
                    </a:lnTo>
                    <a:lnTo>
                      <a:pt x="12" y="894"/>
                    </a:lnTo>
                    <a:lnTo>
                      <a:pt x="9" y="877"/>
                    </a:lnTo>
                    <a:lnTo>
                      <a:pt x="6" y="861"/>
                    </a:lnTo>
                    <a:lnTo>
                      <a:pt x="3" y="845"/>
                    </a:lnTo>
                    <a:lnTo>
                      <a:pt x="1" y="827"/>
                    </a:lnTo>
                    <a:lnTo>
                      <a:pt x="0" y="810"/>
                    </a:lnTo>
                    <a:lnTo>
                      <a:pt x="0" y="792"/>
                    </a:lnTo>
                    <a:lnTo>
                      <a:pt x="0" y="774"/>
                    </a:lnTo>
                    <a:lnTo>
                      <a:pt x="1" y="757"/>
                    </a:lnTo>
                    <a:lnTo>
                      <a:pt x="3" y="740"/>
                    </a:lnTo>
                    <a:lnTo>
                      <a:pt x="6" y="723"/>
                    </a:lnTo>
                    <a:lnTo>
                      <a:pt x="10" y="708"/>
                    </a:lnTo>
                    <a:lnTo>
                      <a:pt x="14" y="692"/>
                    </a:lnTo>
                    <a:lnTo>
                      <a:pt x="19" y="677"/>
                    </a:lnTo>
                    <a:lnTo>
                      <a:pt x="24" y="662"/>
                    </a:lnTo>
                    <a:lnTo>
                      <a:pt x="30" y="648"/>
                    </a:lnTo>
                    <a:lnTo>
                      <a:pt x="38" y="634"/>
                    </a:lnTo>
                    <a:lnTo>
                      <a:pt x="46" y="621"/>
                    </a:lnTo>
                    <a:lnTo>
                      <a:pt x="55" y="608"/>
                    </a:lnTo>
                    <a:lnTo>
                      <a:pt x="65" y="596"/>
                    </a:lnTo>
                    <a:lnTo>
                      <a:pt x="75" y="583"/>
                    </a:lnTo>
                    <a:lnTo>
                      <a:pt x="85" y="572"/>
                    </a:lnTo>
                    <a:lnTo>
                      <a:pt x="98" y="561"/>
                    </a:lnTo>
                    <a:lnTo>
                      <a:pt x="110" y="551"/>
                    </a:lnTo>
                    <a:lnTo>
                      <a:pt x="124" y="541"/>
                    </a:lnTo>
                    <a:lnTo>
                      <a:pt x="137" y="531"/>
                    </a:lnTo>
                    <a:lnTo>
                      <a:pt x="152" y="523"/>
                    </a:lnTo>
                    <a:lnTo>
                      <a:pt x="167" y="515"/>
                    </a:lnTo>
                    <a:lnTo>
                      <a:pt x="183" y="509"/>
                    </a:lnTo>
                    <a:lnTo>
                      <a:pt x="200" y="501"/>
                    </a:lnTo>
                    <a:lnTo>
                      <a:pt x="217" y="496"/>
                    </a:lnTo>
                    <a:lnTo>
                      <a:pt x="236" y="491"/>
                    </a:lnTo>
                    <a:lnTo>
                      <a:pt x="255" y="487"/>
                    </a:lnTo>
                    <a:lnTo>
                      <a:pt x="273" y="483"/>
                    </a:lnTo>
                    <a:lnTo>
                      <a:pt x="294" y="479"/>
                    </a:lnTo>
                    <a:lnTo>
                      <a:pt x="315" y="477"/>
                    </a:lnTo>
                    <a:lnTo>
                      <a:pt x="336" y="475"/>
                    </a:lnTo>
                    <a:lnTo>
                      <a:pt x="357" y="474"/>
                    </a:lnTo>
                    <a:lnTo>
                      <a:pt x="380" y="474"/>
                    </a:lnTo>
                    <a:lnTo>
                      <a:pt x="672" y="474"/>
                    </a:lnTo>
                    <a:lnTo>
                      <a:pt x="672" y="395"/>
                    </a:lnTo>
                    <a:lnTo>
                      <a:pt x="671" y="370"/>
                    </a:lnTo>
                    <a:lnTo>
                      <a:pt x="669" y="346"/>
                    </a:lnTo>
                    <a:lnTo>
                      <a:pt x="663" y="324"/>
                    </a:lnTo>
                    <a:lnTo>
                      <a:pt x="657" y="303"/>
                    </a:lnTo>
                    <a:lnTo>
                      <a:pt x="649" y="284"/>
                    </a:lnTo>
                    <a:lnTo>
                      <a:pt x="640" y="268"/>
                    </a:lnTo>
                    <a:lnTo>
                      <a:pt x="634" y="260"/>
                    </a:lnTo>
                    <a:lnTo>
                      <a:pt x="628" y="252"/>
                    </a:lnTo>
                    <a:lnTo>
                      <a:pt x="621" y="246"/>
                    </a:lnTo>
                    <a:lnTo>
                      <a:pt x="615" y="240"/>
                    </a:lnTo>
                    <a:lnTo>
                      <a:pt x="606" y="233"/>
                    </a:lnTo>
                    <a:lnTo>
                      <a:pt x="599" y="227"/>
                    </a:lnTo>
                    <a:lnTo>
                      <a:pt x="581" y="217"/>
                    </a:lnTo>
                    <a:lnTo>
                      <a:pt x="562" y="208"/>
                    </a:lnTo>
                    <a:lnTo>
                      <a:pt x="540" y="201"/>
                    </a:lnTo>
                    <a:lnTo>
                      <a:pt x="515" y="196"/>
                    </a:lnTo>
                    <a:lnTo>
                      <a:pt x="489" y="192"/>
                    </a:lnTo>
                    <a:lnTo>
                      <a:pt x="461" y="190"/>
                    </a:lnTo>
                    <a:lnTo>
                      <a:pt x="431" y="189"/>
                    </a:lnTo>
                    <a:lnTo>
                      <a:pt x="408" y="190"/>
                    </a:lnTo>
                    <a:lnTo>
                      <a:pt x="387" y="191"/>
                    </a:lnTo>
                    <a:lnTo>
                      <a:pt x="368" y="193"/>
                    </a:lnTo>
                    <a:lnTo>
                      <a:pt x="349" y="195"/>
                    </a:lnTo>
                    <a:lnTo>
                      <a:pt x="331" y="198"/>
                    </a:lnTo>
                    <a:lnTo>
                      <a:pt x="316" y="202"/>
                    </a:lnTo>
                    <a:lnTo>
                      <a:pt x="300" y="207"/>
                    </a:lnTo>
                    <a:lnTo>
                      <a:pt x="287" y="213"/>
                    </a:lnTo>
                    <a:lnTo>
                      <a:pt x="274" y="220"/>
                    </a:lnTo>
                    <a:lnTo>
                      <a:pt x="261" y="227"/>
                    </a:lnTo>
                    <a:lnTo>
                      <a:pt x="248" y="235"/>
                    </a:lnTo>
                    <a:lnTo>
                      <a:pt x="237" y="246"/>
                    </a:lnTo>
                    <a:lnTo>
                      <a:pt x="225" y="256"/>
                    </a:lnTo>
                    <a:lnTo>
                      <a:pt x="212" y="269"/>
                    </a:lnTo>
                    <a:lnTo>
                      <a:pt x="201" y="281"/>
                    </a:lnTo>
                    <a:lnTo>
                      <a:pt x="189" y="296"/>
                    </a:lnTo>
                    <a:lnTo>
                      <a:pt x="44" y="159"/>
                    </a:lnTo>
                    <a:lnTo>
                      <a:pt x="63" y="137"/>
                    </a:lnTo>
                    <a:lnTo>
                      <a:pt x="82" y="117"/>
                    </a:lnTo>
                    <a:lnTo>
                      <a:pt x="102" y="99"/>
                    </a:lnTo>
                    <a:lnTo>
                      <a:pt x="123" y="83"/>
                    </a:lnTo>
                    <a:lnTo>
                      <a:pt x="144" y="68"/>
                    </a:lnTo>
                    <a:lnTo>
                      <a:pt x="165" y="56"/>
                    </a:lnTo>
                    <a:lnTo>
                      <a:pt x="187" y="44"/>
                    </a:lnTo>
                    <a:lnTo>
                      <a:pt x="209" y="35"/>
                    </a:lnTo>
                    <a:lnTo>
                      <a:pt x="232" y="27"/>
                    </a:lnTo>
                    <a:lnTo>
                      <a:pt x="257" y="20"/>
                    </a:lnTo>
                    <a:lnTo>
                      <a:pt x="283" y="13"/>
                    </a:lnTo>
                    <a:lnTo>
                      <a:pt x="311" y="8"/>
                    </a:lnTo>
                    <a:lnTo>
                      <a:pt x="341" y="5"/>
                    </a:lnTo>
                    <a:lnTo>
                      <a:pt x="372" y="2"/>
                    </a:lnTo>
                    <a:lnTo>
                      <a:pt x="405" y="1"/>
                    </a:lnTo>
                    <a:lnTo>
                      <a:pt x="439" y="0"/>
                    </a:lnTo>
                    <a:lnTo>
                      <a:pt x="467" y="0"/>
                    </a:lnTo>
                    <a:lnTo>
                      <a:pt x="494" y="1"/>
                    </a:lnTo>
                    <a:lnTo>
                      <a:pt x="520" y="3"/>
                    </a:lnTo>
                    <a:lnTo>
                      <a:pt x="546" y="6"/>
                    </a:lnTo>
                    <a:lnTo>
                      <a:pt x="570" y="9"/>
                    </a:lnTo>
                    <a:lnTo>
                      <a:pt x="594" y="13"/>
                    </a:lnTo>
                    <a:lnTo>
                      <a:pt x="617" y="17"/>
                    </a:lnTo>
                    <a:lnTo>
                      <a:pt x="639" y="24"/>
                    </a:lnTo>
                    <a:lnTo>
                      <a:pt x="659" y="30"/>
                    </a:lnTo>
                    <a:lnTo>
                      <a:pt x="679" y="37"/>
                    </a:lnTo>
                    <a:lnTo>
                      <a:pt x="698" y="44"/>
                    </a:lnTo>
                    <a:lnTo>
                      <a:pt x="716" y="53"/>
                    </a:lnTo>
                    <a:lnTo>
                      <a:pt x="734" y="62"/>
                    </a:lnTo>
                    <a:lnTo>
                      <a:pt x="750" y="72"/>
                    </a:lnTo>
                    <a:lnTo>
                      <a:pt x="765" y="83"/>
                    </a:lnTo>
                    <a:lnTo>
                      <a:pt x="780" y="94"/>
                    </a:lnTo>
                    <a:lnTo>
                      <a:pt x="794" y="107"/>
                    </a:lnTo>
                    <a:lnTo>
                      <a:pt x="807" y="119"/>
                    </a:lnTo>
                    <a:lnTo>
                      <a:pt x="819" y="134"/>
                    </a:lnTo>
                    <a:lnTo>
                      <a:pt x="829" y="147"/>
                    </a:lnTo>
                    <a:lnTo>
                      <a:pt x="840" y="163"/>
                    </a:lnTo>
                    <a:lnTo>
                      <a:pt x="849" y="178"/>
                    </a:lnTo>
                    <a:lnTo>
                      <a:pt x="857" y="195"/>
                    </a:lnTo>
                    <a:lnTo>
                      <a:pt x="866" y="213"/>
                    </a:lnTo>
                    <a:lnTo>
                      <a:pt x="872" y="231"/>
                    </a:lnTo>
                    <a:lnTo>
                      <a:pt x="878" y="250"/>
                    </a:lnTo>
                    <a:lnTo>
                      <a:pt x="882" y="270"/>
                    </a:lnTo>
                    <a:lnTo>
                      <a:pt x="887" y="289"/>
                    </a:lnTo>
                    <a:lnTo>
                      <a:pt x="890" y="310"/>
                    </a:lnTo>
                    <a:lnTo>
                      <a:pt x="892" y="332"/>
                    </a:lnTo>
                    <a:lnTo>
                      <a:pt x="894" y="355"/>
                    </a:lnTo>
                    <a:lnTo>
                      <a:pt x="894" y="379"/>
                    </a:lnTo>
                    <a:lnTo>
                      <a:pt x="894" y="1116"/>
                    </a:lnTo>
                    <a:lnTo>
                      <a:pt x="676" y="1116"/>
                    </a:lnTo>
                    <a:close/>
                    <a:moveTo>
                      <a:pt x="672" y="629"/>
                    </a:moveTo>
                    <a:lnTo>
                      <a:pt x="413" y="629"/>
                    </a:lnTo>
                    <a:lnTo>
                      <a:pt x="389" y="629"/>
                    </a:lnTo>
                    <a:lnTo>
                      <a:pt x="367" y="631"/>
                    </a:lnTo>
                    <a:lnTo>
                      <a:pt x="346" y="634"/>
                    </a:lnTo>
                    <a:lnTo>
                      <a:pt x="326" y="638"/>
                    </a:lnTo>
                    <a:lnTo>
                      <a:pt x="309" y="645"/>
                    </a:lnTo>
                    <a:lnTo>
                      <a:pt x="293" y="651"/>
                    </a:lnTo>
                    <a:lnTo>
                      <a:pt x="277" y="659"/>
                    </a:lnTo>
                    <a:lnTo>
                      <a:pt x="265" y="668"/>
                    </a:lnTo>
                    <a:lnTo>
                      <a:pt x="254" y="679"/>
                    </a:lnTo>
                    <a:lnTo>
                      <a:pt x="243" y="690"/>
                    </a:lnTo>
                    <a:lnTo>
                      <a:pt x="235" y="704"/>
                    </a:lnTo>
                    <a:lnTo>
                      <a:pt x="228" y="718"/>
                    </a:lnTo>
                    <a:lnTo>
                      <a:pt x="222" y="734"/>
                    </a:lnTo>
                    <a:lnTo>
                      <a:pt x="218" y="750"/>
                    </a:lnTo>
                    <a:lnTo>
                      <a:pt x="216" y="768"/>
                    </a:lnTo>
                    <a:lnTo>
                      <a:pt x="215" y="788"/>
                    </a:lnTo>
                    <a:lnTo>
                      <a:pt x="216" y="806"/>
                    </a:lnTo>
                    <a:lnTo>
                      <a:pt x="218" y="824"/>
                    </a:lnTo>
                    <a:lnTo>
                      <a:pt x="222" y="841"/>
                    </a:lnTo>
                    <a:lnTo>
                      <a:pt x="228" y="856"/>
                    </a:lnTo>
                    <a:lnTo>
                      <a:pt x="235" y="870"/>
                    </a:lnTo>
                    <a:lnTo>
                      <a:pt x="243" y="883"/>
                    </a:lnTo>
                    <a:lnTo>
                      <a:pt x="254" y="895"/>
                    </a:lnTo>
                    <a:lnTo>
                      <a:pt x="266" y="905"/>
                    </a:lnTo>
                    <a:lnTo>
                      <a:pt x="279" y="914"/>
                    </a:lnTo>
                    <a:lnTo>
                      <a:pt x="294" y="922"/>
                    </a:lnTo>
                    <a:lnTo>
                      <a:pt x="311" y="929"/>
                    </a:lnTo>
                    <a:lnTo>
                      <a:pt x="329" y="934"/>
                    </a:lnTo>
                    <a:lnTo>
                      <a:pt x="349" y="938"/>
                    </a:lnTo>
                    <a:lnTo>
                      <a:pt x="370" y="941"/>
                    </a:lnTo>
                    <a:lnTo>
                      <a:pt x="393" y="944"/>
                    </a:lnTo>
                    <a:lnTo>
                      <a:pt x="418" y="945"/>
                    </a:lnTo>
                    <a:lnTo>
                      <a:pt x="452" y="944"/>
                    </a:lnTo>
                    <a:lnTo>
                      <a:pt x="483" y="941"/>
                    </a:lnTo>
                    <a:lnTo>
                      <a:pt x="511" y="937"/>
                    </a:lnTo>
                    <a:lnTo>
                      <a:pt x="536" y="932"/>
                    </a:lnTo>
                    <a:lnTo>
                      <a:pt x="547" y="929"/>
                    </a:lnTo>
                    <a:lnTo>
                      <a:pt x="559" y="925"/>
                    </a:lnTo>
                    <a:lnTo>
                      <a:pt x="570" y="920"/>
                    </a:lnTo>
                    <a:lnTo>
                      <a:pt x="581" y="913"/>
                    </a:lnTo>
                    <a:lnTo>
                      <a:pt x="592" y="906"/>
                    </a:lnTo>
                    <a:lnTo>
                      <a:pt x="603" y="899"/>
                    </a:lnTo>
                    <a:lnTo>
                      <a:pt x="614" y="891"/>
                    </a:lnTo>
                    <a:lnTo>
                      <a:pt x="624" y="881"/>
                    </a:lnTo>
                    <a:lnTo>
                      <a:pt x="630" y="875"/>
                    </a:lnTo>
                    <a:lnTo>
                      <a:pt x="635" y="868"/>
                    </a:lnTo>
                    <a:lnTo>
                      <a:pt x="645" y="853"/>
                    </a:lnTo>
                    <a:lnTo>
                      <a:pt x="653" y="836"/>
                    </a:lnTo>
                    <a:lnTo>
                      <a:pt x="660" y="816"/>
                    </a:lnTo>
                    <a:lnTo>
                      <a:pt x="666" y="795"/>
                    </a:lnTo>
                    <a:lnTo>
                      <a:pt x="669" y="771"/>
                    </a:lnTo>
                    <a:lnTo>
                      <a:pt x="671" y="745"/>
                    </a:lnTo>
                    <a:lnTo>
                      <a:pt x="672" y="718"/>
                    </a:lnTo>
                    <a:lnTo>
                      <a:pt x="672" y="62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7" name="Freeform 30"/>
              <p:cNvSpPr>
                <a:spLocks/>
              </p:cNvSpPr>
              <p:nvPr userDrawn="1"/>
            </p:nvSpPr>
            <p:spPr bwMode="auto">
              <a:xfrm>
                <a:off x="4409" y="4046"/>
                <a:ext cx="77" cy="118"/>
              </a:xfrm>
              <a:custGeom>
                <a:avLst/>
                <a:gdLst>
                  <a:gd name="T0" fmla="*/ 0 w 992"/>
                  <a:gd name="T1" fmla="*/ 0 h 1540"/>
                  <a:gd name="T2" fmla="*/ 0 w 992"/>
                  <a:gd name="T3" fmla="*/ 0 h 1540"/>
                  <a:gd name="T4" fmla="*/ 0 w 992"/>
                  <a:gd name="T5" fmla="*/ 0 h 1540"/>
                  <a:gd name="T6" fmla="*/ 0 w 992"/>
                  <a:gd name="T7" fmla="*/ 0 h 1540"/>
                  <a:gd name="T8" fmla="*/ 0 w 992"/>
                  <a:gd name="T9" fmla="*/ 0 h 1540"/>
                  <a:gd name="T10" fmla="*/ 0 w 992"/>
                  <a:gd name="T11" fmla="*/ 0 h 1540"/>
                  <a:gd name="T12" fmla="*/ 0 w 992"/>
                  <a:gd name="T13" fmla="*/ 0 h 1540"/>
                  <a:gd name="T14" fmla="*/ 0 w 992"/>
                  <a:gd name="T15" fmla="*/ 0 h 1540"/>
                  <a:gd name="T16" fmla="*/ 0 w 992"/>
                  <a:gd name="T17" fmla="*/ 0 h 1540"/>
                  <a:gd name="T18" fmla="*/ 0 w 992"/>
                  <a:gd name="T19" fmla="*/ 0 h 1540"/>
                  <a:gd name="T20" fmla="*/ 0 w 992"/>
                  <a:gd name="T21" fmla="*/ 0 h 1540"/>
                  <a:gd name="T22" fmla="*/ 0 w 992"/>
                  <a:gd name="T23" fmla="*/ 0 h 1540"/>
                  <a:gd name="T24" fmla="*/ 0 w 992"/>
                  <a:gd name="T25" fmla="*/ 0 h 1540"/>
                  <a:gd name="T26" fmla="*/ 0 w 992"/>
                  <a:gd name="T27" fmla="*/ 0 h 1540"/>
                  <a:gd name="T28" fmla="*/ 0 w 992"/>
                  <a:gd name="T29" fmla="*/ 0 h 1540"/>
                  <a:gd name="T30" fmla="*/ 0 w 992"/>
                  <a:gd name="T31" fmla="*/ 0 h 1540"/>
                  <a:gd name="T32" fmla="*/ 0 w 992"/>
                  <a:gd name="T33" fmla="*/ 0 h 1540"/>
                  <a:gd name="T34" fmla="*/ 0 w 992"/>
                  <a:gd name="T35" fmla="*/ 0 h 1540"/>
                  <a:gd name="T36" fmla="*/ 0 w 992"/>
                  <a:gd name="T37" fmla="*/ 0 h 1540"/>
                  <a:gd name="T38" fmla="*/ 0 w 992"/>
                  <a:gd name="T39" fmla="*/ 0 h 1540"/>
                  <a:gd name="T40" fmla="*/ 0 w 992"/>
                  <a:gd name="T41" fmla="*/ 0 h 1540"/>
                  <a:gd name="T42" fmla="*/ 0 w 992"/>
                  <a:gd name="T43" fmla="*/ 0 h 1540"/>
                  <a:gd name="T44" fmla="*/ 0 w 992"/>
                  <a:gd name="T45" fmla="*/ 0 h 1540"/>
                  <a:gd name="T46" fmla="*/ 0 w 992"/>
                  <a:gd name="T47" fmla="*/ 0 h 1540"/>
                  <a:gd name="T48" fmla="*/ 0 w 992"/>
                  <a:gd name="T49" fmla="*/ 0 h 1540"/>
                  <a:gd name="T50" fmla="*/ 0 w 992"/>
                  <a:gd name="T51" fmla="*/ 0 h 1540"/>
                  <a:gd name="T52" fmla="*/ 0 w 992"/>
                  <a:gd name="T53" fmla="*/ 0 h 1540"/>
                  <a:gd name="T54" fmla="*/ 0 w 992"/>
                  <a:gd name="T55" fmla="*/ 0 h 1540"/>
                  <a:gd name="T56" fmla="*/ 0 w 992"/>
                  <a:gd name="T57" fmla="*/ 0 h 1540"/>
                  <a:gd name="T58" fmla="*/ 0 w 992"/>
                  <a:gd name="T59" fmla="*/ 0 h 1540"/>
                  <a:gd name="T60" fmla="*/ 0 w 992"/>
                  <a:gd name="T61" fmla="*/ 0 h 1540"/>
                  <a:gd name="T62" fmla="*/ 0 w 992"/>
                  <a:gd name="T63" fmla="*/ 0 h 1540"/>
                  <a:gd name="T64" fmla="*/ 0 w 992"/>
                  <a:gd name="T65" fmla="*/ 0 h 1540"/>
                  <a:gd name="T66" fmla="*/ 0 w 992"/>
                  <a:gd name="T67" fmla="*/ 0 h 1540"/>
                  <a:gd name="T68" fmla="*/ 0 w 992"/>
                  <a:gd name="T69" fmla="*/ 0 h 1540"/>
                  <a:gd name="T70" fmla="*/ 0 w 992"/>
                  <a:gd name="T71" fmla="*/ 0 h 1540"/>
                  <a:gd name="T72" fmla="*/ 0 w 992"/>
                  <a:gd name="T73" fmla="*/ 0 h 1540"/>
                  <a:gd name="T74" fmla="*/ 0 w 992"/>
                  <a:gd name="T75" fmla="*/ 0 h 1540"/>
                  <a:gd name="T76" fmla="*/ 0 w 992"/>
                  <a:gd name="T77" fmla="*/ 0 h 1540"/>
                  <a:gd name="T78" fmla="*/ 0 w 992"/>
                  <a:gd name="T79" fmla="*/ 0 h 1540"/>
                  <a:gd name="T80" fmla="*/ 0 w 992"/>
                  <a:gd name="T81" fmla="*/ 0 h 1540"/>
                  <a:gd name="T82" fmla="*/ 0 w 992"/>
                  <a:gd name="T83" fmla="*/ 0 h 1540"/>
                  <a:gd name="T84" fmla="*/ 0 w 992"/>
                  <a:gd name="T85" fmla="*/ 0 h 1540"/>
                  <a:gd name="T86" fmla="*/ 0 w 992"/>
                  <a:gd name="T87" fmla="*/ 0 h 1540"/>
                  <a:gd name="T88" fmla="*/ 0 w 992"/>
                  <a:gd name="T89" fmla="*/ 0 h 1540"/>
                  <a:gd name="T90" fmla="*/ 0 w 992"/>
                  <a:gd name="T91" fmla="*/ 0 h 1540"/>
                  <a:gd name="T92" fmla="*/ 0 w 992"/>
                  <a:gd name="T93" fmla="*/ 0 h 1540"/>
                  <a:gd name="T94" fmla="*/ 0 w 992"/>
                  <a:gd name="T95" fmla="*/ 0 h 1540"/>
                  <a:gd name="T96" fmla="*/ 0 w 992"/>
                  <a:gd name="T97" fmla="*/ 0 h 1540"/>
                  <a:gd name="T98" fmla="*/ 0 w 992"/>
                  <a:gd name="T99" fmla="*/ 0 h 1540"/>
                  <a:gd name="T100" fmla="*/ 0 w 992"/>
                  <a:gd name="T101" fmla="*/ 0 h 1540"/>
                  <a:gd name="T102" fmla="*/ 0 w 992"/>
                  <a:gd name="T103" fmla="*/ 0 h 1540"/>
                  <a:gd name="T104" fmla="*/ 0 w 992"/>
                  <a:gd name="T105" fmla="*/ 0 h 1540"/>
                  <a:gd name="T106" fmla="*/ 0 w 992"/>
                  <a:gd name="T107" fmla="*/ 0 h 1540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92" h="1540">
                    <a:moveTo>
                      <a:pt x="505" y="1323"/>
                    </a:moveTo>
                    <a:lnTo>
                      <a:pt x="505" y="1323"/>
                    </a:lnTo>
                    <a:lnTo>
                      <a:pt x="497" y="1344"/>
                    </a:lnTo>
                    <a:lnTo>
                      <a:pt x="488" y="1363"/>
                    </a:lnTo>
                    <a:lnTo>
                      <a:pt x="480" y="1383"/>
                    </a:lnTo>
                    <a:lnTo>
                      <a:pt x="469" y="1401"/>
                    </a:lnTo>
                    <a:lnTo>
                      <a:pt x="459" y="1417"/>
                    </a:lnTo>
                    <a:lnTo>
                      <a:pt x="449" y="1432"/>
                    </a:lnTo>
                    <a:lnTo>
                      <a:pt x="436" y="1446"/>
                    </a:lnTo>
                    <a:lnTo>
                      <a:pt x="425" y="1460"/>
                    </a:lnTo>
                    <a:lnTo>
                      <a:pt x="413" y="1470"/>
                    </a:lnTo>
                    <a:lnTo>
                      <a:pt x="402" y="1480"/>
                    </a:lnTo>
                    <a:lnTo>
                      <a:pt x="390" y="1489"/>
                    </a:lnTo>
                    <a:lnTo>
                      <a:pt x="378" y="1497"/>
                    </a:lnTo>
                    <a:lnTo>
                      <a:pt x="365" y="1505"/>
                    </a:lnTo>
                    <a:lnTo>
                      <a:pt x="352" y="1511"/>
                    </a:lnTo>
                    <a:lnTo>
                      <a:pt x="339" y="1517"/>
                    </a:lnTo>
                    <a:lnTo>
                      <a:pt x="324" y="1521"/>
                    </a:lnTo>
                    <a:lnTo>
                      <a:pt x="310" y="1526"/>
                    </a:lnTo>
                    <a:lnTo>
                      <a:pt x="295" y="1530"/>
                    </a:lnTo>
                    <a:lnTo>
                      <a:pt x="281" y="1533"/>
                    </a:lnTo>
                    <a:lnTo>
                      <a:pt x="265" y="1536"/>
                    </a:lnTo>
                    <a:lnTo>
                      <a:pt x="232" y="1539"/>
                    </a:lnTo>
                    <a:lnTo>
                      <a:pt x="199" y="1540"/>
                    </a:lnTo>
                    <a:lnTo>
                      <a:pt x="109" y="1540"/>
                    </a:lnTo>
                    <a:lnTo>
                      <a:pt x="109" y="1340"/>
                    </a:lnTo>
                    <a:lnTo>
                      <a:pt x="165" y="1340"/>
                    </a:lnTo>
                    <a:lnTo>
                      <a:pt x="182" y="1340"/>
                    </a:lnTo>
                    <a:lnTo>
                      <a:pt x="199" y="1339"/>
                    </a:lnTo>
                    <a:lnTo>
                      <a:pt x="213" y="1336"/>
                    </a:lnTo>
                    <a:lnTo>
                      <a:pt x="226" y="1333"/>
                    </a:lnTo>
                    <a:lnTo>
                      <a:pt x="238" y="1330"/>
                    </a:lnTo>
                    <a:lnTo>
                      <a:pt x="249" y="1326"/>
                    </a:lnTo>
                    <a:lnTo>
                      <a:pt x="259" y="1321"/>
                    </a:lnTo>
                    <a:lnTo>
                      <a:pt x="268" y="1315"/>
                    </a:lnTo>
                    <a:lnTo>
                      <a:pt x="275" y="1308"/>
                    </a:lnTo>
                    <a:lnTo>
                      <a:pt x="284" y="1300"/>
                    </a:lnTo>
                    <a:lnTo>
                      <a:pt x="291" y="1291"/>
                    </a:lnTo>
                    <a:lnTo>
                      <a:pt x="298" y="1279"/>
                    </a:lnTo>
                    <a:lnTo>
                      <a:pt x="305" y="1267"/>
                    </a:lnTo>
                    <a:lnTo>
                      <a:pt x="312" y="1253"/>
                    </a:lnTo>
                    <a:lnTo>
                      <a:pt x="318" y="1239"/>
                    </a:lnTo>
                    <a:lnTo>
                      <a:pt x="324" y="1222"/>
                    </a:lnTo>
                    <a:lnTo>
                      <a:pt x="385" y="1051"/>
                    </a:lnTo>
                    <a:lnTo>
                      <a:pt x="0" y="0"/>
                    </a:lnTo>
                    <a:lnTo>
                      <a:pt x="235" y="0"/>
                    </a:lnTo>
                    <a:lnTo>
                      <a:pt x="498" y="777"/>
                    </a:lnTo>
                    <a:lnTo>
                      <a:pt x="755" y="0"/>
                    </a:lnTo>
                    <a:lnTo>
                      <a:pt x="992" y="0"/>
                    </a:lnTo>
                    <a:lnTo>
                      <a:pt x="505" y="132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8" name="Freeform 31"/>
              <p:cNvSpPr>
                <a:spLocks/>
              </p:cNvSpPr>
              <p:nvPr userDrawn="1"/>
            </p:nvSpPr>
            <p:spPr bwMode="auto">
              <a:xfrm>
                <a:off x="4492" y="4045"/>
                <a:ext cx="71" cy="87"/>
              </a:xfrm>
              <a:custGeom>
                <a:avLst/>
                <a:gdLst>
                  <a:gd name="T0" fmla="*/ 0 w 923"/>
                  <a:gd name="T1" fmla="*/ 0 h 1129"/>
                  <a:gd name="T2" fmla="*/ 0 w 923"/>
                  <a:gd name="T3" fmla="*/ 0 h 1129"/>
                  <a:gd name="T4" fmla="*/ 0 w 923"/>
                  <a:gd name="T5" fmla="*/ 0 h 1129"/>
                  <a:gd name="T6" fmla="*/ 0 w 923"/>
                  <a:gd name="T7" fmla="*/ 0 h 1129"/>
                  <a:gd name="T8" fmla="*/ 0 w 923"/>
                  <a:gd name="T9" fmla="*/ 0 h 1129"/>
                  <a:gd name="T10" fmla="*/ 0 w 923"/>
                  <a:gd name="T11" fmla="*/ 0 h 1129"/>
                  <a:gd name="T12" fmla="*/ 0 w 923"/>
                  <a:gd name="T13" fmla="*/ 0 h 1129"/>
                  <a:gd name="T14" fmla="*/ 0 w 923"/>
                  <a:gd name="T15" fmla="*/ 0 h 1129"/>
                  <a:gd name="T16" fmla="*/ 0 w 923"/>
                  <a:gd name="T17" fmla="*/ 0 h 1129"/>
                  <a:gd name="T18" fmla="*/ 0 w 923"/>
                  <a:gd name="T19" fmla="*/ 0 h 1129"/>
                  <a:gd name="T20" fmla="*/ 0 w 923"/>
                  <a:gd name="T21" fmla="*/ 0 h 1129"/>
                  <a:gd name="T22" fmla="*/ 0 w 923"/>
                  <a:gd name="T23" fmla="*/ 0 h 1129"/>
                  <a:gd name="T24" fmla="*/ 0 w 923"/>
                  <a:gd name="T25" fmla="*/ 0 h 1129"/>
                  <a:gd name="T26" fmla="*/ 0 w 923"/>
                  <a:gd name="T27" fmla="*/ 0 h 1129"/>
                  <a:gd name="T28" fmla="*/ 0 w 923"/>
                  <a:gd name="T29" fmla="*/ 0 h 1129"/>
                  <a:gd name="T30" fmla="*/ 0 w 923"/>
                  <a:gd name="T31" fmla="*/ 0 h 1129"/>
                  <a:gd name="T32" fmla="*/ 0 w 923"/>
                  <a:gd name="T33" fmla="*/ 0 h 1129"/>
                  <a:gd name="T34" fmla="*/ 0 w 923"/>
                  <a:gd name="T35" fmla="*/ 0 h 1129"/>
                  <a:gd name="T36" fmla="*/ 0 w 923"/>
                  <a:gd name="T37" fmla="*/ 0 h 1129"/>
                  <a:gd name="T38" fmla="*/ 0 w 923"/>
                  <a:gd name="T39" fmla="*/ 0 h 1129"/>
                  <a:gd name="T40" fmla="*/ 0 w 923"/>
                  <a:gd name="T41" fmla="*/ 0 h 1129"/>
                  <a:gd name="T42" fmla="*/ 0 w 923"/>
                  <a:gd name="T43" fmla="*/ 0 h 1129"/>
                  <a:gd name="T44" fmla="*/ 0 w 923"/>
                  <a:gd name="T45" fmla="*/ 0 h 1129"/>
                  <a:gd name="T46" fmla="*/ 0 w 923"/>
                  <a:gd name="T47" fmla="*/ 0 h 1129"/>
                  <a:gd name="T48" fmla="*/ 0 w 923"/>
                  <a:gd name="T49" fmla="*/ 0 h 1129"/>
                  <a:gd name="T50" fmla="*/ 0 w 923"/>
                  <a:gd name="T51" fmla="*/ 0 h 1129"/>
                  <a:gd name="T52" fmla="*/ 0 w 923"/>
                  <a:gd name="T53" fmla="*/ 0 h 1129"/>
                  <a:gd name="T54" fmla="*/ 0 w 923"/>
                  <a:gd name="T55" fmla="*/ 0 h 1129"/>
                  <a:gd name="T56" fmla="*/ 0 w 923"/>
                  <a:gd name="T57" fmla="*/ 0 h 1129"/>
                  <a:gd name="T58" fmla="*/ 0 w 923"/>
                  <a:gd name="T59" fmla="*/ 0 h 1129"/>
                  <a:gd name="T60" fmla="*/ 0 w 923"/>
                  <a:gd name="T61" fmla="*/ 0 h 1129"/>
                  <a:gd name="T62" fmla="*/ 0 w 923"/>
                  <a:gd name="T63" fmla="*/ 0 h 1129"/>
                  <a:gd name="T64" fmla="*/ 0 w 923"/>
                  <a:gd name="T65" fmla="*/ 0 h 1129"/>
                  <a:gd name="T66" fmla="*/ 0 w 923"/>
                  <a:gd name="T67" fmla="*/ 0 h 1129"/>
                  <a:gd name="T68" fmla="*/ 0 w 923"/>
                  <a:gd name="T69" fmla="*/ 0 h 1129"/>
                  <a:gd name="T70" fmla="*/ 0 w 923"/>
                  <a:gd name="T71" fmla="*/ 0 h 1129"/>
                  <a:gd name="T72" fmla="*/ 0 w 923"/>
                  <a:gd name="T73" fmla="*/ 0 h 1129"/>
                  <a:gd name="T74" fmla="*/ 0 w 923"/>
                  <a:gd name="T75" fmla="*/ 0 h 1129"/>
                  <a:gd name="T76" fmla="*/ 0 w 923"/>
                  <a:gd name="T77" fmla="*/ 0 h 1129"/>
                  <a:gd name="T78" fmla="*/ 0 w 923"/>
                  <a:gd name="T79" fmla="*/ 0 h 1129"/>
                  <a:gd name="T80" fmla="*/ 0 w 923"/>
                  <a:gd name="T81" fmla="*/ 0 h 1129"/>
                  <a:gd name="T82" fmla="*/ 0 w 923"/>
                  <a:gd name="T83" fmla="*/ 0 h 1129"/>
                  <a:gd name="T84" fmla="*/ 0 w 923"/>
                  <a:gd name="T85" fmla="*/ 0 h 1129"/>
                  <a:gd name="T86" fmla="*/ 0 w 923"/>
                  <a:gd name="T87" fmla="*/ 0 h 1129"/>
                  <a:gd name="T88" fmla="*/ 0 w 923"/>
                  <a:gd name="T89" fmla="*/ 0 h 1129"/>
                  <a:gd name="T90" fmla="*/ 0 w 923"/>
                  <a:gd name="T91" fmla="*/ 0 h 1129"/>
                  <a:gd name="T92" fmla="*/ 0 w 923"/>
                  <a:gd name="T93" fmla="*/ 0 h 1129"/>
                  <a:gd name="T94" fmla="*/ 0 w 923"/>
                  <a:gd name="T95" fmla="*/ 0 h 1129"/>
                  <a:gd name="T96" fmla="*/ 0 w 923"/>
                  <a:gd name="T97" fmla="*/ 0 h 1129"/>
                  <a:gd name="T98" fmla="*/ 0 w 923"/>
                  <a:gd name="T99" fmla="*/ 0 h 1129"/>
                  <a:gd name="T100" fmla="*/ 0 w 923"/>
                  <a:gd name="T101" fmla="*/ 0 h 1129"/>
                  <a:gd name="T102" fmla="*/ 0 w 923"/>
                  <a:gd name="T103" fmla="*/ 0 h 1129"/>
                  <a:gd name="T104" fmla="*/ 0 w 923"/>
                  <a:gd name="T105" fmla="*/ 0 h 1129"/>
                  <a:gd name="T106" fmla="*/ 0 w 923"/>
                  <a:gd name="T107" fmla="*/ 0 h 1129"/>
                  <a:gd name="T108" fmla="*/ 0 w 923"/>
                  <a:gd name="T109" fmla="*/ 0 h 1129"/>
                  <a:gd name="T110" fmla="*/ 0 w 923"/>
                  <a:gd name="T111" fmla="*/ 0 h 1129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923" h="1129">
                    <a:moveTo>
                      <a:pt x="795" y="1038"/>
                    </a:moveTo>
                    <a:lnTo>
                      <a:pt x="795" y="1038"/>
                    </a:lnTo>
                    <a:lnTo>
                      <a:pt x="778" y="1048"/>
                    </a:lnTo>
                    <a:lnTo>
                      <a:pt x="762" y="1059"/>
                    </a:lnTo>
                    <a:lnTo>
                      <a:pt x="744" y="1069"/>
                    </a:lnTo>
                    <a:lnTo>
                      <a:pt x="727" y="1077"/>
                    </a:lnTo>
                    <a:lnTo>
                      <a:pt x="708" y="1086"/>
                    </a:lnTo>
                    <a:lnTo>
                      <a:pt x="689" y="1093"/>
                    </a:lnTo>
                    <a:lnTo>
                      <a:pt x="670" y="1100"/>
                    </a:lnTo>
                    <a:lnTo>
                      <a:pt x="649" y="1107"/>
                    </a:lnTo>
                    <a:lnTo>
                      <a:pt x="628" y="1112"/>
                    </a:lnTo>
                    <a:lnTo>
                      <a:pt x="606" y="1116"/>
                    </a:lnTo>
                    <a:lnTo>
                      <a:pt x="583" y="1120"/>
                    </a:lnTo>
                    <a:lnTo>
                      <a:pt x="561" y="1123"/>
                    </a:lnTo>
                    <a:lnTo>
                      <a:pt x="538" y="1126"/>
                    </a:lnTo>
                    <a:lnTo>
                      <a:pt x="514" y="1127"/>
                    </a:lnTo>
                    <a:lnTo>
                      <a:pt x="489" y="1128"/>
                    </a:lnTo>
                    <a:lnTo>
                      <a:pt x="463" y="1129"/>
                    </a:lnTo>
                    <a:lnTo>
                      <a:pt x="427" y="1128"/>
                    </a:lnTo>
                    <a:lnTo>
                      <a:pt x="391" y="1127"/>
                    </a:lnTo>
                    <a:lnTo>
                      <a:pt x="357" y="1124"/>
                    </a:lnTo>
                    <a:lnTo>
                      <a:pt x="325" y="1120"/>
                    </a:lnTo>
                    <a:lnTo>
                      <a:pt x="293" y="1116"/>
                    </a:lnTo>
                    <a:lnTo>
                      <a:pt x="262" y="1110"/>
                    </a:lnTo>
                    <a:lnTo>
                      <a:pt x="233" y="1102"/>
                    </a:lnTo>
                    <a:lnTo>
                      <a:pt x="204" y="1094"/>
                    </a:lnTo>
                    <a:lnTo>
                      <a:pt x="176" y="1085"/>
                    </a:lnTo>
                    <a:lnTo>
                      <a:pt x="149" y="1073"/>
                    </a:lnTo>
                    <a:lnTo>
                      <a:pt x="123" y="1061"/>
                    </a:lnTo>
                    <a:lnTo>
                      <a:pt x="97" y="1046"/>
                    </a:lnTo>
                    <a:lnTo>
                      <a:pt x="72" y="1030"/>
                    </a:lnTo>
                    <a:lnTo>
                      <a:pt x="47" y="1011"/>
                    </a:lnTo>
                    <a:lnTo>
                      <a:pt x="23" y="991"/>
                    </a:lnTo>
                    <a:lnTo>
                      <a:pt x="0" y="971"/>
                    </a:lnTo>
                    <a:lnTo>
                      <a:pt x="145" y="824"/>
                    </a:lnTo>
                    <a:lnTo>
                      <a:pt x="161" y="840"/>
                    </a:lnTo>
                    <a:lnTo>
                      <a:pt x="178" y="853"/>
                    </a:lnTo>
                    <a:lnTo>
                      <a:pt x="194" y="867"/>
                    </a:lnTo>
                    <a:lnTo>
                      <a:pt x="212" y="878"/>
                    </a:lnTo>
                    <a:lnTo>
                      <a:pt x="231" y="888"/>
                    </a:lnTo>
                    <a:lnTo>
                      <a:pt x="249" y="898"/>
                    </a:lnTo>
                    <a:lnTo>
                      <a:pt x="269" y="906"/>
                    </a:lnTo>
                    <a:lnTo>
                      <a:pt x="290" y="913"/>
                    </a:lnTo>
                    <a:lnTo>
                      <a:pt x="310" y="920"/>
                    </a:lnTo>
                    <a:lnTo>
                      <a:pt x="331" y="925"/>
                    </a:lnTo>
                    <a:lnTo>
                      <a:pt x="353" y="930"/>
                    </a:lnTo>
                    <a:lnTo>
                      <a:pt x="375" y="933"/>
                    </a:lnTo>
                    <a:lnTo>
                      <a:pt x="397" y="936"/>
                    </a:lnTo>
                    <a:lnTo>
                      <a:pt x="418" y="938"/>
                    </a:lnTo>
                    <a:lnTo>
                      <a:pt x="441" y="939"/>
                    </a:lnTo>
                    <a:lnTo>
                      <a:pt x="463" y="939"/>
                    </a:lnTo>
                    <a:lnTo>
                      <a:pt x="490" y="939"/>
                    </a:lnTo>
                    <a:lnTo>
                      <a:pt x="514" y="937"/>
                    </a:lnTo>
                    <a:lnTo>
                      <a:pt x="538" y="934"/>
                    </a:lnTo>
                    <a:lnTo>
                      <a:pt x="561" y="930"/>
                    </a:lnTo>
                    <a:lnTo>
                      <a:pt x="581" y="925"/>
                    </a:lnTo>
                    <a:lnTo>
                      <a:pt x="601" y="918"/>
                    </a:lnTo>
                    <a:lnTo>
                      <a:pt x="620" y="909"/>
                    </a:lnTo>
                    <a:lnTo>
                      <a:pt x="637" y="901"/>
                    </a:lnTo>
                    <a:lnTo>
                      <a:pt x="653" y="891"/>
                    </a:lnTo>
                    <a:lnTo>
                      <a:pt x="667" y="879"/>
                    </a:lnTo>
                    <a:lnTo>
                      <a:pt x="679" y="867"/>
                    </a:lnTo>
                    <a:lnTo>
                      <a:pt x="688" y="853"/>
                    </a:lnTo>
                    <a:lnTo>
                      <a:pt x="695" y="838"/>
                    </a:lnTo>
                    <a:lnTo>
                      <a:pt x="701" y="822"/>
                    </a:lnTo>
                    <a:lnTo>
                      <a:pt x="704" y="805"/>
                    </a:lnTo>
                    <a:lnTo>
                      <a:pt x="705" y="788"/>
                    </a:lnTo>
                    <a:lnTo>
                      <a:pt x="705" y="773"/>
                    </a:lnTo>
                    <a:lnTo>
                      <a:pt x="703" y="760"/>
                    </a:lnTo>
                    <a:lnTo>
                      <a:pt x="700" y="747"/>
                    </a:lnTo>
                    <a:lnTo>
                      <a:pt x="695" y="735"/>
                    </a:lnTo>
                    <a:lnTo>
                      <a:pt x="691" y="724"/>
                    </a:lnTo>
                    <a:lnTo>
                      <a:pt x="685" y="714"/>
                    </a:lnTo>
                    <a:lnTo>
                      <a:pt x="678" y="705"/>
                    </a:lnTo>
                    <a:lnTo>
                      <a:pt x="668" y="696"/>
                    </a:lnTo>
                    <a:lnTo>
                      <a:pt x="659" y="688"/>
                    </a:lnTo>
                    <a:lnTo>
                      <a:pt x="649" y="681"/>
                    </a:lnTo>
                    <a:lnTo>
                      <a:pt x="636" y="676"/>
                    </a:lnTo>
                    <a:lnTo>
                      <a:pt x="623" y="669"/>
                    </a:lnTo>
                    <a:lnTo>
                      <a:pt x="608" y="665"/>
                    </a:lnTo>
                    <a:lnTo>
                      <a:pt x="593" y="662"/>
                    </a:lnTo>
                    <a:lnTo>
                      <a:pt x="575" y="659"/>
                    </a:lnTo>
                    <a:lnTo>
                      <a:pt x="557" y="657"/>
                    </a:lnTo>
                    <a:lnTo>
                      <a:pt x="468" y="648"/>
                    </a:lnTo>
                    <a:lnTo>
                      <a:pt x="381" y="641"/>
                    </a:lnTo>
                    <a:lnTo>
                      <a:pt x="343" y="637"/>
                    </a:lnTo>
                    <a:lnTo>
                      <a:pt x="306" y="631"/>
                    </a:lnTo>
                    <a:lnTo>
                      <a:pt x="272" y="623"/>
                    </a:lnTo>
                    <a:lnTo>
                      <a:pt x="257" y="619"/>
                    </a:lnTo>
                    <a:lnTo>
                      <a:pt x="241" y="613"/>
                    </a:lnTo>
                    <a:lnTo>
                      <a:pt x="226" y="607"/>
                    </a:lnTo>
                    <a:lnTo>
                      <a:pt x="212" y="601"/>
                    </a:lnTo>
                    <a:lnTo>
                      <a:pt x="198" y="595"/>
                    </a:lnTo>
                    <a:lnTo>
                      <a:pt x="185" y="587"/>
                    </a:lnTo>
                    <a:lnTo>
                      <a:pt x="172" y="579"/>
                    </a:lnTo>
                    <a:lnTo>
                      <a:pt x="160" y="571"/>
                    </a:lnTo>
                    <a:lnTo>
                      <a:pt x="149" y="562"/>
                    </a:lnTo>
                    <a:lnTo>
                      <a:pt x="138" y="553"/>
                    </a:lnTo>
                    <a:lnTo>
                      <a:pt x="128" y="544"/>
                    </a:lnTo>
                    <a:lnTo>
                      <a:pt x="119" y="533"/>
                    </a:lnTo>
                    <a:lnTo>
                      <a:pt x="110" y="523"/>
                    </a:lnTo>
                    <a:lnTo>
                      <a:pt x="102" y="512"/>
                    </a:lnTo>
                    <a:lnTo>
                      <a:pt x="95" y="500"/>
                    </a:lnTo>
                    <a:lnTo>
                      <a:pt x="87" y="488"/>
                    </a:lnTo>
                    <a:lnTo>
                      <a:pt x="81" y="475"/>
                    </a:lnTo>
                    <a:lnTo>
                      <a:pt x="76" y="462"/>
                    </a:lnTo>
                    <a:lnTo>
                      <a:pt x="71" y="448"/>
                    </a:lnTo>
                    <a:lnTo>
                      <a:pt x="67" y="434"/>
                    </a:lnTo>
                    <a:lnTo>
                      <a:pt x="62" y="419"/>
                    </a:lnTo>
                    <a:lnTo>
                      <a:pt x="59" y="404"/>
                    </a:lnTo>
                    <a:lnTo>
                      <a:pt x="57" y="388"/>
                    </a:lnTo>
                    <a:lnTo>
                      <a:pt x="56" y="371"/>
                    </a:lnTo>
                    <a:lnTo>
                      <a:pt x="55" y="355"/>
                    </a:lnTo>
                    <a:lnTo>
                      <a:pt x="54" y="337"/>
                    </a:lnTo>
                    <a:lnTo>
                      <a:pt x="55" y="317"/>
                    </a:lnTo>
                    <a:lnTo>
                      <a:pt x="56" y="299"/>
                    </a:lnTo>
                    <a:lnTo>
                      <a:pt x="58" y="280"/>
                    </a:lnTo>
                    <a:lnTo>
                      <a:pt x="62" y="262"/>
                    </a:lnTo>
                    <a:lnTo>
                      <a:pt x="67" y="246"/>
                    </a:lnTo>
                    <a:lnTo>
                      <a:pt x="71" y="229"/>
                    </a:lnTo>
                    <a:lnTo>
                      <a:pt x="77" y="213"/>
                    </a:lnTo>
                    <a:lnTo>
                      <a:pt x="84" y="197"/>
                    </a:lnTo>
                    <a:lnTo>
                      <a:pt x="93" y="181"/>
                    </a:lnTo>
                    <a:lnTo>
                      <a:pt x="101" y="167"/>
                    </a:lnTo>
                    <a:lnTo>
                      <a:pt x="110" y="153"/>
                    </a:lnTo>
                    <a:lnTo>
                      <a:pt x="122" y="139"/>
                    </a:lnTo>
                    <a:lnTo>
                      <a:pt x="133" y="126"/>
                    </a:lnTo>
                    <a:lnTo>
                      <a:pt x="145" y="114"/>
                    </a:lnTo>
                    <a:lnTo>
                      <a:pt x="159" y="102"/>
                    </a:lnTo>
                    <a:lnTo>
                      <a:pt x="174" y="90"/>
                    </a:lnTo>
                    <a:lnTo>
                      <a:pt x="188" y="79"/>
                    </a:lnTo>
                    <a:lnTo>
                      <a:pt x="204" y="69"/>
                    </a:lnTo>
                    <a:lnTo>
                      <a:pt x="220" y="59"/>
                    </a:lnTo>
                    <a:lnTo>
                      <a:pt x="236" y="51"/>
                    </a:lnTo>
                    <a:lnTo>
                      <a:pt x="253" y="42"/>
                    </a:lnTo>
                    <a:lnTo>
                      <a:pt x="270" y="35"/>
                    </a:lnTo>
                    <a:lnTo>
                      <a:pt x="289" y="29"/>
                    </a:lnTo>
                    <a:lnTo>
                      <a:pt x="306" y="23"/>
                    </a:lnTo>
                    <a:lnTo>
                      <a:pt x="325" y="17"/>
                    </a:lnTo>
                    <a:lnTo>
                      <a:pt x="345" y="12"/>
                    </a:lnTo>
                    <a:lnTo>
                      <a:pt x="364" y="8"/>
                    </a:lnTo>
                    <a:lnTo>
                      <a:pt x="384" y="5"/>
                    </a:lnTo>
                    <a:lnTo>
                      <a:pt x="405" y="3"/>
                    </a:lnTo>
                    <a:lnTo>
                      <a:pt x="427" y="1"/>
                    </a:lnTo>
                    <a:lnTo>
                      <a:pt x="447" y="0"/>
                    </a:lnTo>
                    <a:lnTo>
                      <a:pt x="470" y="0"/>
                    </a:lnTo>
                    <a:lnTo>
                      <a:pt x="501" y="0"/>
                    </a:lnTo>
                    <a:lnTo>
                      <a:pt x="533" y="2"/>
                    </a:lnTo>
                    <a:lnTo>
                      <a:pt x="563" y="4"/>
                    </a:lnTo>
                    <a:lnTo>
                      <a:pt x="592" y="7"/>
                    </a:lnTo>
                    <a:lnTo>
                      <a:pt x="621" y="11"/>
                    </a:lnTo>
                    <a:lnTo>
                      <a:pt x="649" y="16"/>
                    </a:lnTo>
                    <a:lnTo>
                      <a:pt x="676" y="23"/>
                    </a:lnTo>
                    <a:lnTo>
                      <a:pt x="702" y="29"/>
                    </a:lnTo>
                    <a:lnTo>
                      <a:pt x="727" y="37"/>
                    </a:lnTo>
                    <a:lnTo>
                      <a:pt x="751" y="47"/>
                    </a:lnTo>
                    <a:lnTo>
                      <a:pt x="775" y="56"/>
                    </a:lnTo>
                    <a:lnTo>
                      <a:pt x="797" y="67"/>
                    </a:lnTo>
                    <a:lnTo>
                      <a:pt x="819" y="80"/>
                    </a:lnTo>
                    <a:lnTo>
                      <a:pt x="840" y="93"/>
                    </a:lnTo>
                    <a:lnTo>
                      <a:pt x="859" y="108"/>
                    </a:lnTo>
                    <a:lnTo>
                      <a:pt x="879" y="123"/>
                    </a:lnTo>
                    <a:lnTo>
                      <a:pt x="740" y="266"/>
                    </a:lnTo>
                    <a:lnTo>
                      <a:pt x="727" y="255"/>
                    </a:lnTo>
                    <a:lnTo>
                      <a:pt x="713" y="246"/>
                    </a:lnTo>
                    <a:lnTo>
                      <a:pt x="700" y="238"/>
                    </a:lnTo>
                    <a:lnTo>
                      <a:pt x="685" y="229"/>
                    </a:lnTo>
                    <a:lnTo>
                      <a:pt x="670" y="222"/>
                    </a:lnTo>
                    <a:lnTo>
                      <a:pt x="654" y="216"/>
                    </a:lnTo>
                    <a:lnTo>
                      <a:pt x="637" y="210"/>
                    </a:lnTo>
                    <a:lnTo>
                      <a:pt x="620" y="204"/>
                    </a:lnTo>
                    <a:lnTo>
                      <a:pt x="602" y="200"/>
                    </a:lnTo>
                    <a:lnTo>
                      <a:pt x="584" y="196"/>
                    </a:lnTo>
                    <a:lnTo>
                      <a:pt x="566" y="192"/>
                    </a:lnTo>
                    <a:lnTo>
                      <a:pt x="547" y="190"/>
                    </a:lnTo>
                    <a:lnTo>
                      <a:pt x="528" y="188"/>
                    </a:lnTo>
                    <a:lnTo>
                      <a:pt x="509" y="186"/>
                    </a:lnTo>
                    <a:lnTo>
                      <a:pt x="488" y="185"/>
                    </a:lnTo>
                    <a:lnTo>
                      <a:pt x="468" y="185"/>
                    </a:lnTo>
                    <a:lnTo>
                      <a:pt x="444" y="186"/>
                    </a:lnTo>
                    <a:lnTo>
                      <a:pt x="423" y="187"/>
                    </a:lnTo>
                    <a:lnTo>
                      <a:pt x="402" y="190"/>
                    </a:lnTo>
                    <a:lnTo>
                      <a:pt x="383" y="194"/>
                    </a:lnTo>
                    <a:lnTo>
                      <a:pt x="365" y="199"/>
                    </a:lnTo>
                    <a:lnTo>
                      <a:pt x="349" y="206"/>
                    </a:lnTo>
                    <a:lnTo>
                      <a:pt x="333" y="214"/>
                    </a:lnTo>
                    <a:lnTo>
                      <a:pt x="320" y="223"/>
                    </a:lnTo>
                    <a:lnTo>
                      <a:pt x="307" y="232"/>
                    </a:lnTo>
                    <a:lnTo>
                      <a:pt x="297" y="244"/>
                    </a:lnTo>
                    <a:lnTo>
                      <a:pt x="288" y="255"/>
                    </a:lnTo>
                    <a:lnTo>
                      <a:pt x="280" y="268"/>
                    </a:lnTo>
                    <a:lnTo>
                      <a:pt x="275" y="281"/>
                    </a:lnTo>
                    <a:lnTo>
                      <a:pt x="271" y="296"/>
                    </a:lnTo>
                    <a:lnTo>
                      <a:pt x="269" y="310"/>
                    </a:lnTo>
                    <a:lnTo>
                      <a:pt x="268" y="326"/>
                    </a:lnTo>
                    <a:lnTo>
                      <a:pt x="268" y="339"/>
                    </a:lnTo>
                    <a:lnTo>
                      <a:pt x="270" y="352"/>
                    </a:lnTo>
                    <a:lnTo>
                      <a:pt x="273" y="364"/>
                    </a:lnTo>
                    <a:lnTo>
                      <a:pt x="276" y="375"/>
                    </a:lnTo>
                    <a:lnTo>
                      <a:pt x="281" y="385"/>
                    </a:lnTo>
                    <a:lnTo>
                      <a:pt x="288" y="395"/>
                    </a:lnTo>
                    <a:lnTo>
                      <a:pt x="294" y="404"/>
                    </a:lnTo>
                    <a:lnTo>
                      <a:pt x="302" y="412"/>
                    </a:lnTo>
                    <a:lnTo>
                      <a:pt x="312" y="419"/>
                    </a:lnTo>
                    <a:lnTo>
                      <a:pt x="323" y="426"/>
                    </a:lnTo>
                    <a:lnTo>
                      <a:pt x="335" y="433"/>
                    </a:lnTo>
                    <a:lnTo>
                      <a:pt x="349" y="438"/>
                    </a:lnTo>
                    <a:lnTo>
                      <a:pt x="364" y="443"/>
                    </a:lnTo>
                    <a:lnTo>
                      <a:pt x="382" y="446"/>
                    </a:lnTo>
                    <a:lnTo>
                      <a:pt x="400" y="449"/>
                    </a:lnTo>
                    <a:lnTo>
                      <a:pt x="420" y="452"/>
                    </a:lnTo>
                    <a:lnTo>
                      <a:pt x="509" y="461"/>
                    </a:lnTo>
                    <a:lnTo>
                      <a:pt x="594" y="468"/>
                    </a:lnTo>
                    <a:lnTo>
                      <a:pt x="632" y="472"/>
                    </a:lnTo>
                    <a:lnTo>
                      <a:pt x="668" y="478"/>
                    </a:lnTo>
                    <a:lnTo>
                      <a:pt x="686" y="482"/>
                    </a:lnTo>
                    <a:lnTo>
                      <a:pt x="703" y="487"/>
                    </a:lnTo>
                    <a:lnTo>
                      <a:pt x="718" y="491"/>
                    </a:lnTo>
                    <a:lnTo>
                      <a:pt x="734" y="497"/>
                    </a:lnTo>
                    <a:lnTo>
                      <a:pt x="749" y="502"/>
                    </a:lnTo>
                    <a:lnTo>
                      <a:pt x="764" y="509"/>
                    </a:lnTo>
                    <a:lnTo>
                      <a:pt x="777" y="516"/>
                    </a:lnTo>
                    <a:lnTo>
                      <a:pt x="791" y="523"/>
                    </a:lnTo>
                    <a:lnTo>
                      <a:pt x="803" y="531"/>
                    </a:lnTo>
                    <a:lnTo>
                      <a:pt x="815" y="540"/>
                    </a:lnTo>
                    <a:lnTo>
                      <a:pt x="826" y="548"/>
                    </a:lnTo>
                    <a:lnTo>
                      <a:pt x="838" y="558"/>
                    </a:lnTo>
                    <a:lnTo>
                      <a:pt x="848" y="568"/>
                    </a:lnTo>
                    <a:lnTo>
                      <a:pt x="857" y="578"/>
                    </a:lnTo>
                    <a:lnTo>
                      <a:pt x="867" y="589"/>
                    </a:lnTo>
                    <a:lnTo>
                      <a:pt x="875" y="601"/>
                    </a:lnTo>
                    <a:lnTo>
                      <a:pt x="882" y="612"/>
                    </a:lnTo>
                    <a:lnTo>
                      <a:pt x="889" y="625"/>
                    </a:lnTo>
                    <a:lnTo>
                      <a:pt x="896" y="638"/>
                    </a:lnTo>
                    <a:lnTo>
                      <a:pt x="901" y="652"/>
                    </a:lnTo>
                    <a:lnTo>
                      <a:pt x="906" y="665"/>
                    </a:lnTo>
                    <a:lnTo>
                      <a:pt x="910" y="681"/>
                    </a:lnTo>
                    <a:lnTo>
                      <a:pt x="914" y="695"/>
                    </a:lnTo>
                    <a:lnTo>
                      <a:pt x="917" y="711"/>
                    </a:lnTo>
                    <a:lnTo>
                      <a:pt x="920" y="728"/>
                    </a:lnTo>
                    <a:lnTo>
                      <a:pt x="921" y="744"/>
                    </a:lnTo>
                    <a:lnTo>
                      <a:pt x="922" y="761"/>
                    </a:lnTo>
                    <a:lnTo>
                      <a:pt x="923" y="778"/>
                    </a:lnTo>
                    <a:lnTo>
                      <a:pt x="922" y="799"/>
                    </a:lnTo>
                    <a:lnTo>
                      <a:pt x="921" y="819"/>
                    </a:lnTo>
                    <a:lnTo>
                      <a:pt x="917" y="839"/>
                    </a:lnTo>
                    <a:lnTo>
                      <a:pt x="914" y="857"/>
                    </a:lnTo>
                    <a:lnTo>
                      <a:pt x="910" y="876"/>
                    </a:lnTo>
                    <a:lnTo>
                      <a:pt x="904" y="894"/>
                    </a:lnTo>
                    <a:lnTo>
                      <a:pt x="898" y="910"/>
                    </a:lnTo>
                    <a:lnTo>
                      <a:pt x="891" y="927"/>
                    </a:lnTo>
                    <a:lnTo>
                      <a:pt x="882" y="944"/>
                    </a:lnTo>
                    <a:lnTo>
                      <a:pt x="873" y="958"/>
                    </a:lnTo>
                    <a:lnTo>
                      <a:pt x="863" y="973"/>
                    </a:lnTo>
                    <a:lnTo>
                      <a:pt x="851" y="987"/>
                    </a:lnTo>
                    <a:lnTo>
                      <a:pt x="839" y="1001"/>
                    </a:lnTo>
                    <a:lnTo>
                      <a:pt x="825" y="1013"/>
                    </a:lnTo>
                    <a:lnTo>
                      <a:pt x="811" y="1026"/>
                    </a:lnTo>
                    <a:lnTo>
                      <a:pt x="795" y="10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9" name="Freeform 32"/>
              <p:cNvSpPr>
                <a:spLocks/>
              </p:cNvSpPr>
              <p:nvPr userDrawn="1"/>
            </p:nvSpPr>
            <p:spPr bwMode="auto">
              <a:xfrm>
                <a:off x="4574" y="4022"/>
                <a:ext cx="43" cy="109"/>
              </a:xfrm>
              <a:custGeom>
                <a:avLst/>
                <a:gdLst>
                  <a:gd name="T0" fmla="*/ 0 w 561"/>
                  <a:gd name="T1" fmla="*/ 0 h 1418"/>
                  <a:gd name="T2" fmla="*/ 0 w 561"/>
                  <a:gd name="T3" fmla="*/ 0 h 1418"/>
                  <a:gd name="T4" fmla="*/ 0 w 561"/>
                  <a:gd name="T5" fmla="*/ 0 h 1418"/>
                  <a:gd name="T6" fmla="*/ 0 w 561"/>
                  <a:gd name="T7" fmla="*/ 0 h 1418"/>
                  <a:gd name="T8" fmla="*/ 0 w 561"/>
                  <a:gd name="T9" fmla="*/ 0 h 1418"/>
                  <a:gd name="T10" fmla="*/ 0 w 561"/>
                  <a:gd name="T11" fmla="*/ 0 h 1418"/>
                  <a:gd name="T12" fmla="*/ 0 w 561"/>
                  <a:gd name="T13" fmla="*/ 0 h 1418"/>
                  <a:gd name="T14" fmla="*/ 0 w 561"/>
                  <a:gd name="T15" fmla="*/ 0 h 1418"/>
                  <a:gd name="T16" fmla="*/ 0 w 561"/>
                  <a:gd name="T17" fmla="*/ 0 h 1418"/>
                  <a:gd name="T18" fmla="*/ 0 w 561"/>
                  <a:gd name="T19" fmla="*/ 0 h 1418"/>
                  <a:gd name="T20" fmla="*/ 0 w 561"/>
                  <a:gd name="T21" fmla="*/ 0 h 1418"/>
                  <a:gd name="T22" fmla="*/ 0 w 561"/>
                  <a:gd name="T23" fmla="*/ 0 h 1418"/>
                  <a:gd name="T24" fmla="*/ 0 w 561"/>
                  <a:gd name="T25" fmla="*/ 0 h 1418"/>
                  <a:gd name="T26" fmla="*/ 0 w 561"/>
                  <a:gd name="T27" fmla="*/ 0 h 1418"/>
                  <a:gd name="T28" fmla="*/ 0 w 561"/>
                  <a:gd name="T29" fmla="*/ 0 h 1418"/>
                  <a:gd name="T30" fmla="*/ 0 w 561"/>
                  <a:gd name="T31" fmla="*/ 0 h 1418"/>
                  <a:gd name="T32" fmla="*/ 0 w 561"/>
                  <a:gd name="T33" fmla="*/ 0 h 1418"/>
                  <a:gd name="T34" fmla="*/ 0 w 561"/>
                  <a:gd name="T35" fmla="*/ 0 h 1418"/>
                  <a:gd name="T36" fmla="*/ 0 w 561"/>
                  <a:gd name="T37" fmla="*/ 0 h 1418"/>
                  <a:gd name="T38" fmla="*/ 0 w 561"/>
                  <a:gd name="T39" fmla="*/ 0 h 1418"/>
                  <a:gd name="T40" fmla="*/ 0 w 561"/>
                  <a:gd name="T41" fmla="*/ 0 h 1418"/>
                  <a:gd name="T42" fmla="*/ 0 w 561"/>
                  <a:gd name="T43" fmla="*/ 0 h 1418"/>
                  <a:gd name="T44" fmla="*/ 0 w 561"/>
                  <a:gd name="T45" fmla="*/ 0 h 1418"/>
                  <a:gd name="T46" fmla="*/ 0 w 561"/>
                  <a:gd name="T47" fmla="*/ 0 h 1418"/>
                  <a:gd name="T48" fmla="*/ 0 w 561"/>
                  <a:gd name="T49" fmla="*/ 0 h 1418"/>
                  <a:gd name="T50" fmla="*/ 0 w 561"/>
                  <a:gd name="T51" fmla="*/ 0 h 1418"/>
                  <a:gd name="T52" fmla="*/ 0 w 561"/>
                  <a:gd name="T53" fmla="*/ 0 h 1418"/>
                  <a:gd name="T54" fmla="*/ 0 w 561"/>
                  <a:gd name="T55" fmla="*/ 0 h 1418"/>
                  <a:gd name="T56" fmla="*/ 0 w 561"/>
                  <a:gd name="T57" fmla="*/ 0 h 1418"/>
                  <a:gd name="T58" fmla="*/ 0 w 561"/>
                  <a:gd name="T59" fmla="*/ 0 h 1418"/>
                  <a:gd name="T60" fmla="*/ 0 w 561"/>
                  <a:gd name="T61" fmla="*/ 0 h 1418"/>
                  <a:gd name="T62" fmla="*/ 0 w 561"/>
                  <a:gd name="T63" fmla="*/ 0 h 1418"/>
                  <a:gd name="T64" fmla="*/ 0 w 561"/>
                  <a:gd name="T65" fmla="*/ 0 h 141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561" h="1418">
                    <a:moveTo>
                      <a:pt x="429" y="1418"/>
                    </a:moveTo>
                    <a:lnTo>
                      <a:pt x="429" y="1418"/>
                    </a:lnTo>
                    <a:lnTo>
                      <a:pt x="411" y="1418"/>
                    </a:lnTo>
                    <a:lnTo>
                      <a:pt x="393" y="1417"/>
                    </a:lnTo>
                    <a:lnTo>
                      <a:pt x="377" y="1415"/>
                    </a:lnTo>
                    <a:lnTo>
                      <a:pt x="360" y="1413"/>
                    </a:lnTo>
                    <a:lnTo>
                      <a:pt x="345" y="1410"/>
                    </a:lnTo>
                    <a:lnTo>
                      <a:pt x="329" y="1405"/>
                    </a:lnTo>
                    <a:lnTo>
                      <a:pt x="314" y="1401"/>
                    </a:lnTo>
                    <a:lnTo>
                      <a:pt x="300" y="1396"/>
                    </a:lnTo>
                    <a:lnTo>
                      <a:pt x="286" y="1390"/>
                    </a:lnTo>
                    <a:lnTo>
                      <a:pt x="273" y="1384"/>
                    </a:lnTo>
                    <a:lnTo>
                      <a:pt x="260" y="1375"/>
                    </a:lnTo>
                    <a:lnTo>
                      <a:pt x="248" y="1368"/>
                    </a:lnTo>
                    <a:lnTo>
                      <a:pt x="237" y="1359"/>
                    </a:lnTo>
                    <a:lnTo>
                      <a:pt x="225" y="1349"/>
                    </a:lnTo>
                    <a:lnTo>
                      <a:pt x="215" y="1340"/>
                    </a:lnTo>
                    <a:lnTo>
                      <a:pt x="204" y="1329"/>
                    </a:lnTo>
                    <a:lnTo>
                      <a:pt x="195" y="1317"/>
                    </a:lnTo>
                    <a:lnTo>
                      <a:pt x="186" y="1306"/>
                    </a:lnTo>
                    <a:lnTo>
                      <a:pt x="179" y="1294"/>
                    </a:lnTo>
                    <a:lnTo>
                      <a:pt x="170" y="1282"/>
                    </a:lnTo>
                    <a:lnTo>
                      <a:pt x="163" y="1269"/>
                    </a:lnTo>
                    <a:lnTo>
                      <a:pt x="157" y="1256"/>
                    </a:lnTo>
                    <a:lnTo>
                      <a:pt x="152" y="1243"/>
                    </a:lnTo>
                    <a:lnTo>
                      <a:pt x="146" y="1230"/>
                    </a:lnTo>
                    <a:lnTo>
                      <a:pt x="141" y="1216"/>
                    </a:lnTo>
                    <a:lnTo>
                      <a:pt x="137" y="1202"/>
                    </a:lnTo>
                    <a:lnTo>
                      <a:pt x="134" y="1187"/>
                    </a:lnTo>
                    <a:lnTo>
                      <a:pt x="131" y="1173"/>
                    </a:lnTo>
                    <a:lnTo>
                      <a:pt x="129" y="1158"/>
                    </a:lnTo>
                    <a:lnTo>
                      <a:pt x="128" y="1143"/>
                    </a:lnTo>
                    <a:lnTo>
                      <a:pt x="127" y="1127"/>
                    </a:lnTo>
                    <a:lnTo>
                      <a:pt x="127" y="1112"/>
                    </a:lnTo>
                    <a:lnTo>
                      <a:pt x="127" y="504"/>
                    </a:lnTo>
                    <a:lnTo>
                      <a:pt x="0" y="504"/>
                    </a:lnTo>
                    <a:lnTo>
                      <a:pt x="0" y="334"/>
                    </a:lnTo>
                    <a:lnTo>
                      <a:pt x="127" y="334"/>
                    </a:lnTo>
                    <a:lnTo>
                      <a:pt x="127" y="0"/>
                    </a:lnTo>
                    <a:lnTo>
                      <a:pt x="348" y="0"/>
                    </a:lnTo>
                    <a:lnTo>
                      <a:pt x="348" y="334"/>
                    </a:lnTo>
                    <a:lnTo>
                      <a:pt x="561" y="334"/>
                    </a:lnTo>
                    <a:lnTo>
                      <a:pt x="561" y="504"/>
                    </a:lnTo>
                    <a:lnTo>
                      <a:pt x="348" y="504"/>
                    </a:lnTo>
                    <a:lnTo>
                      <a:pt x="348" y="1100"/>
                    </a:lnTo>
                    <a:lnTo>
                      <a:pt x="349" y="1116"/>
                    </a:lnTo>
                    <a:lnTo>
                      <a:pt x="350" y="1130"/>
                    </a:lnTo>
                    <a:lnTo>
                      <a:pt x="353" y="1144"/>
                    </a:lnTo>
                    <a:lnTo>
                      <a:pt x="356" y="1156"/>
                    </a:lnTo>
                    <a:lnTo>
                      <a:pt x="360" y="1168"/>
                    </a:lnTo>
                    <a:lnTo>
                      <a:pt x="365" y="1178"/>
                    </a:lnTo>
                    <a:lnTo>
                      <a:pt x="372" y="1188"/>
                    </a:lnTo>
                    <a:lnTo>
                      <a:pt x="379" y="1197"/>
                    </a:lnTo>
                    <a:lnTo>
                      <a:pt x="387" y="1204"/>
                    </a:lnTo>
                    <a:lnTo>
                      <a:pt x="395" y="1210"/>
                    </a:lnTo>
                    <a:lnTo>
                      <a:pt x="406" y="1216"/>
                    </a:lnTo>
                    <a:lnTo>
                      <a:pt x="416" y="1221"/>
                    </a:lnTo>
                    <a:lnTo>
                      <a:pt x="429" y="1224"/>
                    </a:lnTo>
                    <a:lnTo>
                      <a:pt x="441" y="1227"/>
                    </a:lnTo>
                    <a:lnTo>
                      <a:pt x="456" y="1228"/>
                    </a:lnTo>
                    <a:lnTo>
                      <a:pt x="470" y="1229"/>
                    </a:lnTo>
                    <a:lnTo>
                      <a:pt x="561" y="1229"/>
                    </a:lnTo>
                    <a:lnTo>
                      <a:pt x="561" y="1418"/>
                    </a:lnTo>
                    <a:lnTo>
                      <a:pt x="429" y="14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0" name="Freeform 33"/>
              <p:cNvSpPr>
                <a:spLocks noEditPoints="1"/>
              </p:cNvSpPr>
              <p:nvPr userDrawn="1"/>
            </p:nvSpPr>
            <p:spPr bwMode="auto">
              <a:xfrm>
                <a:off x="4632" y="4045"/>
                <a:ext cx="68" cy="87"/>
              </a:xfrm>
              <a:custGeom>
                <a:avLst/>
                <a:gdLst>
                  <a:gd name="T0" fmla="*/ 0 w 895"/>
                  <a:gd name="T1" fmla="*/ 0 h 1129"/>
                  <a:gd name="T2" fmla="*/ 0 w 895"/>
                  <a:gd name="T3" fmla="*/ 0 h 1129"/>
                  <a:gd name="T4" fmla="*/ 0 w 895"/>
                  <a:gd name="T5" fmla="*/ 0 h 1129"/>
                  <a:gd name="T6" fmla="*/ 0 w 895"/>
                  <a:gd name="T7" fmla="*/ 0 h 1129"/>
                  <a:gd name="T8" fmla="*/ 0 w 895"/>
                  <a:gd name="T9" fmla="*/ 0 h 1129"/>
                  <a:gd name="T10" fmla="*/ 0 w 895"/>
                  <a:gd name="T11" fmla="*/ 0 h 1129"/>
                  <a:gd name="T12" fmla="*/ 0 w 895"/>
                  <a:gd name="T13" fmla="*/ 0 h 1129"/>
                  <a:gd name="T14" fmla="*/ 0 w 895"/>
                  <a:gd name="T15" fmla="*/ 0 h 1129"/>
                  <a:gd name="T16" fmla="*/ 0 w 895"/>
                  <a:gd name="T17" fmla="*/ 0 h 1129"/>
                  <a:gd name="T18" fmla="*/ 0 w 895"/>
                  <a:gd name="T19" fmla="*/ 0 h 1129"/>
                  <a:gd name="T20" fmla="*/ 0 w 895"/>
                  <a:gd name="T21" fmla="*/ 0 h 1129"/>
                  <a:gd name="T22" fmla="*/ 0 w 895"/>
                  <a:gd name="T23" fmla="*/ 0 h 1129"/>
                  <a:gd name="T24" fmla="*/ 0 w 895"/>
                  <a:gd name="T25" fmla="*/ 0 h 1129"/>
                  <a:gd name="T26" fmla="*/ 0 w 895"/>
                  <a:gd name="T27" fmla="*/ 0 h 1129"/>
                  <a:gd name="T28" fmla="*/ 0 w 895"/>
                  <a:gd name="T29" fmla="*/ 0 h 1129"/>
                  <a:gd name="T30" fmla="*/ 0 w 895"/>
                  <a:gd name="T31" fmla="*/ 0 h 1129"/>
                  <a:gd name="T32" fmla="*/ 0 w 895"/>
                  <a:gd name="T33" fmla="*/ 0 h 1129"/>
                  <a:gd name="T34" fmla="*/ 0 w 895"/>
                  <a:gd name="T35" fmla="*/ 0 h 1129"/>
                  <a:gd name="T36" fmla="*/ 0 w 895"/>
                  <a:gd name="T37" fmla="*/ 0 h 1129"/>
                  <a:gd name="T38" fmla="*/ 0 w 895"/>
                  <a:gd name="T39" fmla="*/ 0 h 1129"/>
                  <a:gd name="T40" fmla="*/ 0 w 895"/>
                  <a:gd name="T41" fmla="*/ 0 h 1129"/>
                  <a:gd name="T42" fmla="*/ 0 w 895"/>
                  <a:gd name="T43" fmla="*/ 0 h 1129"/>
                  <a:gd name="T44" fmla="*/ 0 w 895"/>
                  <a:gd name="T45" fmla="*/ 0 h 1129"/>
                  <a:gd name="T46" fmla="*/ 0 w 895"/>
                  <a:gd name="T47" fmla="*/ 0 h 1129"/>
                  <a:gd name="T48" fmla="*/ 0 w 895"/>
                  <a:gd name="T49" fmla="*/ 0 h 1129"/>
                  <a:gd name="T50" fmla="*/ 0 w 895"/>
                  <a:gd name="T51" fmla="*/ 0 h 1129"/>
                  <a:gd name="T52" fmla="*/ 0 w 895"/>
                  <a:gd name="T53" fmla="*/ 0 h 1129"/>
                  <a:gd name="T54" fmla="*/ 0 w 895"/>
                  <a:gd name="T55" fmla="*/ 0 h 1129"/>
                  <a:gd name="T56" fmla="*/ 0 w 895"/>
                  <a:gd name="T57" fmla="*/ 0 h 1129"/>
                  <a:gd name="T58" fmla="*/ 0 w 895"/>
                  <a:gd name="T59" fmla="*/ 0 h 1129"/>
                  <a:gd name="T60" fmla="*/ 0 w 895"/>
                  <a:gd name="T61" fmla="*/ 0 h 1129"/>
                  <a:gd name="T62" fmla="*/ 0 w 895"/>
                  <a:gd name="T63" fmla="*/ 0 h 1129"/>
                  <a:gd name="T64" fmla="*/ 0 w 895"/>
                  <a:gd name="T65" fmla="*/ 0 h 1129"/>
                  <a:gd name="T66" fmla="*/ 0 w 895"/>
                  <a:gd name="T67" fmla="*/ 0 h 1129"/>
                  <a:gd name="T68" fmla="*/ 0 w 895"/>
                  <a:gd name="T69" fmla="*/ 0 h 1129"/>
                  <a:gd name="T70" fmla="*/ 0 w 895"/>
                  <a:gd name="T71" fmla="*/ 0 h 1129"/>
                  <a:gd name="T72" fmla="*/ 0 w 895"/>
                  <a:gd name="T73" fmla="*/ 0 h 1129"/>
                  <a:gd name="T74" fmla="*/ 0 w 895"/>
                  <a:gd name="T75" fmla="*/ 0 h 1129"/>
                  <a:gd name="T76" fmla="*/ 0 w 895"/>
                  <a:gd name="T77" fmla="*/ 0 h 1129"/>
                  <a:gd name="T78" fmla="*/ 0 w 895"/>
                  <a:gd name="T79" fmla="*/ 0 h 1129"/>
                  <a:gd name="T80" fmla="*/ 0 w 895"/>
                  <a:gd name="T81" fmla="*/ 0 h 1129"/>
                  <a:gd name="T82" fmla="*/ 0 w 895"/>
                  <a:gd name="T83" fmla="*/ 0 h 1129"/>
                  <a:gd name="T84" fmla="*/ 0 w 895"/>
                  <a:gd name="T85" fmla="*/ 0 h 1129"/>
                  <a:gd name="T86" fmla="*/ 0 w 895"/>
                  <a:gd name="T87" fmla="*/ 0 h 1129"/>
                  <a:gd name="T88" fmla="*/ 0 w 895"/>
                  <a:gd name="T89" fmla="*/ 0 h 1129"/>
                  <a:gd name="T90" fmla="*/ 0 w 895"/>
                  <a:gd name="T91" fmla="*/ 0 h 1129"/>
                  <a:gd name="T92" fmla="*/ 0 w 895"/>
                  <a:gd name="T93" fmla="*/ 0 h 1129"/>
                  <a:gd name="T94" fmla="*/ 0 w 895"/>
                  <a:gd name="T95" fmla="*/ 0 h 1129"/>
                  <a:gd name="T96" fmla="*/ 0 w 895"/>
                  <a:gd name="T97" fmla="*/ 0 h 1129"/>
                  <a:gd name="T98" fmla="*/ 0 w 895"/>
                  <a:gd name="T99" fmla="*/ 0 h 1129"/>
                  <a:gd name="T100" fmla="*/ 0 w 895"/>
                  <a:gd name="T101" fmla="*/ 0 h 1129"/>
                  <a:gd name="T102" fmla="*/ 0 w 895"/>
                  <a:gd name="T103" fmla="*/ 0 h 1129"/>
                  <a:gd name="T104" fmla="*/ 0 w 895"/>
                  <a:gd name="T105" fmla="*/ 0 h 1129"/>
                  <a:gd name="T106" fmla="*/ 0 w 895"/>
                  <a:gd name="T107" fmla="*/ 0 h 1129"/>
                  <a:gd name="T108" fmla="*/ 0 w 895"/>
                  <a:gd name="T109" fmla="*/ 0 h 1129"/>
                  <a:gd name="T110" fmla="*/ 0 w 895"/>
                  <a:gd name="T111" fmla="*/ 0 h 1129"/>
                  <a:gd name="T112" fmla="*/ 0 w 895"/>
                  <a:gd name="T113" fmla="*/ 0 h 1129"/>
                  <a:gd name="T114" fmla="*/ 0 w 895"/>
                  <a:gd name="T115" fmla="*/ 0 h 1129"/>
                  <a:gd name="T116" fmla="*/ 0 w 895"/>
                  <a:gd name="T117" fmla="*/ 0 h 1129"/>
                  <a:gd name="T118" fmla="*/ 0 w 895"/>
                  <a:gd name="T119" fmla="*/ 0 h 1129"/>
                  <a:gd name="T120" fmla="*/ 0 w 895"/>
                  <a:gd name="T121" fmla="*/ 0 h 112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895" h="1129">
                    <a:moveTo>
                      <a:pt x="677" y="1116"/>
                    </a:moveTo>
                    <a:lnTo>
                      <a:pt x="677" y="1016"/>
                    </a:lnTo>
                    <a:lnTo>
                      <a:pt x="661" y="1031"/>
                    </a:lnTo>
                    <a:lnTo>
                      <a:pt x="646" y="1044"/>
                    </a:lnTo>
                    <a:lnTo>
                      <a:pt x="630" y="1057"/>
                    </a:lnTo>
                    <a:lnTo>
                      <a:pt x="615" y="1068"/>
                    </a:lnTo>
                    <a:lnTo>
                      <a:pt x="599" y="1078"/>
                    </a:lnTo>
                    <a:lnTo>
                      <a:pt x="583" y="1088"/>
                    </a:lnTo>
                    <a:lnTo>
                      <a:pt x="567" y="1096"/>
                    </a:lnTo>
                    <a:lnTo>
                      <a:pt x="550" y="1103"/>
                    </a:lnTo>
                    <a:lnTo>
                      <a:pt x="534" y="1109"/>
                    </a:lnTo>
                    <a:lnTo>
                      <a:pt x="516" y="1115"/>
                    </a:lnTo>
                    <a:lnTo>
                      <a:pt x="496" y="1119"/>
                    </a:lnTo>
                    <a:lnTo>
                      <a:pt x="477" y="1122"/>
                    </a:lnTo>
                    <a:lnTo>
                      <a:pt x="455" y="1125"/>
                    </a:lnTo>
                    <a:lnTo>
                      <a:pt x="432" y="1127"/>
                    </a:lnTo>
                    <a:lnTo>
                      <a:pt x="408" y="1128"/>
                    </a:lnTo>
                    <a:lnTo>
                      <a:pt x="383" y="1129"/>
                    </a:lnTo>
                    <a:lnTo>
                      <a:pt x="359" y="1128"/>
                    </a:lnTo>
                    <a:lnTo>
                      <a:pt x="335" y="1127"/>
                    </a:lnTo>
                    <a:lnTo>
                      <a:pt x="314" y="1125"/>
                    </a:lnTo>
                    <a:lnTo>
                      <a:pt x="291" y="1123"/>
                    </a:lnTo>
                    <a:lnTo>
                      <a:pt x="270" y="1119"/>
                    </a:lnTo>
                    <a:lnTo>
                      <a:pt x="250" y="1115"/>
                    </a:lnTo>
                    <a:lnTo>
                      <a:pt x="231" y="1110"/>
                    </a:lnTo>
                    <a:lnTo>
                      <a:pt x="211" y="1104"/>
                    </a:lnTo>
                    <a:lnTo>
                      <a:pt x="193" y="1097"/>
                    </a:lnTo>
                    <a:lnTo>
                      <a:pt x="176" y="1090"/>
                    </a:lnTo>
                    <a:lnTo>
                      <a:pt x="159" y="1082"/>
                    </a:lnTo>
                    <a:lnTo>
                      <a:pt x="143" y="1072"/>
                    </a:lnTo>
                    <a:lnTo>
                      <a:pt x="128" y="1063"/>
                    </a:lnTo>
                    <a:lnTo>
                      <a:pt x="114" y="1053"/>
                    </a:lnTo>
                    <a:lnTo>
                      <a:pt x="100" y="1041"/>
                    </a:lnTo>
                    <a:lnTo>
                      <a:pt x="87" y="1029"/>
                    </a:lnTo>
                    <a:lnTo>
                      <a:pt x="77" y="1017"/>
                    </a:lnTo>
                    <a:lnTo>
                      <a:pt x="67" y="1005"/>
                    </a:lnTo>
                    <a:lnTo>
                      <a:pt x="58" y="992"/>
                    </a:lnTo>
                    <a:lnTo>
                      <a:pt x="49" y="980"/>
                    </a:lnTo>
                    <a:lnTo>
                      <a:pt x="42" y="966"/>
                    </a:lnTo>
                    <a:lnTo>
                      <a:pt x="34" y="953"/>
                    </a:lnTo>
                    <a:lnTo>
                      <a:pt x="28" y="938"/>
                    </a:lnTo>
                    <a:lnTo>
                      <a:pt x="22" y="924"/>
                    </a:lnTo>
                    <a:lnTo>
                      <a:pt x="17" y="909"/>
                    </a:lnTo>
                    <a:lnTo>
                      <a:pt x="13" y="894"/>
                    </a:lnTo>
                    <a:lnTo>
                      <a:pt x="9" y="877"/>
                    </a:lnTo>
                    <a:lnTo>
                      <a:pt x="5" y="861"/>
                    </a:lnTo>
                    <a:lnTo>
                      <a:pt x="3" y="845"/>
                    </a:lnTo>
                    <a:lnTo>
                      <a:pt x="2" y="827"/>
                    </a:lnTo>
                    <a:lnTo>
                      <a:pt x="1" y="810"/>
                    </a:lnTo>
                    <a:lnTo>
                      <a:pt x="0" y="792"/>
                    </a:lnTo>
                    <a:lnTo>
                      <a:pt x="1" y="774"/>
                    </a:lnTo>
                    <a:lnTo>
                      <a:pt x="2" y="757"/>
                    </a:lnTo>
                    <a:lnTo>
                      <a:pt x="4" y="740"/>
                    </a:lnTo>
                    <a:lnTo>
                      <a:pt x="6" y="723"/>
                    </a:lnTo>
                    <a:lnTo>
                      <a:pt x="10" y="708"/>
                    </a:lnTo>
                    <a:lnTo>
                      <a:pt x="14" y="692"/>
                    </a:lnTo>
                    <a:lnTo>
                      <a:pt x="19" y="677"/>
                    </a:lnTo>
                    <a:lnTo>
                      <a:pt x="25" y="662"/>
                    </a:lnTo>
                    <a:lnTo>
                      <a:pt x="31" y="648"/>
                    </a:lnTo>
                    <a:lnTo>
                      <a:pt x="39" y="634"/>
                    </a:lnTo>
                    <a:lnTo>
                      <a:pt x="47" y="621"/>
                    </a:lnTo>
                    <a:lnTo>
                      <a:pt x="55" y="608"/>
                    </a:lnTo>
                    <a:lnTo>
                      <a:pt x="65" y="596"/>
                    </a:lnTo>
                    <a:lnTo>
                      <a:pt x="75" y="583"/>
                    </a:lnTo>
                    <a:lnTo>
                      <a:pt x="86" y="572"/>
                    </a:lnTo>
                    <a:lnTo>
                      <a:pt x="99" y="561"/>
                    </a:lnTo>
                    <a:lnTo>
                      <a:pt x="111" y="551"/>
                    </a:lnTo>
                    <a:lnTo>
                      <a:pt x="124" y="541"/>
                    </a:lnTo>
                    <a:lnTo>
                      <a:pt x="138" y="531"/>
                    </a:lnTo>
                    <a:lnTo>
                      <a:pt x="153" y="523"/>
                    </a:lnTo>
                    <a:lnTo>
                      <a:pt x="168" y="515"/>
                    </a:lnTo>
                    <a:lnTo>
                      <a:pt x="184" y="509"/>
                    </a:lnTo>
                    <a:lnTo>
                      <a:pt x="201" y="501"/>
                    </a:lnTo>
                    <a:lnTo>
                      <a:pt x="218" y="496"/>
                    </a:lnTo>
                    <a:lnTo>
                      <a:pt x="236" y="491"/>
                    </a:lnTo>
                    <a:lnTo>
                      <a:pt x="254" y="487"/>
                    </a:lnTo>
                    <a:lnTo>
                      <a:pt x="274" y="483"/>
                    </a:lnTo>
                    <a:lnTo>
                      <a:pt x="294" y="479"/>
                    </a:lnTo>
                    <a:lnTo>
                      <a:pt x="315" y="477"/>
                    </a:lnTo>
                    <a:lnTo>
                      <a:pt x="336" y="475"/>
                    </a:lnTo>
                    <a:lnTo>
                      <a:pt x="358" y="474"/>
                    </a:lnTo>
                    <a:lnTo>
                      <a:pt x="381" y="474"/>
                    </a:lnTo>
                    <a:lnTo>
                      <a:pt x="673" y="474"/>
                    </a:lnTo>
                    <a:lnTo>
                      <a:pt x="673" y="395"/>
                    </a:lnTo>
                    <a:lnTo>
                      <a:pt x="672" y="370"/>
                    </a:lnTo>
                    <a:lnTo>
                      <a:pt x="668" y="346"/>
                    </a:lnTo>
                    <a:lnTo>
                      <a:pt x="664" y="324"/>
                    </a:lnTo>
                    <a:lnTo>
                      <a:pt x="658" y="303"/>
                    </a:lnTo>
                    <a:lnTo>
                      <a:pt x="650" y="284"/>
                    </a:lnTo>
                    <a:lnTo>
                      <a:pt x="640" y="268"/>
                    </a:lnTo>
                    <a:lnTo>
                      <a:pt x="634" y="260"/>
                    </a:lnTo>
                    <a:lnTo>
                      <a:pt x="628" y="252"/>
                    </a:lnTo>
                    <a:lnTo>
                      <a:pt x="622" y="246"/>
                    </a:lnTo>
                    <a:lnTo>
                      <a:pt x="615" y="240"/>
                    </a:lnTo>
                    <a:lnTo>
                      <a:pt x="607" y="233"/>
                    </a:lnTo>
                    <a:lnTo>
                      <a:pt x="599" y="227"/>
                    </a:lnTo>
                    <a:lnTo>
                      <a:pt x="581" y="217"/>
                    </a:lnTo>
                    <a:lnTo>
                      <a:pt x="562" y="208"/>
                    </a:lnTo>
                    <a:lnTo>
                      <a:pt x="540" y="201"/>
                    </a:lnTo>
                    <a:lnTo>
                      <a:pt x="516" y="196"/>
                    </a:lnTo>
                    <a:lnTo>
                      <a:pt x="490" y="192"/>
                    </a:lnTo>
                    <a:lnTo>
                      <a:pt x="462" y="190"/>
                    </a:lnTo>
                    <a:lnTo>
                      <a:pt x="431" y="189"/>
                    </a:lnTo>
                    <a:lnTo>
                      <a:pt x="409" y="190"/>
                    </a:lnTo>
                    <a:lnTo>
                      <a:pt x="388" y="191"/>
                    </a:lnTo>
                    <a:lnTo>
                      <a:pt x="368" y="193"/>
                    </a:lnTo>
                    <a:lnTo>
                      <a:pt x="350" y="195"/>
                    </a:lnTo>
                    <a:lnTo>
                      <a:pt x="332" y="198"/>
                    </a:lnTo>
                    <a:lnTo>
                      <a:pt x="316" y="202"/>
                    </a:lnTo>
                    <a:lnTo>
                      <a:pt x="301" y="207"/>
                    </a:lnTo>
                    <a:lnTo>
                      <a:pt x="288" y="213"/>
                    </a:lnTo>
                    <a:lnTo>
                      <a:pt x="274" y="220"/>
                    </a:lnTo>
                    <a:lnTo>
                      <a:pt x="262" y="227"/>
                    </a:lnTo>
                    <a:lnTo>
                      <a:pt x="249" y="235"/>
                    </a:lnTo>
                    <a:lnTo>
                      <a:pt x="237" y="246"/>
                    </a:lnTo>
                    <a:lnTo>
                      <a:pt x="224" y="256"/>
                    </a:lnTo>
                    <a:lnTo>
                      <a:pt x="213" y="269"/>
                    </a:lnTo>
                    <a:lnTo>
                      <a:pt x="202" y="281"/>
                    </a:lnTo>
                    <a:lnTo>
                      <a:pt x="190" y="296"/>
                    </a:lnTo>
                    <a:lnTo>
                      <a:pt x="44" y="159"/>
                    </a:lnTo>
                    <a:lnTo>
                      <a:pt x="64" y="137"/>
                    </a:lnTo>
                    <a:lnTo>
                      <a:pt x="83" y="117"/>
                    </a:lnTo>
                    <a:lnTo>
                      <a:pt x="103" y="99"/>
                    </a:lnTo>
                    <a:lnTo>
                      <a:pt x="124" y="83"/>
                    </a:lnTo>
                    <a:lnTo>
                      <a:pt x="144" y="68"/>
                    </a:lnTo>
                    <a:lnTo>
                      <a:pt x="165" y="56"/>
                    </a:lnTo>
                    <a:lnTo>
                      <a:pt x="187" y="44"/>
                    </a:lnTo>
                    <a:lnTo>
                      <a:pt x="209" y="35"/>
                    </a:lnTo>
                    <a:lnTo>
                      <a:pt x="233" y="27"/>
                    </a:lnTo>
                    <a:lnTo>
                      <a:pt x="257" y="20"/>
                    </a:lnTo>
                    <a:lnTo>
                      <a:pt x="284" y="13"/>
                    </a:lnTo>
                    <a:lnTo>
                      <a:pt x="312" y="8"/>
                    </a:lnTo>
                    <a:lnTo>
                      <a:pt x="341" y="5"/>
                    </a:lnTo>
                    <a:lnTo>
                      <a:pt x="373" y="2"/>
                    </a:lnTo>
                    <a:lnTo>
                      <a:pt x="405" y="1"/>
                    </a:lnTo>
                    <a:lnTo>
                      <a:pt x="440" y="0"/>
                    </a:lnTo>
                    <a:lnTo>
                      <a:pt x="467" y="0"/>
                    </a:lnTo>
                    <a:lnTo>
                      <a:pt x="495" y="1"/>
                    </a:lnTo>
                    <a:lnTo>
                      <a:pt x="521" y="3"/>
                    </a:lnTo>
                    <a:lnTo>
                      <a:pt x="546" y="6"/>
                    </a:lnTo>
                    <a:lnTo>
                      <a:pt x="571" y="9"/>
                    </a:lnTo>
                    <a:lnTo>
                      <a:pt x="594" y="13"/>
                    </a:lnTo>
                    <a:lnTo>
                      <a:pt x="617" y="17"/>
                    </a:lnTo>
                    <a:lnTo>
                      <a:pt x="638" y="24"/>
                    </a:lnTo>
                    <a:lnTo>
                      <a:pt x="659" y="30"/>
                    </a:lnTo>
                    <a:lnTo>
                      <a:pt x="680" y="37"/>
                    </a:lnTo>
                    <a:lnTo>
                      <a:pt x="699" y="44"/>
                    </a:lnTo>
                    <a:lnTo>
                      <a:pt x="716" y="53"/>
                    </a:lnTo>
                    <a:lnTo>
                      <a:pt x="734" y="62"/>
                    </a:lnTo>
                    <a:lnTo>
                      <a:pt x="750" y="72"/>
                    </a:lnTo>
                    <a:lnTo>
                      <a:pt x="766" y="83"/>
                    </a:lnTo>
                    <a:lnTo>
                      <a:pt x="781" y="94"/>
                    </a:lnTo>
                    <a:lnTo>
                      <a:pt x="794" y="107"/>
                    </a:lnTo>
                    <a:lnTo>
                      <a:pt x="808" y="119"/>
                    </a:lnTo>
                    <a:lnTo>
                      <a:pt x="819" y="134"/>
                    </a:lnTo>
                    <a:lnTo>
                      <a:pt x="830" y="147"/>
                    </a:lnTo>
                    <a:lnTo>
                      <a:pt x="841" y="163"/>
                    </a:lnTo>
                    <a:lnTo>
                      <a:pt x="850" y="178"/>
                    </a:lnTo>
                    <a:lnTo>
                      <a:pt x="858" y="195"/>
                    </a:lnTo>
                    <a:lnTo>
                      <a:pt x="866" y="213"/>
                    </a:lnTo>
                    <a:lnTo>
                      <a:pt x="873" y="231"/>
                    </a:lnTo>
                    <a:lnTo>
                      <a:pt x="878" y="250"/>
                    </a:lnTo>
                    <a:lnTo>
                      <a:pt x="883" y="270"/>
                    </a:lnTo>
                    <a:lnTo>
                      <a:pt x="887" y="289"/>
                    </a:lnTo>
                    <a:lnTo>
                      <a:pt x="891" y="310"/>
                    </a:lnTo>
                    <a:lnTo>
                      <a:pt x="893" y="332"/>
                    </a:lnTo>
                    <a:lnTo>
                      <a:pt x="894" y="355"/>
                    </a:lnTo>
                    <a:lnTo>
                      <a:pt x="895" y="379"/>
                    </a:lnTo>
                    <a:lnTo>
                      <a:pt x="895" y="1116"/>
                    </a:lnTo>
                    <a:lnTo>
                      <a:pt x="677" y="1116"/>
                    </a:lnTo>
                    <a:close/>
                    <a:moveTo>
                      <a:pt x="673" y="629"/>
                    </a:moveTo>
                    <a:lnTo>
                      <a:pt x="413" y="629"/>
                    </a:lnTo>
                    <a:lnTo>
                      <a:pt x="389" y="629"/>
                    </a:lnTo>
                    <a:lnTo>
                      <a:pt x="368" y="631"/>
                    </a:lnTo>
                    <a:lnTo>
                      <a:pt x="347" y="634"/>
                    </a:lnTo>
                    <a:lnTo>
                      <a:pt x="327" y="638"/>
                    </a:lnTo>
                    <a:lnTo>
                      <a:pt x="309" y="645"/>
                    </a:lnTo>
                    <a:lnTo>
                      <a:pt x="293" y="651"/>
                    </a:lnTo>
                    <a:lnTo>
                      <a:pt x="278" y="659"/>
                    </a:lnTo>
                    <a:lnTo>
                      <a:pt x="265" y="668"/>
                    </a:lnTo>
                    <a:lnTo>
                      <a:pt x="253" y="679"/>
                    </a:lnTo>
                    <a:lnTo>
                      <a:pt x="243" y="690"/>
                    </a:lnTo>
                    <a:lnTo>
                      <a:pt x="235" y="704"/>
                    </a:lnTo>
                    <a:lnTo>
                      <a:pt x="229" y="718"/>
                    </a:lnTo>
                    <a:lnTo>
                      <a:pt x="222" y="734"/>
                    </a:lnTo>
                    <a:lnTo>
                      <a:pt x="219" y="750"/>
                    </a:lnTo>
                    <a:lnTo>
                      <a:pt x="216" y="768"/>
                    </a:lnTo>
                    <a:lnTo>
                      <a:pt x="216" y="788"/>
                    </a:lnTo>
                    <a:lnTo>
                      <a:pt x="216" y="806"/>
                    </a:lnTo>
                    <a:lnTo>
                      <a:pt x="219" y="824"/>
                    </a:lnTo>
                    <a:lnTo>
                      <a:pt x="223" y="841"/>
                    </a:lnTo>
                    <a:lnTo>
                      <a:pt x="229" y="856"/>
                    </a:lnTo>
                    <a:lnTo>
                      <a:pt x="236" y="870"/>
                    </a:lnTo>
                    <a:lnTo>
                      <a:pt x="244" y="883"/>
                    </a:lnTo>
                    <a:lnTo>
                      <a:pt x="254" y="895"/>
                    </a:lnTo>
                    <a:lnTo>
                      <a:pt x="266" y="905"/>
                    </a:lnTo>
                    <a:lnTo>
                      <a:pt x="279" y="914"/>
                    </a:lnTo>
                    <a:lnTo>
                      <a:pt x="295" y="922"/>
                    </a:lnTo>
                    <a:lnTo>
                      <a:pt x="312" y="929"/>
                    </a:lnTo>
                    <a:lnTo>
                      <a:pt x="329" y="934"/>
                    </a:lnTo>
                    <a:lnTo>
                      <a:pt x="349" y="938"/>
                    </a:lnTo>
                    <a:lnTo>
                      <a:pt x="371" y="941"/>
                    </a:lnTo>
                    <a:lnTo>
                      <a:pt x="394" y="944"/>
                    </a:lnTo>
                    <a:lnTo>
                      <a:pt x="418" y="945"/>
                    </a:lnTo>
                    <a:lnTo>
                      <a:pt x="453" y="944"/>
                    </a:lnTo>
                    <a:lnTo>
                      <a:pt x="484" y="941"/>
                    </a:lnTo>
                    <a:lnTo>
                      <a:pt x="512" y="937"/>
                    </a:lnTo>
                    <a:lnTo>
                      <a:pt x="537" y="932"/>
                    </a:lnTo>
                    <a:lnTo>
                      <a:pt x="548" y="929"/>
                    </a:lnTo>
                    <a:lnTo>
                      <a:pt x="560" y="925"/>
                    </a:lnTo>
                    <a:lnTo>
                      <a:pt x="571" y="920"/>
                    </a:lnTo>
                    <a:lnTo>
                      <a:pt x="582" y="913"/>
                    </a:lnTo>
                    <a:lnTo>
                      <a:pt x="593" y="906"/>
                    </a:lnTo>
                    <a:lnTo>
                      <a:pt x="603" y="899"/>
                    </a:lnTo>
                    <a:lnTo>
                      <a:pt x="615" y="891"/>
                    </a:lnTo>
                    <a:lnTo>
                      <a:pt x="625" y="881"/>
                    </a:lnTo>
                    <a:lnTo>
                      <a:pt x="630" y="875"/>
                    </a:lnTo>
                    <a:lnTo>
                      <a:pt x="635" y="868"/>
                    </a:lnTo>
                    <a:lnTo>
                      <a:pt x="646" y="853"/>
                    </a:lnTo>
                    <a:lnTo>
                      <a:pt x="654" y="836"/>
                    </a:lnTo>
                    <a:lnTo>
                      <a:pt x="660" y="816"/>
                    </a:lnTo>
                    <a:lnTo>
                      <a:pt x="665" y="795"/>
                    </a:lnTo>
                    <a:lnTo>
                      <a:pt x="670" y="771"/>
                    </a:lnTo>
                    <a:lnTo>
                      <a:pt x="672" y="745"/>
                    </a:lnTo>
                    <a:lnTo>
                      <a:pt x="673" y="718"/>
                    </a:lnTo>
                    <a:lnTo>
                      <a:pt x="673" y="62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1" name="Freeform 34"/>
              <p:cNvSpPr>
                <a:spLocks/>
              </p:cNvSpPr>
              <p:nvPr userDrawn="1"/>
            </p:nvSpPr>
            <p:spPr bwMode="auto">
              <a:xfrm>
                <a:off x="4719" y="4022"/>
                <a:ext cx="43" cy="109"/>
              </a:xfrm>
              <a:custGeom>
                <a:avLst/>
                <a:gdLst>
                  <a:gd name="T0" fmla="*/ 0 w 562"/>
                  <a:gd name="T1" fmla="*/ 0 h 1418"/>
                  <a:gd name="T2" fmla="*/ 0 w 562"/>
                  <a:gd name="T3" fmla="*/ 0 h 1418"/>
                  <a:gd name="T4" fmla="*/ 0 w 562"/>
                  <a:gd name="T5" fmla="*/ 0 h 1418"/>
                  <a:gd name="T6" fmla="*/ 0 w 562"/>
                  <a:gd name="T7" fmla="*/ 0 h 1418"/>
                  <a:gd name="T8" fmla="*/ 0 w 562"/>
                  <a:gd name="T9" fmla="*/ 0 h 1418"/>
                  <a:gd name="T10" fmla="*/ 0 w 562"/>
                  <a:gd name="T11" fmla="*/ 0 h 1418"/>
                  <a:gd name="T12" fmla="*/ 0 w 562"/>
                  <a:gd name="T13" fmla="*/ 0 h 1418"/>
                  <a:gd name="T14" fmla="*/ 0 w 562"/>
                  <a:gd name="T15" fmla="*/ 0 h 1418"/>
                  <a:gd name="T16" fmla="*/ 0 w 562"/>
                  <a:gd name="T17" fmla="*/ 0 h 1418"/>
                  <a:gd name="T18" fmla="*/ 0 w 562"/>
                  <a:gd name="T19" fmla="*/ 0 h 1418"/>
                  <a:gd name="T20" fmla="*/ 0 w 562"/>
                  <a:gd name="T21" fmla="*/ 0 h 1418"/>
                  <a:gd name="T22" fmla="*/ 0 w 562"/>
                  <a:gd name="T23" fmla="*/ 0 h 1418"/>
                  <a:gd name="T24" fmla="*/ 0 w 562"/>
                  <a:gd name="T25" fmla="*/ 0 h 1418"/>
                  <a:gd name="T26" fmla="*/ 0 w 562"/>
                  <a:gd name="T27" fmla="*/ 0 h 1418"/>
                  <a:gd name="T28" fmla="*/ 0 w 562"/>
                  <a:gd name="T29" fmla="*/ 0 h 1418"/>
                  <a:gd name="T30" fmla="*/ 0 w 562"/>
                  <a:gd name="T31" fmla="*/ 0 h 1418"/>
                  <a:gd name="T32" fmla="*/ 0 w 562"/>
                  <a:gd name="T33" fmla="*/ 0 h 1418"/>
                  <a:gd name="T34" fmla="*/ 0 w 562"/>
                  <a:gd name="T35" fmla="*/ 0 h 1418"/>
                  <a:gd name="T36" fmla="*/ 0 w 562"/>
                  <a:gd name="T37" fmla="*/ 0 h 1418"/>
                  <a:gd name="T38" fmla="*/ 0 w 562"/>
                  <a:gd name="T39" fmla="*/ 0 h 1418"/>
                  <a:gd name="T40" fmla="*/ 0 w 562"/>
                  <a:gd name="T41" fmla="*/ 0 h 1418"/>
                  <a:gd name="T42" fmla="*/ 0 w 562"/>
                  <a:gd name="T43" fmla="*/ 0 h 1418"/>
                  <a:gd name="T44" fmla="*/ 0 w 562"/>
                  <a:gd name="T45" fmla="*/ 0 h 1418"/>
                  <a:gd name="T46" fmla="*/ 0 w 562"/>
                  <a:gd name="T47" fmla="*/ 0 h 1418"/>
                  <a:gd name="T48" fmla="*/ 0 w 562"/>
                  <a:gd name="T49" fmla="*/ 0 h 1418"/>
                  <a:gd name="T50" fmla="*/ 0 w 562"/>
                  <a:gd name="T51" fmla="*/ 0 h 1418"/>
                  <a:gd name="T52" fmla="*/ 0 w 562"/>
                  <a:gd name="T53" fmla="*/ 0 h 1418"/>
                  <a:gd name="T54" fmla="*/ 0 w 562"/>
                  <a:gd name="T55" fmla="*/ 0 h 1418"/>
                  <a:gd name="T56" fmla="*/ 0 w 562"/>
                  <a:gd name="T57" fmla="*/ 0 h 1418"/>
                  <a:gd name="T58" fmla="*/ 0 w 562"/>
                  <a:gd name="T59" fmla="*/ 0 h 1418"/>
                  <a:gd name="T60" fmla="*/ 0 w 562"/>
                  <a:gd name="T61" fmla="*/ 0 h 1418"/>
                  <a:gd name="T62" fmla="*/ 0 w 562"/>
                  <a:gd name="T63" fmla="*/ 0 h 1418"/>
                  <a:gd name="T64" fmla="*/ 0 w 562"/>
                  <a:gd name="T65" fmla="*/ 0 h 141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562" h="1418">
                    <a:moveTo>
                      <a:pt x="429" y="1418"/>
                    </a:moveTo>
                    <a:lnTo>
                      <a:pt x="429" y="1418"/>
                    </a:lnTo>
                    <a:lnTo>
                      <a:pt x="411" y="1418"/>
                    </a:lnTo>
                    <a:lnTo>
                      <a:pt x="394" y="1417"/>
                    </a:lnTo>
                    <a:lnTo>
                      <a:pt x="377" y="1415"/>
                    </a:lnTo>
                    <a:lnTo>
                      <a:pt x="360" y="1413"/>
                    </a:lnTo>
                    <a:lnTo>
                      <a:pt x="345" y="1410"/>
                    </a:lnTo>
                    <a:lnTo>
                      <a:pt x="329" y="1405"/>
                    </a:lnTo>
                    <a:lnTo>
                      <a:pt x="315" y="1401"/>
                    </a:lnTo>
                    <a:lnTo>
                      <a:pt x="300" y="1396"/>
                    </a:lnTo>
                    <a:lnTo>
                      <a:pt x="287" y="1390"/>
                    </a:lnTo>
                    <a:lnTo>
                      <a:pt x="273" y="1384"/>
                    </a:lnTo>
                    <a:lnTo>
                      <a:pt x="261" y="1375"/>
                    </a:lnTo>
                    <a:lnTo>
                      <a:pt x="248" y="1368"/>
                    </a:lnTo>
                    <a:lnTo>
                      <a:pt x="237" y="1359"/>
                    </a:lnTo>
                    <a:lnTo>
                      <a:pt x="226" y="1349"/>
                    </a:lnTo>
                    <a:lnTo>
                      <a:pt x="215" y="1340"/>
                    </a:lnTo>
                    <a:lnTo>
                      <a:pt x="205" y="1329"/>
                    </a:lnTo>
                    <a:lnTo>
                      <a:pt x="196" y="1317"/>
                    </a:lnTo>
                    <a:lnTo>
                      <a:pt x="186" y="1306"/>
                    </a:lnTo>
                    <a:lnTo>
                      <a:pt x="179" y="1294"/>
                    </a:lnTo>
                    <a:lnTo>
                      <a:pt x="171" y="1282"/>
                    </a:lnTo>
                    <a:lnTo>
                      <a:pt x="163" y="1269"/>
                    </a:lnTo>
                    <a:lnTo>
                      <a:pt x="157" y="1256"/>
                    </a:lnTo>
                    <a:lnTo>
                      <a:pt x="152" y="1243"/>
                    </a:lnTo>
                    <a:lnTo>
                      <a:pt x="147" y="1230"/>
                    </a:lnTo>
                    <a:lnTo>
                      <a:pt x="142" y="1216"/>
                    </a:lnTo>
                    <a:lnTo>
                      <a:pt x="137" y="1202"/>
                    </a:lnTo>
                    <a:lnTo>
                      <a:pt x="134" y="1187"/>
                    </a:lnTo>
                    <a:lnTo>
                      <a:pt x="131" y="1173"/>
                    </a:lnTo>
                    <a:lnTo>
                      <a:pt x="129" y="1158"/>
                    </a:lnTo>
                    <a:lnTo>
                      <a:pt x="128" y="1143"/>
                    </a:lnTo>
                    <a:lnTo>
                      <a:pt x="127" y="1127"/>
                    </a:lnTo>
                    <a:lnTo>
                      <a:pt x="127" y="1112"/>
                    </a:lnTo>
                    <a:lnTo>
                      <a:pt x="127" y="504"/>
                    </a:lnTo>
                    <a:lnTo>
                      <a:pt x="0" y="504"/>
                    </a:lnTo>
                    <a:lnTo>
                      <a:pt x="0" y="334"/>
                    </a:lnTo>
                    <a:lnTo>
                      <a:pt x="127" y="334"/>
                    </a:lnTo>
                    <a:lnTo>
                      <a:pt x="127" y="0"/>
                    </a:lnTo>
                    <a:lnTo>
                      <a:pt x="348" y="0"/>
                    </a:lnTo>
                    <a:lnTo>
                      <a:pt x="348" y="334"/>
                    </a:lnTo>
                    <a:lnTo>
                      <a:pt x="562" y="334"/>
                    </a:lnTo>
                    <a:lnTo>
                      <a:pt x="562" y="504"/>
                    </a:lnTo>
                    <a:lnTo>
                      <a:pt x="348" y="504"/>
                    </a:lnTo>
                    <a:lnTo>
                      <a:pt x="348" y="1100"/>
                    </a:lnTo>
                    <a:lnTo>
                      <a:pt x="349" y="1116"/>
                    </a:lnTo>
                    <a:lnTo>
                      <a:pt x="350" y="1130"/>
                    </a:lnTo>
                    <a:lnTo>
                      <a:pt x="353" y="1144"/>
                    </a:lnTo>
                    <a:lnTo>
                      <a:pt x="356" y="1156"/>
                    </a:lnTo>
                    <a:lnTo>
                      <a:pt x="360" y="1168"/>
                    </a:lnTo>
                    <a:lnTo>
                      <a:pt x="366" y="1178"/>
                    </a:lnTo>
                    <a:lnTo>
                      <a:pt x="372" y="1188"/>
                    </a:lnTo>
                    <a:lnTo>
                      <a:pt x="379" y="1197"/>
                    </a:lnTo>
                    <a:lnTo>
                      <a:pt x="387" y="1204"/>
                    </a:lnTo>
                    <a:lnTo>
                      <a:pt x="396" y="1210"/>
                    </a:lnTo>
                    <a:lnTo>
                      <a:pt x="406" y="1216"/>
                    </a:lnTo>
                    <a:lnTo>
                      <a:pt x="417" y="1221"/>
                    </a:lnTo>
                    <a:lnTo>
                      <a:pt x="429" y="1224"/>
                    </a:lnTo>
                    <a:lnTo>
                      <a:pt x="441" y="1227"/>
                    </a:lnTo>
                    <a:lnTo>
                      <a:pt x="456" y="1228"/>
                    </a:lnTo>
                    <a:lnTo>
                      <a:pt x="470" y="1229"/>
                    </a:lnTo>
                    <a:lnTo>
                      <a:pt x="562" y="1229"/>
                    </a:lnTo>
                    <a:lnTo>
                      <a:pt x="562" y="1418"/>
                    </a:lnTo>
                    <a:lnTo>
                      <a:pt x="429" y="14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2" name="Freeform 35"/>
              <p:cNvSpPr>
                <a:spLocks noEditPoints="1"/>
              </p:cNvSpPr>
              <p:nvPr userDrawn="1"/>
            </p:nvSpPr>
            <p:spPr bwMode="auto">
              <a:xfrm>
                <a:off x="4779" y="4045"/>
                <a:ext cx="72" cy="87"/>
              </a:xfrm>
              <a:custGeom>
                <a:avLst/>
                <a:gdLst>
                  <a:gd name="T0" fmla="*/ 0 w 936"/>
                  <a:gd name="T1" fmla="*/ 0 h 1129"/>
                  <a:gd name="T2" fmla="*/ 0 w 936"/>
                  <a:gd name="T3" fmla="*/ 0 h 1129"/>
                  <a:gd name="T4" fmla="*/ 0 w 936"/>
                  <a:gd name="T5" fmla="*/ 0 h 1129"/>
                  <a:gd name="T6" fmla="*/ 0 w 936"/>
                  <a:gd name="T7" fmla="*/ 0 h 1129"/>
                  <a:gd name="T8" fmla="*/ 0 w 936"/>
                  <a:gd name="T9" fmla="*/ 0 h 1129"/>
                  <a:gd name="T10" fmla="*/ 0 w 936"/>
                  <a:gd name="T11" fmla="*/ 0 h 1129"/>
                  <a:gd name="T12" fmla="*/ 0 w 936"/>
                  <a:gd name="T13" fmla="*/ 0 h 1129"/>
                  <a:gd name="T14" fmla="*/ 0 w 936"/>
                  <a:gd name="T15" fmla="*/ 0 h 1129"/>
                  <a:gd name="T16" fmla="*/ 0 w 936"/>
                  <a:gd name="T17" fmla="*/ 0 h 1129"/>
                  <a:gd name="T18" fmla="*/ 0 w 936"/>
                  <a:gd name="T19" fmla="*/ 0 h 1129"/>
                  <a:gd name="T20" fmla="*/ 0 w 936"/>
                  <a:gd name="T21" fmla="*/ 0 h 1129"/>
                  <a:gd name="T22" fmla="*/ 0 w 936"/>
                  <a:gd name="T23" fmla="*/ 0 h 1129"/>
                  <a:gd name="T24" fmla="*/ 0 w 936"/>
                  <a:gd name="T25" fmla="*/ 0 h 1129"/>
                  <a:gd name="T26" fmla="*/ 0 w 936"/>
                  <a:gd name="T27" fmla="*/ 0 h 1129"/>
                  <a:gd name="T28" fmla="*/ 0 w 936"/>
                  <a:gd name="T29" fmla="*/ 0 h 1129"/>
                  <a:gd name="T30" fmla="*/ 0 w 936"/>
                  <a:gd name="T31" fmla="*/ 0 h 1129"/>
                  <a:gd name="T32" fmla="*/ 0 w 936"/>
                  <a:gd name="T33" fmla="*/ 0 h 1129"/>
                  <a:gd name="T34" fmla="*/ 0 w 936"/>
                  <a:gd name="T35" fmla="*/ 0 h 1129"/>
                  <a:gd name="T36" fmla="*/ 0 w 936"/>
                  <a:gd name="T37" fmla="*/ 0 h 1129"/>
                  <a:gd name="T38" fmla="*/ 0 w 936"/>
                  <a:gd name="T39" fmla="*/ 0 h 1129"/>
                  <a:gd name="T40" fmla="*/ 0 w 936"/>
                  <a:gd name="T41" fmla="*/ 0 h 1129"/>
                  <a:gd name="T42" fmla="*/ 0 w 936"/>
                  <a:gd name="T43" fmla="*/ 0 h 1129"/>
                  <a:gd name="T44" fmla="*/ 0 w 936"/>
                  <a:gd name="T45" fmla="*/ 0 h 1129"/>
                  <a:gd name="T46" fmla="*/ 0 w 936"/>
                  <a:gd name="T47" fmla="*/ 0 h 1129"/>
                  <a:gd name="T48" fmla="*/ 0 w 936"/>
                  <a:gd name="T49" fmla="*/ 0 h 1129"/>
                  <a:gd name="T50" fmla="*/ 0 w 936"/>
                  <a:gd name="T51" fmla="*/ 0 h 1129"/>
                  <a:gd name="T52" fmla="*/ 0 w 936"/>
                  <a:gd name="T53" fmla="*/ 0 h 1129"/>
                  <a:gd name="T54" fmla="*/ 0 w 936"/>
                  <a:gd name="T55" fmla="*/ 0 h 1129"/>
                  <a:gd name="T56" fmla="*/ 0 w 936"/>
                  <a:gd name="T57" fmla="*/ 0 h 1129"/>
                  <a:gd name="T58" fmla="*/ 0 w 936"/>
                  <a:gd name="T59" fmla="*/ 0 h 1129"/>
                  <a:gd name="T60" fmla="*/ 0 w 936"/>
                  <a:gd name="T61" fmla="*/ 0 h 1129"/>
                  <a:gd name="T62" fmla="*/ 0 w 936"/>
                  <a:gd name="T63" fmla="*/ 0 h 1129"/>
                  <a:gd name="T64" fmla="*/ 0 w 936"/>
                  <a:gd name="T65" fmla="*/ 0 h 1129"/>
                  <a:gd name="T66" fmla="*/ 0 w 936"/>
                  <a:gd name="T67" fmla="*/ 0 h 1129"/>
                  <a:gd name="T68" fmla="*/ 0 w 936"/>
                  <a:gd name="T69" fmla="*/ 0 h 1129"/>
                  <a:gd name="T70" fmla="*/ 0 w 936"/>
                  <a:gd name="T71" fmla="*/ 0 h 1129"/>
                  <a:gd name="T72" fmla="*/ 0 w 936"/>
                  <a:gd name="T73" fmla="*/ 0 h 1129"/>
                  <a:gd name="T74" fmla="*/ 0 w 936"/>
                  <a:gd name="T75" fmla="*/ 0 h 1129"/>
                  <a:gd name="T76" fmla="*/ 0 w 936"/>
                  <a:gd name="T77" fmla="*/ 0 h 1129"/>
                  <a:gd name="T78" fmla="*/ 0 w 936"/>
                  <a:gd name="T79" fmla="*/ 0 h 1129"/>
                  <a:gd name="T80" fmla="*/ 0 w 936"/>
                  <a:gd name="T81" fmla="*/ 0 h 1129"/>
                  <a:gd name="T82" fmla="*/ 0 w 936"/>
                  <a:gd name="T83" fmla="*/ 0 h 1129"/>
                  <a:gd name="T84" fmla="*/ 0 w 936"/>
                  <a:gd name="T85" fmla="*/ 0 h 1129"/>
                  <a:gd name="T86" fmla="*/ 0 w 936"/>
                  <a:gd name="T87" fmla="*/ 0 h 1129"/>
                  <a:gd name="T88" fmla="*/ 0 w 936"/>
                  <a:gd name="T89" fmla="*/ 0 h 1129"/>
                  <a:gd name="T90" fmla="*/ 0 w 936"/>
                  <a:gd name="T91" fmla="*/ 0 h 1129"/>
                  <a:gd name="T92" fmla="*/ 0 w 936"/>
                  <a:gd name="T93" fmla="*/ 0 h 1129"/>
                  <a:gd name="T94" fmla="*/ 0 w 936"/>
                  <a:gd name="T95" fmla="*/ 0 h 1129"/>
                  <a:gd name="T96" fmla="*/ 0 w 936"/>
                  <a:gd name="T97" fmla="*/ 0 h 1129"/>
                  <a:gd name="T98" fmla="*/ 0 w 936"/>
                  <a:gd name="T99" fmla="*/ 0 h 1129"/>
                  <a:gd name="T100" fmla="*/ 0 w 936"/>
                  <a:gd name="T101" fmla="*/ 0 h 1129"/>
                  <a:gd name="T102" fmla="*/ 0 w 936"/>
                  <a:gd name="T103" fmla="*/ 0 h 1129"/>
                  <a:gd name="T104" fmla="*/ 0 w 936"/>
                  <a:gd name="T105" fmla="*/ 0 h 1129"/>
                  <a:gd name="T106" fmla="*/ 0 w 936"/>
                  <a:gd name="T107" fmla="*/ 0 h 1129"/>
                  <a:gd name="T108" fmla="*/ 0 w 936"/>
                  <a:gd name="T109" fmla="*/ 0 h 1129"/>
                  <a:gd name="T110" fmla="*/ 0 w 936"/>
                  <a:gd name="T111" fmla="*/ 0 h 1129"/>
                  <a:gd name="T112" fmla="*/ 0 w 936"/>
                  <a:gd name="T113" fmla="*/ 0 h 1129"/>
                  <a:gd name="T114" fmla="*/ 0 w 936"/>
                  <a:gd name="T115" fmla="*/ 0 h 112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936" h="1129">
                    <a:moveTo>
                      <a:pt x="220" y="629"/>
                    </a:moveTo>
                    <a:lnTo>
                      <a:pt x="220" y="629"/>
                    </a:lnTo>
                    <a:lnTo>
                      <a:pt x="221" y="663"/>
                    </a:lnTo>
                    <a:lnTo>
                      <a:pt x="223" y="680"/>
                    </a:lnTo>
                    <a:lnTo>
                      <a:pt x="224" y="696"/>
                    </a:lnTo>
                    <a:lnTo>
                      <a:pt x="227" y="712"/>
                    </a:lnTo>
                    <a:lnTo>
                      <a:pt x="230" y="728"/>
                    </a:lnTo>
                    <a:lnTo>
                      <a:pt x="234" y="742"/>
                    </a:lnTo>
                    <a:lnTo>
                      <a:pt x="238" y="757"/>
                    </a:lnTo>
                    <a:lnTo>
                      <a:pt x="243" y="771"/>
                    </a:lnTo>
                    <a:lnTo>
                      <a:pt x="249" y="785"/>
                    </a:lnTo>
                    <a:lnTo>
                      <a:pt x="255" y="797"/>
                    </a:lnTo>
                    <a:lnTo>
                      <a:pt x="261" y="810"/>
                    </a:lnTo>
                    <a:lnTo>
                      <a:pt x="268" y="822"/>
                    </a:lnTo>
                    <a:lnTo>
                      <a:pt x="277" y="833"/>
                    </a:lnTo>
                    <a:lnTo>
                      <a:pt x="285" y="844"/>
                    </a:lnTo>
                    <a:lnTo>
                      <a:pt x="293" y="855"/>
                    </a:lnTo>
                    <a:lnTo>
                      <a:pt x="303" y="865"/>
                    </a:lnTo>
                    <a:lnTo>
                      <a:pt x="313" y="874"/>
                    </a:lnTo>
                    <a:lnTo>
                      <a:pt x="323" y="883"/>
                    </a:lnTo>
                    <a:lnTo>
                      <a:pt x="334" y="891"/>
                    </a:lnTo>
                    <a:lnTo>
                      <a:pt x="345" y="899"/>
                    </a:lnTo>
                    <a:lnTo>
                      <a:pt x="358" y="905"/>
                    </a:lnTo>
                    <a:lnTo>
                      <a:pt x="369" y="911"/>
                    </a:lnTo>
                    <a:lnTo>
                      <a:pt x="382" y="917"/>
                    </a:lnTo>
                    <a:lnTo>
                      <a:pt x="395" y="922"/>
                    </a:lnTo>
                    <a:lnTo>
                      <a:pt x="408" y="926"/>
                    </a:lnTo>
                    <a:lnTo>
                      <a:pt x="423" y="929"/>
                    </a:lnTo>
                    <a:lnTo>
                      <a:pt x="437" y="932"/>
                    </a:lnTo>
                    <a:lnTo>
                      <a:pt x="452" y="934"/>
                    </a:lnTo>
                    <a:lnTo>
                      <a:pt x="468" y="936"/>
                    </a:lnTo>
                    <a:lnTo>
                      <a:pt x="484" y="937"/>
                    </a:lnTo>
                    <a:lnTo>
                      <a:pt x="500" y="937"/>
                    </a:lnTo>
                    <a:lnTo>
                      <a:pt x="522" y="937"/>
                    </a:lnTo>
                    <a:lnTo>
                      <a:pt x="542" y="936"/>
                    </a:lnTo>
                    <a:lnTo>
                      <a:pt x="563" y="934"/>
                    </a:lnTo>
                    <a:lnTo>
                      <a:pt x="582" y="931"/>
                    </a:lnTo>
                    <a:lnTo>
                      <a:pt x="599" y="927"/>
                    </a:lnTo>
                    <a:lnTo>
                      <a:pt x="617" y="923"/>
                    </a:lnTo>
                    <a:lnTo>
                      <a:pt x="633" y="918"/>
                    </a:lnTo>
                    <a:lnTo>
                      <a:pt x="648" y="911"/>
                    </a:lnTo>
                    <a:lnTo>
                      <a:pt x="663" y="904"/>
                    </a:lnTo>
                    <a:lnTo>
                      <a:pt x="677" y="896"/>
                    </a:lnTo>
                    <a:lnTo>
                      <a:pt x="693" y="887"/>
                    </a:lnTo>
                    <a:lnTo>
                      <a:pt x="707" y="877"/>
                    </a:lnTo>
                    <a:lnTo>
                      <a:pt x="722" y="866"/>
                    </a:lnTo>
                    <a:lnTo>
                      <a:pt x="737" y="853"/>
                    </a:lnTo>
                    <a:lnTo>
                      <a:pt x="753" y="839"/>
                    </a:lnTo>
                    <a:lnTo>
                      <a:pt x="767" y="824"/>
                    </a:lnTo>
                    <a:lnTo>
                      <a:pt x="909" y="957"/>
                    </a:lnTo>
                    <a:lnTo>
                      <a:pt x="887" y="979"/>
                    </a:lnTo>
                    <a:lnTo>
                      <a:pt x="864" y="999"/>
                    </a:lnTo>
                    <a:lnTo>
                      <a:pt x="841" y="1017"/>
                    </a:lnTo>
                    <a:lnTo>
                      <a:pt x="819" y="1034"/>
                    </a:lnTo>
                    <a:lnTo>
                      <a:pt x="797" y="1049"/>
                    </a:lnTo>
                    <a:lnTo>
                      <a:pt x="774" y="1064"/>
                    </a:lnTo>
                    <a:lnTo>
                      <a:pt x="751" y="1076"/>
                    </a:lnTo>
                    <a:lnTo>
                      <a:pt x="727" y="1088"/>
                    </a:lnTo>
                    <a:lnTo>
                      <a:pt x="703" y="1097"/>
                    </a:lnTo>
                    <a:lnTo>
                      <a:pt x="678" y="1105"/>
                    </a:lnTo>
                    <a:lnTo>
                      <a:pt x="651" y="1113"/>
                    </a:lnTo>
                    <a:lnTo>
                      <a:pt x="623" y="1119"/>
                    </a:lnTo>
                    <a:lnTo>
                      <a:pt x="593" y="1123"/>
                    </a:lnTo>
                    <a:lnTo>
                      <a:pt x="562" y="1126"/>
                    </a:lnTo>
                    <a:lnTo>
                      <a:pt x="530" y="1128"/>
                    </a:lnTo>
                    <a:lnTo>
                      <a:pt x="496" y="1129"/>
                    </a:lnTo>
                    <a:lnTo>
                      <a:pt x="469" y="1128"/>
                    </a:lnTo>
                    <a:lnTo>
                      <a:pt x="443" y="1127"/>
                    </a:lnTo>
                    <a:lnTo>
                      <a:pt x="417" y="1125"/>
                    </a:lnTo>
                    <a:lnTo>
                      <a:pt x="392" y="1121"/>
                    </a:lnTo>
                    <a:lnTo>
                      <a:pt x="368" y="1117"/>
                    </a:lnTo>
                    <a:lnTo>
                      <a:pt x="344" y="1112"/>
                    </a:lnTo>
                    <a:lnTo>
                      <a:pt x="320" y="1105"/>
                    </a:lnTo>
                    <a:lnTo>
                      <a:pt x="297" y="1098"/>
                    </a:lnTo>
                    <a:lnTo>
                      <a:pt x="276" y="1090"/>
                    </a:lnTo>
                    <a:lnTo>
                      <a:pt x="255" y="1081"/>
                    </a:lnTo>
                    <a:lnTo>
                      <a:pt x="234" y="1070"/>
                    </a:lnTo>
                    <a:lnTo>
                      <a:pt x="214" y="1059"/>
                    </a:lnTo>
                    <a:lnTo>
                      <a:pt x="196" y="1046"/>
                    </a:lnTo>
                    <a:lnTo>
                      <a:pt x="177" y="1033"/>
                    </a:lnTo>
                    <a:lnTo>
                      <a:pt x="159" y="1018"/>
                    </a:lnTo>
                    <a:lnTo>
                      <a:pt x="143" y="1002"/>
                    </a:lnTo>
                    <a:lnTo>
                      <a:pt x="126" y="984"/>
                    </a:lnTo>
                    <a:lnTo>
                      <a:pt x="111" y="965"/>
                    </a:lnTo>
                    <a:lnTo>
                      <a:pt x="97" y="946"/>
                    </a:lnTo>
                    <a:lnTo>
                      <a:pt x="83" y="925"/>
                    </a:lnTo>
                    <a:lnTo>
                      <a:pt x="70" y="902"/>
                    </a:lnTo>
                    <a:lnTo>
                      <a:pt x="59" y="878"/>
                    </a:lnTo>
                    <a:lnTo>
                      <a:pt x="48" y="852"/>
                    </a:lnTo>
                    <a:lnTo>
                      <a:pt x="38" y="825"/>
                    </a:lnTo>
                    <a:lnTo>
                      <a:pt x="29" y="797"/>
                    </a:lnTo>
                    <a:lnTo>
                      <a:pt x="21" y="768"/>
                    </a:lnTo>
                    <a:lnTo>
                      <a:pt x="15" y="737"/>
                    </a:lnTo>
                    <a:lnTo>
                      <a:pt x="10" y="705"/>
                    </a:lnTo>
                    <a:lnTo>
                      <a:pt x="6" y="672"/>
                    </a:lnTo>
                    <a:lnTo>
                      <a:pt x="3" y="637"/>
                    </a:lnTo>
                    <a:lnTo>
                      <a:pt x="1" y="601"/>
                    </a:lnTo>
                    <a:lnTo>
                      <a:pt x="0" y="564"/>
                    </a:lnTo>
                    <a:lnTo>
                      <a:pt x="1" y="530"/>
                    </a:lnTo>
                    <a:lnTo>
                      <a:pt x="2" y="499"/>
                    </a:lnTo>
                    <a:lnTo>
                      <a:pt x="5" y="468"/>
                    </a:lnTo>
                    <a:lnTo>
                      <a:pt x="8" y="438"/>
                    </a:lnTo>
                    <a:lnTo>
                      <a:pt x="12" y="409"/>
                    </a:lnTo>
                    <a:lnTo>
                      <a:pt x="18" y="381"/>
                    </a:lnTo>
                    <a:lnTo>
                      <a:pt x="24" y="354"/>
                    </a:lnTo>
                    <a:lnTo>
                      <a:pt x="32" y="327"/>
                    </a:lnTo>
                    <a:lnTo>
                      <a:pt x="40" y="302"/>
                    </a:lnTo>
                    <a:lnTo>
                      <a:pt x="49" y="277"/>
                    </a:lnTo>
                    <a:lnTo>
                      <a:pt x="60" y="253"/>
                    </a:lnTo>
                    <a:lnTo>
                      <a:pt x="71" y="230"/>
                    </a:lnTo>
                    <a:lnTo>
                      <a:pt x="84" y="208"/>
                    </a:lnTo>
                    <a:lnTo>
                      <a:pt x="97" y="188"/>
                    </a:lnTo>
                    <a:lnTo>
                      <a:pt x="112" y="168"/>
                    </a:lnTo>
                    <a:lnTo>
                      <a:pt x="127" y="149"/>
                    </a:lnTo>
                    <a:lnTo>
                      <a:pt x="144" y="131"/>
                    </a:lnTo>
                    <a:lnTo>
                      <a:pt x="160" y="114"/>
                    </a:lnTo>
                    <a:lnTo>
                      <a:pt x="178" y="98"/>
                    </a:lnTo>
                    <a:lnTo>
                      <a:pt x="196" y="84"/>
                    </a:lnTo>
                    <a:lnTo>
                      <a:pt x="215" y="70"/>
                    </a:lnTo>
                    <a:lnTo>
                      <a:pt x="235" y="58"/>
                    </a:lnTo>
                    <a:lnTo>
                      <a:pt x="255" y="47"/>
                    </a:lnTo>
                    <a:lnTo>
                      <a:pt x="276" y="37"/>
                    </a:lnTo>
                    <a:lnTo>
                      <a:pt x="297" y="28"/>
                    </a:lnTo>
                    <a:lnTo>
                      <a:pt x="320" y="21"/>
                    </a:lnTo>
                    <a:lnTo>
                      <a:pt x="343" y="14"/>
                    </a:lnTo>
                    <a:lnTo>
                      <a:pt x="366" y="9"/>
                    </a:lnTo>
                    <a:lnTo>
                      <a:pt x="391" y="5"/>
                    </a:lnTo>
                    <a:lnTo>
                      <a:pt x="416" y="2"/>
                    </a:lnTo>
                    <a:lnTo>
                      <a:pt x="442" y="1"/>
                    </a:lnTo>
                    <a:lnTo>
                      <a:pt x="468" y="0"/>
                    </a:lnTo>
                    <a:lnTo>
                      <a:pt x="495" y="1"/>
                    </a:lnTo>
                    <a:lnTo>
                      <a:pt x="520" y="2"/>
                    </a:lnTo>
                    <a:lnTo>
                      <a:pt x="546" y="5"/>
                    </a:lnTo>
                    <a:lnTo>
                      <a:pt x="571" y="9"/>
                    </a:lnTo>
                    <a:lnTo>
                      <a:pt x="595" y="14"/>
                    </a:lnTo>
                    <a:lnTo>
                      <a:pt x="619" y="21"/>
                    </a:lnTo>
                    <a:lnTo>
                      <a:pt x="641" y="28"/>
                    </a:lnTo>
                    <a:lnTo>
                      <a:pt x="664" y="36"/>
                    </a:lnTo>
                    <a:lnTo>
                      <a:pt x="684" y="45"/>
                    </a:lnTo>
                    <a:lnTo>
                      <a:pt x="704" y="57"/>
                    </a:lnTo>
                    <a:lnTo>
                      <a:pt x="724" y="68"/>
                    </a:lnTo>
                    <a:lnTo>
                      <a:pt x="744" y="82"/>
                    </a:lnTo>
                    <a:lnTo>
                      <a:pt x="761" y="96"/>
                    </a:lnTo>
                    <a:lnTo>
                      <a:pt x="779" y="111"/>
                    </a:lnTo>
                    <a:lnTo>
                      <a:pt x="795" y="127"/>
                    </a:lnTo>
                    <a:lnTo>
                      <a:pt x="811" y="145"/>
                    </a:lnTo>
                    <a:lnTo>
                      <a:pt x="827" y="164"/>
                    </a:lnTo>
                    <a:lnTo>
                      <a:pt x="840" y="184"/>
                    </a:lnTo>
                    <a:lnTo>
                      <a:pt x="854" y="203"/>
                    </a:lnTo>
                    <a:lnTo>
                      <a:pt x="865" y="224"/>
                    </a:lnTo>
                    <a:lnTo>
                      <a:pt x="876" y="246"/>
                    </a:lnTo>
                    <a:lnTo>
                      <a:pt x="887" y="268"/>
                    </a:lnTo>
                    <a:lnTo>
                      <a:pt x="896" y="292"/>
                    </a:lnTo>
                    <a:lnTo>
                      <a:pt x="904" y="314"/>
                    </a:lnTo>
                    <a:lnTo>
                      <a:pt x="912" y="339"/>
                    </a:lnTo>
                    <a:lnTo>
                      <a:pt x="918" y="364"/>
                    </a:lnTo>
                    <a:lnTo>
                      <a:pt x="923" y="390"/>
                    </a:lnTo>
                    <a:lnTo>
                      <a:pt x="927" y="417"/>
                    </a:lnTo>
                    <a:lnTo>
                      <a:pt x="930" y="444"/>
                    </a:lnTo>
                    <a:lnTo>
                      <a:pt x="933" y="472"/>
                    </a:lnTo>
                    <a:lnTo>
                      <a:pt x="935" y="501"/>
                    </a:lnTo>
                    <a:lnTo>
                      <a:pt x="936" y="530"/>
                    </a:lnTo>
                    <a:lnTo>
                      <a:pt x="936" y="629"/>
                    </a:lnTo>
                    <a:lnTo>
                      <a:pt x="220" y="629"/>
                    </a:lnTo>
                    <a:close/>
                    <a:moveTo>
                      <a:pt x="708" y="392"/>
                    </a:moveTo>
                    <a:lnTo>
                      <a:pt x="708" y="392"/>
                    </a:lnTo>
                    <a:lnTo>
                      <a:pt x="704" y="377"/>
                    </a:lnTo>
                    <a:lnTo>
                      <a:pt x="699" y="360"/>
                    </a:lnTo>
                    <a:lnTo>
                      <a:pt x="693" y="342"/>
                    </a:lnTo>
                    <a:lnTo>
                      <a:pt x="685" y="324"/>
                    </a:lnTo>
                    <a:lnTo>
                      <a:pt x="678" y="308"/>
                    </a:lnTo>
                    <a:lnTo>
                      <a:pt x="670" y="294"/>
                    </a:lnTo>
                    <a:lnTo>
                      <a:pt x="661" y="280"/>
                    </a:lnTo>
                    <a:lnTo>
                      <a:pt x="651" y="267"/>
                    </a:lnTo>
                    <a:lnTo>
                      <a:pt x="640" y="255"/>
                    </a:lnTo>
                    <a:lnTo>
                      <a:pt x="628" y="244"/>
                    </a:lnTo>
                    <a:lnTo>
                      <a:pt x="615" y="232"/>
                    </a:lnTo>
                    <a:lnTo>
                      <a:pt x="601" y="223"/>
                    </a:lnTo>
                    <a:lnTo>
                      <a:pt x="587" y="214"/>
                    </a:lnTo>
                    <a:lnTo>
                      <a:pt x="571" y="206"/>
                    </a:lnTo>
                    <a:lnTo>
                      <a:pt x="556" y="199"/>
                    </a:lnTo>
                    <a:lnTo>
                      <a:pt x="539" y="194"/>
                    </a:lnTo>
                    <a:lnTo>
                      <a:pt x="522" y="190"/>
                    </a:lnTo>
                    <a:lnTo>
                      <a:pt x="504" y="187"/>
                    </a:lnTo>
                    <a:lnTo>
                      <a:pt x="486" y="186"/>
                    </a:lnTo>
                    <a:lnTo>
                      <a:pt x="468" y="185"/>
                    </a:lnTo>
                    <a:lnTo>
                      <a:pt x="449" y="186"/>
                    </a:lnTo>
                    <a:lnTo>
                      <a:pt x="430" y="187"/>
                    </a:lnTo>
                    <a:lnTo>
                      <a:pt x="413" y="190"/>
                    </a:lnTo>
                    <a:lnTo>
                      <a:pt x="396" y="194"/>
                    </a:lnTo>
                    <a:lnTo>
                      <a:pt x="379" y="199"/>
                    </a:lnTo>
                    <a:lnTo>
                      <a:pt x="363" y="206"/>
                    </a:lnTo>
                    <a:lnTo>
                      <a:pt x="347" y="214"/>
                    </a:lnTo>
                    <a:lnTo>
                      <a:pt x="333" y="223"/>
                    </a:lnTo>
                    <a:lnTo>
                      <a:pt x="318" y="232"/>
                    </a:lnTo>
                    <a:lnTo>
                      <a:pt x="306" y="244"/>
                    </a:lnTo>
                    <a:lnTo>
                      <a:pt x="293" y="255"/>
                    </a:lnTo>
                    <a:lnTo>
                      <a:pt x="282" y="267"/>
                    </a:lnTo>
                    <a:lnTo>
                      <a:pt x="272" y="280"/>
                    </a:lnTo>
                    <a:lnTo>
                      <a:pt x="263" y="294"/>
                    </a:lnTo>
                    <a:lnTo>
                      <a:pt x="255" y="308"/>
                    </a:lnTo>
                    <a:lnTo>
                      <a:pt x="248" y="324"/>
                    </a:lnTo>
                    <a:lnTo>
                      <a:pt x="241" y="341"/>
                    </a:lnTo>
                    <a:lnTo>
                      <a:pt x="235" y="358"/>
                    </a:lnTo>
                    <a:lnTo>
                      <a:pt x="231" y="374"/>
                    </a:lnTo>
                    <a:lnTo>
                      <a:pt x="227" y="389"/>
                    </a:lnTo>
                    <a:lnTo>
                      <a:pt x="225" y="406"/>
                    </a:lnTo>
                    <a:lnTo>
                      <a:pt x="223" y="425"/>
                    </a:lnTo>
                    <a:lnTo>
                      <a:pt x="220" y="474"/>
                    </a:lnTo>
                    <a:lnTo>
                      <a:pt x="716" y="474"/>
                    </a:lnTo>
                    <a:lnTo>
                      <a:pt x="712" y="429"/>
                    </a:lnTo>
                    <a:lnTo>
                      <a:pt x="710" y="410"/>
                    </a:lnTo>
                    <a:lnTo>
                      <a:pt x="708" y="39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3" name="Freeform 36"/>
              <p:cNvSpPr>
                <a:spLocks/>
              </p:cNvSpPr>
              <p:nvPr userDrawn="1"/>
            </p:nvSpPr>
            <p:spPr bwMode="auto">
              <a:xfrm>
                <a:off x="5234" y="4011"/>
                <a:ext cx="84" cy="120"/>
              </a:xfrm>
              <a:custGeom>
                <a:avLst/>
                <a:gdLst>
                  <a:gd name="T0" fmla="*/ 0 w 1099"/>
                  <a:gd name="T1" fmla="*/ 0 h 1549"/>
                  <a:gd name="T2" fmla="*/ 0 w 1099"/>
                  <a:gd name="T3" fmla="*/ 0 h 1549"/>
                  <a:gd name="T4" fmla="*/ 0 w 1099"/>
                  <a:gd name="T5" fmla="*/ 0 h 1549"/>
                  <a:gd name="T6" fmla="*/ 0 w 1099"/>
                  <a:gd name="T7" fmla="*/ 0 h 1549"/>
                  <a:gd name="T8" fmla="*/ 0 w 1099"/>
                  <a:gd name="T9" fmla="*/ 0 h 1549"/>
                  <a:gd name="T10" fmla="*/ 0 w 1099"/>
                  <a:gd name="T11" fmla="*/ 0 h 1549"/>
                  <a:gd name="T12" fmla="*/ 0 w 1099"/>
                  <a:gd name="T13" fmla="*/ 0 h 1549"/>
                  <a:gd name="T14" fmla="*/ 0 w 1099"/>
                  <a:gd name="T15" fmla="*/ 0 h 1549"/>
                  <a:gd name="T16" fmla="*/ 0 w 1099"/>
                  <a:gd name="T17" fmla="*/ 0 h 1549"/>
                  <a:gd name="T18" fmla="*/ 0 w 1099"/>
                  <a:gd name="T19" fmla="*/ 0 h 1549"/>
                  <a:gd name="T20" fmla="*/ 0 w 1099"/>
                  <a:gd name="T21" fmla="*/ 0 h 1549"/>
                  <a:gd name="T22" fmla="*/ 0 w 1099"/>
                  <a:gd name="T23" fmla="*/ 0 h 1549"/>
                  <a:gd name="T24" fmla="*/ 0 w 1099"/>
                  <a:gd name="T25" fmla="*/ 0 h 154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099" h="1549">
                    <a:moveTo>
                      <a:pt x="864" y="1549"/>
                    </a:moveTo>
                    <a:lnTo>
                      <a:pt x="864" y="872"/>
                    </a:lnTo>
                    <a:lnTo>
                      <a:pt x="236" y="872"/>
                    </a:lnTo>
                    <a:lnTo>
                      <a:pt x="236" y="1549"/>
                    </a:lnTo>
                    <a:lnTo>
                      <a:pt x="0" y="1549"/>
                    </a:lnTo>
                    <a:lnTo>
                      <a:pt x="0" y="0"/>
                    </a:lnTo>
                    <a:lnTo>
                      <a:pt x="236" y="0"/>
                    </a:lnTo>
                    <a:lnTo>
                      <a:pt x="236" y="661"/>
                    </a:lnTo>
                    <a:lnTo>
                      <a:pt x="864" y="661"/>
                    </a:lnTo>
                    <a:lnTo>
                      <a:pt x="864" y="0"/>
                    </a:lnTo>
                    <a:lnTo>
                      <a:pt x="1099" y="0"/>
                    </a:lnTo>
                    <a:lnTo>
                      <a:pt x="1099" y="1549"/>
                    </a:lnTo>
                    <a:lnTo>
                      <a:pt x="864" y="154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4" name="Freeform 37"/>
              <p:cNvSpPr>
                <a:spLocks noEditPoints="1"/>
              </p:cNvSpPr>
              <p:nvPr userDrawn="1"/>
            </p:nvSpPr>
            <p:spPr bwMode="auto">
              <a:xfrm>
                <a:off x="5343" y="4045"/>
                <a:ext cx="72" cy="87"/>
              </a:xfrm>
              <a:custGeom>
                <a:avLst/>
                <a:gdLst>
                  <a:gd name="T0" fmla="*/ 0 w 935"/>
                  <a:gd name="T1" fmla="*/ 0 h 1129"/>
                  <a:gd name="T2" fmla="*/ 0 w 935"/>
                  <a:gd name="T3" fmla="*/ 0 h 1129"/>
                  <a:gd name="T4" fmla="*/ 0 w 935"/>
                  <a:gd name="T5" fmla="*/ 0 h 1129"/>
                  <a:gd name="T6" fmla="*/ 0 w 935"/>
                  <a:gd name="T7" fmla="*/ 0 h 1129"/>
                  <a:gd name="T8" fmla="*/ 0 w 935"/>
                  <a:gd name="T9" fmla="*/ 0 h 1129"/>
                  <a:gd name="T10" fmla="*/ 0 w 935"/>
                  <a:gd name="T11" fmla="*/ 0 h 1129"/>
                  <a:gd name="T12" fmla="*/ 0 w 935"/>
                  <a:gd name="T13" fmla="*/ 0 h 1129"/>
                  <a:gd name="T14" fmla="*/ 0 w 935"/>
                  <a:gd name="T15" fmla="*/ 0 h 1129"/>
                  <a:gd name="T16" fmla="*/ 0 w 935"/>
                  <a:gd name="T17" fmla="*/ 0 h 1129"/>
                  <a:gd name="T18" fmla="*/ 0 w 935"/>
                  <a:gd name="T19" fmla="*/ 0 h 1129"/>
                  <a:gd name="T20" fmla="*/ 0 w 935"/>
                  <a:gd name="T21" fmla="*/ 0 h 1129"/>
                  <a:gd name="T22" fmla="*/ 0 w 935"/>
                  <a:gd name="T23" fmla="*/ 0 h 1129"/>
                  <a:gd name="T24" fmla="*/ 0 w 935"/>
                  <a:gd name="T25" fmla="*/ 0 h 1129"/>
                  <a:gd name="T26" fmla="*/ 0 w 935"/>
                  <a:gd name="T27" fmla="*/ 0 h 1129"/>
                  <a:gd name="T28" fmla="*/ 0 w 935"/>
                  <a:gd name="T29" fmla="*/ 0 h 1129"/>
                  <a:gd name="T30" fmla="*/ 0 w 935"/>
                  <a:gd name="T31" fmla="*/ 0 h 1129"/>
                  <a:gd name="T32" fmla="*/ 0 w 935"/>
                  <a:gd name="T33" fmla="*/ 0 h 1129"/>
                  <a:gd name="T34" fmla="*/ 0 w 935"/>
                  <a:gd name="T35" fmla="*/ 0 h 1129"/>
                  <a:gd name="T36" fmla="*/ 0 w 935"/>
                  <a:gd name="T37" fmla="*/ 0 h 1129"/>
                  <a:gd name="T38" fmla="*/ 0 w 935"/>
                  <a:gd name="T39" fmla="*/ 0 h 1129"/>
                  <a:gd name="T40" fmla="*/ 0 w 935"/>
                  <a:gd name="T41" fmla="*/ 0 h 1129"/>
                  <a:gd name="T42" fmla="*/ 0 w 935"/>
                  <a:gd name="T43" fmla="*/ 0 h 1129"/>
                  <a:gd name="T44" fmla="*/ 0 w 935"/>
                  <a:gd name="T45" fmla="*/ 0 h 1129"/>
                  <a:gd name="T46" fmla="*/ 0 w 935"/>
                  <a:gd name="T47" fmla="*/ 0 h 1129"/>
                  <a:gd name="T48" fmla="*/ 0 w 935"/>
                  <a:gd name="T49" fmla="*/ 0 h 1129"/>
                  <a:gd name="T50" fmla="*/ 0 w 935"/>
                  <a:gd name="T51" fmla="*/ 0 h 1129"/>
                  <a:gd name="T52" fmla="*/ 0 w 935"/>
                  <a:gd name="T53" fmla="*/ 0 h 1129"/>
                  <a:gd name="T54" fmla="*/ 0 w 935"/>
                  <a:gd name="T55" fmla="*/ 0 h 1129"/>
                  <a:gd name="T56" fmla="*/ 0 w 935"/>
                  <a:gd name="T57" fmla="*/ 0 h 1129"/>
                  <a:gd name="T58" fmla="*/ 0 w 935"/>
                  <a:gd name="T59" fmla="*/ 0 h 1129"/>
                  <a:gd name="T60" fmla="*/ 0 w 935"/>
                  <a:gd name="T61" fmla="*/ 0 h 1129"/>
                  <a:gd name="T62" fmla="*/ 0 w 935"/>
                  <a:gd name="T63" fmla="*/ 0 h 1129"/>
                  <a:gd name="T64" fmla="*/ 0 w 935"/>
                  <a:gd name="T65" fmla="*/ 0 h 1129"/>
                  <a:gd name="T66" fmla="*/ 0 w 935"/>
                  <a:gd name="T67" fmla="*/ 0 h 1129"/>
                  <a:gd name="T68" fmla="*/ 0 w 935"/>
                  <a:gd name="T69" fmla="*/ 0 h 1129"/>
                  <a:gd name="T70" fmla="*/ 0 w 935"/>
                  <a:gd name="T71" fmla="*/ 0 h 1129"/>
                  <a:gd name="T72" fmla="*/ 0 w 935"/>
                  <a:gd name="T73" fmla="*/ 0 h 1129"/>
                  <a:gd name="T74" fmla="*/ 0 w 935"/>
                  <a:gd name="T75" fmla="*/ 0 h 1129"/>
                  <a:gd name="T76" fmla="*/ 0 w 935"/>
                  <a:gd name="T77" fmla="*/ 0 h 1129"/>
                  <a:gd name="T78" fmla="*/ 0 w 935"/>
                  <a:gd name="T79" fmla="*/ 0 h 1129"/>
                  <a:gd name="T80" fmla="*/ 0 w 935"/>
                  <a:gd name="T81" fmla="*/ 0 h 1129"/>
                  <a:gd name="T82" fmla="*/ 0 w 935"/>
                  <a:gd name="T83" fmla="*/ 0 h 1129"/>
                  <a:gd name="T84" fmla="*/ 0 w 935"/>
                  <a:gd name="T85" fmla="*/ 0 h 1129"/>
                  <a:gd name="T86" fmla="*/ 0 w 935"/>
                  <a:gd name="T87" fmla="*/ 0 h 1129"/>
                  <a:gd name="T88" fmla="*/ 0 w 935"/>
                  <a:gd name="T89" fmla="*/ 0 h 1129"/>
                  <a:gd name="T90" fmla="*/ 0 w 935"/>
                  <a:gd name="T91" fmla="*/ 0 h 1129"/>
                  <a:gd name="T92" fmla="*/ 0 w 935"/>
                  <a:gd name="T93" fmla="*/ 0 h 1129"/>
                  <a:gd name="T94" fmla="*/ 0 w 935"/>
                  <a:gd name="T95" fmla="*/ 0 h 1129"/>
                  <a:gd name="T96" fmla="*/ 0 w 935"/>
                  <a:gd name="T97" fmla="*/ 0 h 1129"/>
                  <a:gd name="T98" fmla="*/ 0 w 935"/>
                  <a:gd name="T99" fmla="*/ 0 h 1129"/>
                  <a:gd name="T100" fmla="*/ 0 w 935"/>
                  <a:gd name="T101" fmla="*/ 0 h 1129"/>
                  <a:gd name="T102" fmla="*/ 0 w 935"/>
                  <a:gd name="T103" fmla="*/ 0 h 1129"/>
                  <a:gd name="T104" fmla="*/ 0 w 935"/>
                  <a:gd name="T105" fmla="*/ 0 h 1129"/>
                  <a:gd name="T106" fmla="*/ 0 w 935"/>
                  <a:gd name="T107" fmla="*/ 0 h 1129"/>
                  <a:gd name="T108" fmla="*/ 0 w 935"/>
                  <a:gd name="T109" fmla="*/ 0 h 1129"/>
                  <a:gd name="T110" fmla="*/ 0 w 935"/>
                  <a:gd name="T111" fmla="*/ 0 h 1129"/>
                  <a:gd name="T112" fmla="*/ 0 w 935"/>
                  <a:gd name="T113" fmla="*/ 0 h 1129"/>
                  <a:gd name="T114" fmla="*/ 0 w 935"/>
                  <a:gd name="T115" fmla="*/ 0 h 112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935" h="1129">
                    <a:moveTo>
                      <a:pt x="220" y="629"/>
                    </a:moveTo>
                    <a:lnTo>
                      <a:pt x="220" y="629"/>
                    </a:lnTo>
                    <a:lnTo>
                      <a:pt x="221" y="663"/>
                    </a:lnTo>
                    <a:lnTo>
                      <a:pt x="222" y="680"/>
                    </a:lnTo>
                    <a:lnTo>
                      <a:pt x="224" y="696"/>
                    </a:lnTo>
                    <a:lnTo>
                      <a:pt x="226" y="712"/>
                    </a:lnTo>
                    <a:lnTo>
                      <a:pt x="230" y="728"/>
                    </a:lnTo>
                    <a:lnTo>
                      <a:pt x="233" y="742"/>
                    </a:lnTo>
                    <a:lnTo>
                      <a:pt x="237" y="757"/>
                    </a:lnTo>
                    <a:lnTo>
                      <a:pt x="243" y="771"/>
                    </a:lnTo>
                    <a:lnTo>
                      <a:pt x="248" y="785"/>
                    </a:lnTo>
                    <a:lnTo>
                      <a:pt x="254" y="797"/>
                    </a:lnTo>
                    <a:lnTo>
                      <a:pt x="261" y="810"/>
                    </a:lnTo>
                    <a:lnTo>
                      <a:pt x="269" y="822"/>
                    </a:lnTo>
                    <a:lnTo>
                      <a:pt x="276" y="833"/>
                    </a:lnTo>
                    <a:lnTo>
                      <a:pt x="284" y="844"/>
                    </a:lnTo>
                    <a:lnTo>
                      <a:pt x="294" y="855"/>
                    </a:lnTo>
                    <a:lnTo>
                      <a:pt x="303" y="865"/>
                    </a:lnTo>
                    <a:lnTo>
                      <a:pt x="312" y="874"/>
                    </a:lnTo>
                    <a:lnTo>
                      <a:pt x="323" y="883"/>
                    </a:lnTo>
                    <a:lnTo>
                      <a:pt x="334" y="891"/>
                    </a:lnTo>
                    <a:lnTo>
                      <a:pt x="345" y="899"/>
                    </a:lnTo>
                    <a:lnTo>
                      <a:pt x="357" y="905"/>
                    </a:lnTo>
                    <a:lnTo>
                      <a:pt x="369" y="911"/>
                    </a:lnTo>
                    <a:lnTo>
                      <a:pt x="382" y="917"/>
                    </a:lnTo>
                    <a:lnTo>
                      <a:pt x="395" y="922"/>
                    </a:lnTo>
                    <a:lnTo>
                      <a:pt x="409" y="926"/>
                    </a:lnTo>
                    <a:lnTo>
                      <a:pt x="422" y="929"/>
                    </a:lnTo>
                    <a:lnTo>
                      <a:pt x="437" y="932"/>
                    </a:lnTo>
                    <a:lnTo>
                      <a:pt x="452" y="934"/>
                    </a:lnTo>
                    <a:lnTo>
                      <a:pt x="468" y="936"/>
                    </a:lnTo>
                    <a:lnTo>
                      <a:pt x="483" y="937"/>
                    </a:lnTo>
                    <a:lnTo>
                      <a:pt x="500" y="937"/>
                    </a:lnTo>
                    <a:lnTo>
                      <a:pt x="522" y="937"/>
                    </a:lnTo>
                    <a:lnTo>
                      <a:pt x="543" y="936"/>
                    </a:lnTo>
                    <a:lnTo>
                      <a:pt x="562" y="934"/>
                    </a:lnTo>
                    <a:lnTo>
                      <a:pt x="581" y="931"/>
                    </a:lnTo>
                    <a:lnTo>
                      <a:pt x="600" y="927"/>
                    </a:lnTo>
                    <a:lnTo>
                      <a:pt x="616" y="923"/>
                    </a:lnTo>
                    <a:lnTo>
                      <a:pt x="633" y="918"/>
                    </a:lnTo>
                    <a:lnTo>
                      <a:pt x="647" y="911"/>
                    </a:lnTo>
                    <a:lnTo>
                      <a:pt x="663" y="904"/>
                    </a:lnTo>
                    <a:lnTo>
                      <a:pt x="677" y="896"/>
                    </a:lnTo>
                    <a:lnTo>
                      <a:pt x="692" y="887"/>
                    </a:lnTo>
                    <a:lnTo>
                      <a:pt x="708" y="877"/>
                    </a:lnTo>
                    <a:lnTo>
                      <a:pt x="722" y="866"/>
                    </a:lnTo>
                    <a:lnTo>
                      <a:pt x="737" y="853"/>
                    </a:lnTo>
                    <a:lnTo>
                      <a:pt x="752" y="839"/>
                    </a:lnTo>
                    <a:lnTo>
                      <a:pt x="768" y="824"/>
                    </a:lnTo>
                    <a:lnTo>
                      <a:pt x="909" y="957"/>
                    </a:lnTo>
                    <a:lnTo>
                      <a:pt x="886" y="979"/>
                    </a:lnTo>
                    <a:lnTo>
                      <a:pt x="864" y="999"/>
                    </a:lnTo>
                    <a:lnTo>
                      <a:pt x="841" y="1017"/>
                    </a:lnTo>
                    <a:lnTo>
                      <a:pt x="819" y="1034"/>
                    </a:lnTo>
                    <a:lnTo>
                      <a:pt x="796" y="1049"/>
                    </a:lnTo>
                    <a:lnTo>
                      <a:pt x="773" y="1064"/>
                    </a:lnTo>
                    <a:lnTo>
                      <a:pt x="750" y="1076"/>
                    </a:lnTo>
                    <a:lnTo>
                      <a:pt x="727" y="1088"/>
                    </a:lnTo>
                    <a:lnTo>
                      <a:pt x="703" y="1097"/>
                    </a:lnTo>
                    <a:lnTo>
                      <a:pt x="678" y="1105"/>
                    </a:lnTo>
                    <a:lnTo>
                      <a:pt x="651" y="1113"/>
                    </a:lnTo>
                    <a:lnTo>
                      <a:pt x="623" y="1119"/>
                    </a:lnTo>
                    <a:lnTo>
                      <a:pt x="593" y="1123"/>
                    </a:lnTo>
                    <a:lnTo>
                      <a:pt x="562" y="1126"/>
                    </a:lnTo>
                    <a:lnTo>
                      <a:pt x="530" y="1128"/>
                    </a:lnTo>
                    <a:lnTo>
                      <a:pt x="496" y="1129"/>
                    </a:lnTo>
                    <a:lnTo>
                      <a:pt x="469" y="1128"/>
                    </a:lnTo>
                    <a:lnTo>
                      <a:pt x="442" y="1127"/>
                    </a:lnTo>
                    <a:lnTo>
                      <a:pt x="417" y="1125"/>
                    </a:lnTo>
                    <a:lnTo>
                      <a:pt x="392" y="1121"/>
                    </a:lnTo>
                    <a:lnTo>
                      <a:pt x="367" y="1117"/>
                    </a:lnTo>
                    <a:lnTo>
                      <a:pt x="343" y="1112"/>
                    </a:lnTo>
                    <a:lnTo>
                      <a:pt x="320" y="1105"/>
                    </a:lnTo>
                    <a:lnTo>
                      <a:pt x="298" y="1098"/>
                    </a:lnTo>
                    <a:lnTo>
                      <a:pt x="276" y="1090"/>
                    </a:lnTo>
                    <a:lnTo>
                      <a:pt x="254" y="1081"/>
                    </a:lnTo>
                    <a:lnTo>
                      <a:pt x="234" y="1070"/>
                    </a:lnTo>
                    <a:lnTo>
                      <a:pt x="215" y="1059"/>
                    </a:lnTo>
                    <a:lnTo>
                      <a:pt x="195" y="1046"/>
                    </a:lnTo>
                    <a:lnTo>
                      <a:pt x="176" y="1033"/>
                    </a:lnTo>
                    <a:lnTo>
                      <a:pt x="159" y="1018"/>
                    </a:lnTo>
                    <a:lnTo>
                      <a:pt x="142" y="1002"/>
                    </a:lnTo>
                    <a:lnTo>
                      <a:pt x="126" y="984"/>
                    </a:lnTo>
                    <a:lnTo>
                      <a:pt x="111" y="965"/>
                    </a:lnTo>
                    <a:lnTo>
                      <a:pt x="96" y="946"/>
                    </a:lnTo>
                    <a:lnTo>
                      <a:pt x="83" y="925"/>
                    </a:lnTo>
                    <a:lnTo>
                      <a:pt x="70" y="902"/>
                    </a:lnTo>
                    <a:lnTo>
                      <a:pt x="59" y="878"/>
                    </a:lnTo>
                    <a:lnTo>
                      <a:pt x="48" y="852"/>
                    </a:lnTo>
                    <a:lnTo>
                      <a:pt x="38" y="825"/>
                    </a:lnTo>
                    <a:lnTo>
                      <a:pt x="29" y="797"/>
                    </a:lnTo>
                    <a:lnTo>
                      <a:pt x="21" y="768"/>
                    </a:lnTo>
                    <a:lnTo>
                      <a:pt x="14" y="737"/>
                    </a:lnTo>
                    <a:lnTo>
                      <a:pt x="9" y="705"/>
                    </a:lnTo>
                    <a:lnTo>
                      <a:pt x="5" y="672"/>
                    </a:lnTo>
                    <a:lnTo>
                      <a:pt x="2" y="637"/>
                    </a:lnTo>
                    <a:lnTo>
                      <a:pt x="0" y="601"/>
                    </a:lnTo>
                    <a:lnTo>
                      <a:pt x="0" y="564"/>
                    </a:lnTo>
                    <a:lnTo>
                      <a:pt x="0" y="530"/>
                    </a:lnTo>
                    <a:lnTo>
                      <a:pt x="2" y="499"/>
                    </a:lnTo>
                    <a:lnTo>
                      <a:pt x="4" y="468"/>
                    </a:lnTo>
                    <a:lnTo>
                      <a:pt x="8" y="438"/>
                    </a:lnTo>
                    <a:lnTo>
                      <a:pt x="12" y="409"/>
                    </a:lnTo>
                    <a:lnTo>
                      <a:pt x="17" y="381"/>
                    </a:lnTo>
                    <a:lnTo>
                      <a:pt x="24" y="354"/>
                    </a:lnTo>
                    <a:lnTo>
                      <a:pt x="32" y="327"/>
                    </a:lnTo>
                    <a:lnTo>
                      <a:pt x="40" y="302"/>
                    </a:lnTo>
                    <a:lnTo>
                      <a:pt x="50" y="277"/>
                    </a:lnTo>
                    <a:lnTo>
                      <a:pt x="60" y="253"/>
                    </a:lnTo>
                    <a:lnTo>
                      <a:pt x="71" y="230"/>
                    </a:lnTo>
                    <a:lnTo>
                      <a:pt x="84" y="208"/>
                    </a:lnTo>
                    <a:lnTo>
                      <a:pt x="97" y="188"/>
                    </a:lnTo>
                    <a:lnTo>
                      <a:pt x="112" y="168"/>
                    </a:lnTo>
                    <a:lnTo>
                      <a:pt x="126" y="149"/>
                    </a:lnTo>
                    <a:lnTo>
                      <a:pt x="143" y="131"/>
                    </a:lnTo>
                    <a:lnTo>
                      <a:pt x="160" y="114"/>
                    </a:lnTo>
                    <a:lnTo>
                      <a:pt x="177" y="98"/>
                    </a:lnTo>
                    <a:lnTo>
                      <a:pt x="196" y="84"/>
                    </a:lnTo>
                    <a:lnTo>
                      <a:pt x="215" y="70"/>
                    </a:lnTo>
                    <a:lnTo>
                      <a:pt x="234" y="58"/>
                    </a:lnTo>
                    <a:lnTo>
                      <a:pt x="255" y="47"/>
                    </a:lnTo>
                    <a:lnTo>
                      <a:pt x="276" y="37"/>
                    </a:lnTo>
                    <a:lnTo>
                      <a:pt x="298" y="28"/>
                    </a:lnTo>
                    <a:lnTo>
                      <a:pt x="319" y="21"/>
                    </a:lnTo>
                    <a:lnTo>
                      <a:pt x="342" y="14"/>
                    </a:lnTo>
                    <a:lnTo>
                      <a:pt x="366" y="9"/>
                    </a:lnTo>
                    <a:lnTo>
                      <a:pt x="390" y="5"/>
                    </a:lnTo>
                    <a:lnTo>
                      <a:pt x="415" y="2"/>
                    </a:lnTo>
                    <a:lnTo>
                      <a:pt x="441" y="1"/>
                    </a:lnTo>
                    <a:lnTo>
                      <a:pt x="467" y="0"/>
                    </a:lnTo>
                    <a:lnTo>
                      <a:pt x="495" y="1"/>
                    </a:lnTo>
                    <a:lnTo>
                      <a:pt x="521" y="2"/>
                    </a:lnTo>
                    <a:lnTo>
                      <a:pt x="547" y="5"/>
                    </a:lnTo>
                    <a:lnTo>
                      <a:pt x="572" y="9"/>
                    </a:lnTo>
                    <a:lnTo>
                      <a:pt x="595" y="14"/>
                    </a:lnTo>
                    <a:lnTo>
                      <a:pt x="618" y="21"/>
                    </a:lnTo>
                    <a:lnTo>
                      <a:pt x="641" y="28"/>
                    </a:lnTo>
                    <a:lnTo>
                      <a:pt x="663" y="36"/>
                    </a:lnTo>
                    <a:lnTo>
                      <a:pt x="684" y="45"/>
                    </a:lnTo>
                    <a:lnTo>
                      <a:pt x="704" y="57"/>
                    </a:lnTo>
                    <a:lnTo>
                      <a:pt x="724" y="68"/>
                    </a:lnTo>
                    <a:lnTo>
                      <a:pt x="743" y="82"/>
                    </a:lnTo>
                    <a:lnTo>
                      <a:pt x="761" y="96"/>
                    </a:lnTo>
                    <a:lnTo>
                      <a:pt x="778" y="111"/>
                    </a:lnTo>
                    <a:lnTo>
                      <a:pt x="795" y="127"/>
                    </a:lnTo>
                    <a:lnTo>
                      <a:pt x="811" y="145"/>
                    </a:lnTo>
                    <a:lnTo>
                      <a:pt x="826" y="164"/>
                    </a:lnTo>
                    <a:lnTo>
                      <a:pt x="840" y="184"/>
                    </a:lnTo>
                    <a:lnTo>
                      <a:pt x="853" y="203"/>
                    </a:lnTo>
                    <a:lnTo>
                      <a:pt x="865" y="224"/>
                    </a:lnTo>
                    <a:lnTo>
                      <a:pt x="877" y="246"/>
                    </a:lnTo>
                    <a:lnTo>
                      <a:pt x="886" y="268"/>
                    </a:lnTo>
                    <a:lnTo>
                      <a:pt x="895" y="292"/>
                    </a:lnTo>
                    <a:lnTo>
                      <a:pt x="904" y="314"/>
                    </a:lnTo>
                    <a:lnTo>
                      <a:pt x="911" y="339"/>
                    </a:lnTo>
                    <a:lnTo>
                      <a:pt x="917" y="364"/>
                    </a:lnTo>
                    <a:lnTo>
                      <a:pt x="922" y="390"/>
                    </a:lnTo>
                    <a:lnTo>
                      <a:pt x="928" y="417"/>
                    </a:lnTo>
                    <a:lnTo>
                      <a:pt x="931" y="444"/>
                    </a:lnTo>
                    <a:lnTo>
                      <a:pt x="933" y="472"/>
                    </a:lnTo>
                    <a:lnTo>
                      <a:pt x="935" y="501"/>
                    </a:lnTo>
                    <a:lnTo>
                      <a:pt x="935" y="530"/>
                    </a:lnTo>
                    <a:lnTo>
                      <a:pt x="935" y="629"/>
                    </a:lnTo>
                    <a:lnTo>
                      <a:pt x="220" y="629"/>
                    </a:lnTo>
                    <a:close/>
                    <a:moveTo>
                      <a:pt x="708" y="392"/>
                    </a:moveTo>
                    <a:lnTo>
                      <a:pt x="708" y="392"/>
                    </a:lnTo>
                    <a:lnTo>
                      <a:pt x="704" y="377"/>
                    </a:lnTo>
                    <a:lnTo>
                      <a:pt x="699" y="360"/>
                    </a:lnTo>
                    <a:lnTo>
                      <a:pt x="693" y="342"/>
                    </a:lnTo>
                    <a:lnTo>
                      <a:pt x="685" y="324"/>
                    </a:lnTo>
                    <a:lnTo>
                      <a:pt x="677" y="308"/>
                    </a:lnTo>
                    <a:lnTo>
                      <a:pt x="670" y="294"/>
                    </a:lnTo>
                    <a:lnTo>
                      <a:pt x="661" y="280"/>
                    </a:lnTo>
                    <a:lnTo>
                      <a:pt x="650" y="267"/>
                    </a:lnTo>
                    <a:lnTo>
                      <a:pt x="640" y="255"/>
                    </a:lnTo>
                    <a:lnTo>
                      <a:pt x="628" y="244"/>
                    </a:lnTo>
                    <a:lnTo>
                      <a:pt x="615" y="232"/>
                    </a:lnTo>
                    <a:lnTo>
                      <a:pt x="601" y="223"/>
                    </a:lnTo>
                    <a:lnTo>
                      <a:pt x="586" y="214"/>
                    </a:lnTo>
                    <a:lnTo>
                      <a:pt x="571" y="206"/>
                    </a:lnTo>
                    <a:lnTo>
                      <a:pt x="555" y="199"/>
                    </a:lnTo>
                    <a:lnTo>
                      <a:pt x="538" y="194"/>
                    </a:lnTo>
                    <a:lnTo>
                      <a:pt x="522" y="190"/>
                    </a:lnTo>
                    <a:lnTo>
                      <a:pt x="504" y="187"/>
                    </a:lnTo>
                    <a:lnTo>
                      <a:pt x="487" y="186"/>
                    </a:lnTo>
                    <a:lnTo>
                      <a:pt x="467" y="185"/>
                    </a:lnTo>
                    <a:lnTo>
                      <a:pt x="448" y="186"/>
                    </a:lnTo>
                    <a:lnTo>
                      <a:pt x="430" y="187"/>
                    </a:lnTo>
                    <a:lnTo>
                      <a:pt x="413" y="190"/>
                    </a:lnTo>
                    <a:lnTo>
                      <a:pt x="395" y="194"/>
                    </a:lnTo>
                    <a:lnTo>
                      <a:pt x="379" y="199"/>
                    </a:lnTo>
                    <a:lnTo>
                      <a:pt x="363" y="206"/>
                    </a:lnTo>
                    <a:lnTo>
                      <a:pt x="347" y="214"/>
                    </a:lnTo>
                    <a:lnTo>
                      <a:pt x="333" y="223"/>
                    </a:lnTo>
                    <a:lnTo>
                      <a:pt x="318" y="232"/>
                    </a:lnTo>
                    <a:lnTo>
                      <a:pt x="305" y="244"/>
                    </a:lnTo>
                    <a:lnTo>
                      <a:pt x="292" y="255"/>
                    </a:lnTo>
                    <a:lnTo>
                      <a:pt x="282" y="267"/>
                    </a:lnTo>
                    <a:lnTo>
                      <a:pt x="272" y="280"/>
                    </a:lnTo>
                    <a:lnTo>
                      <a:pt x="262" y="294"/>
                    </a:lnTo>
                    <a:lnTo>
                      <a:pt x="255" y="308"/>
                    </a:lnTo>
                    <a:lnTo>
                      <a:pt x="248" y="324"/>
                    </a:lnTo>
                    <a:lnTo>
                      <a:pt x="241" y="341"/>
                    </a:lnTo>
                    <a:lnTo>
                      <a:pt x="234" y="358"/>
                    </a:lnTo>
                    <a:lnTo>
                      <a:pt x="230" y="374"/>
                    </a:lnTo>
                    <a:lnTo>
                      <a:pt x="227" y="389"/>
                    </a:lnTo>
                    <a:lnTo>
                      <a:pt x="224" y="406"/>
                    </a:lnTo>
                    <a:lnTo>
                      <a:pt x="222" y="425"/>
                    </a:lnTo>
                    <a:lnTo>
                      <a:pt x="220" y="474"/>
                    </a:lnTo>
                    <a:lnTo>
                      <a:pt x="715" y="474"/>
                    </a:lnTo>
                    <a:lnTo>
                      <a:pt x="712" y="429"/>
                    </a:lnTo>
                    <a:lnTo>
                      <a:pt x="710" y="410"/>
                    </a:lnTo>
                    <a:lnTo>
                      <a:pt x="708" y="39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5" name="Freeform 38"/>
              <p:cNvSpPr>
                <a:spLocks noEditPoints="1"/>
              </p:cNvSpPr>
              <p:nvPr userDrawn="1"/>
            </p:nvSpPr>
            <p:spPr bwMode="auto">
              <a:xfrm>
                <a:off x="5431" y="4045"/>
                <a:ext cx="69" cy="87"/>
              </a:xfrm>
              <a:custGeom>
                <a:avLst/>
                <a:gdLst>
                  <a:gd name="T0" fmla="*/ 0 w 895"/>
                  <a:gd name="T1" fmla="*/ 0 h 1129"/>
                  <a:gd name="T2" fmla="*/ 0 w 895"/>
                  <a:gd name="T3" fmla="*/ 0 h 1129"/>
                  <a:gd name="T4" fmla="*/ 0 w 895"/>
                  <a:gd name="T5" fmla="*/ 0 h 1129"/>
                  <a:gd name="T6" fmla="*/ 0 w 895"/>
                  <a:gd name="T7" fmla="*/ 0 h 1129"/>
                  <a:gd name="T8" fmla="*/ 0 w 895"/>
                  <a:gd name="T9" fmla="*/ 0 h 1129"/>
                  <a:gd name="T10" fmla="*/ 0 w 895"/>
                  <a:gd name="T11" fmla="*/ 0 h 1129"/>
                  <a:gd name="T12" fmla="*/ 0 w 895"/>
                  <a:gd name="T13" fmla="*/ 0 h 1129"/>
                  <a:gd name="T14" fmla="*/ 0 w 895"/>
                  <a:gd name="T15" fmla="*/ 0 h 1129"/>
                  <a:gd name="T16" fmla="*/ 0 w 895"/>
                  <a:gd name="T17" fmla="*/ 0 h 1129"/>
                  <a:gd name="T18" fmla="*/ 0 w 895"/>
                  <a:gd name="T19" fmla="*/ 0 h 1129"/>
                  <a:gd name="T20" fmla="*/ 0 w 895"/>
                  <a:gd name="T21" fmla="*/ 0 h 1129"/>
                  <a:gd name="T22" fmla="*/ 0 w 895"/>
                  <a:gd name="T23" fmla="*/ 0 h 1129"/>
                  <a:gd name="T24" fmla="*/ 0 w 895"/>
                  <a:gd name="T25" fmla="*/ 0 h 1129"/>
                  <a:gd name="T26" fmla="*/ 0 w 895"/>
                  <a:gd name="T27" fmla="*/ 0 h 1129"/>
                  <a:gd name="T28" fmla="*/ 0 w 895"/>
                  <a:gd name="T29" fmla="*/ 0 h 1129"/>
                  <a:gd name="T30" fmla="*/ 0 w 895"/>
                  <a:gd name="T31" fmla="*/ 0 h 1129"/>
                  <a:gd name="T32" fmla="*/ 0 w 895"/>
                  <a:gd name="T33" fmla="*/ 0 h 1129"/>
                  <a:gd name="T34" fmla="*/ 0 w 895"/>
                  <a:gd name="T35" fmla="*/ 0 h 1129"/>
                  <a:gd name="T36" fmla="*/ 0 w 895"/>
                  <a:gd name="T37" fmla="*/ 0 h 1129"/>
                  <a:gd name="T38" fmla="*/ 0 w 895"/>
                  <a:gd name="T39" fmla="*/ 0 h 1129"/>
                  <a:gd name="T40" fmla="*/ 0 w 895"/>
                  <a:gd name="T41" fmla="*/ 0 h 1129"/>
                  <a:gd name="T42" fmla="*/ 0 w 895"/>
                  <a:gd name="T43" fmla="*/ 0 h 1129"/>
                  <a:gd name="T44" fmla="*/ 0 w 895"/>
                  <a:gd name="T45" fmla="*/ 0 h 1129"/>
                  <a:gd name="T46" fmla="*/ 0 w 895"/>
                  <a:gd name="T47" fmla="*/ 0 h 1129"/>
                  <a:gd name="T48" fmla="*/ 0 w 895"/>
                  <a:gd name="T49" fmla="*/ 0 h 1129"/>
                  <a:gd name="T50" fmla="*/ 0 w 895"/>
                  <a:gd name="T51" fmla="*/ 0 h 1129"/>
                  <a:gd name="T52" fmla="*/ 0 w 895"/>
                  <a:gd name="T53" fmla="*/ 0 h 1129"/>
                  <a:gd name="T54" fmla="*/ 0 w 895"/>
                  <a:gd name="T55" fmla="*/ 0 h 1129"/>
                  <a:gd name="T56" fmla="*/ 0 w 895"/>
                  <a:gd name="T57" fmla="*/ 0 h 1129"/>
                  <a:gd name="T58" fmla="*/ 0 w 895"/>
                  <a:gd name="T59" fmla="*/ 0 h 1129"/>
                  <a:gd name="T60" fmla="*/ 0 w 895"/>
                  <a:gd name="T61" fmla="*/ 0 h 1129"/>
                  <a:gd name="T62" fmla="*/ 0 w 895"/>
                  <a:gd name="T63" fmla="*/ 0 h 1129"/>
                  <a:gd name="T64" fmla="*/ 0 w 895"/>
                  <a:gd name="T65" fmla="*/ 0 h 1129"/>
                  <a:gd name="T66" fmla="*/ 0 w 895"/>
                  <a:gd name="T67" fmla="*/ 0 h 1129"/>
                  <a:gd name="T68" fmla="*/ 0 w 895"/>
                  <a:gd name="T69" fmla="*/ 0 h 1129"/>
                  <a:gd name="T70" fmla="*/ 0 w 895"/>
                  <a:gd name="T71" fmla="*/ 0 h 1129"/>
                  <a:gd name="T72" fmla="*/ 0 w 895"/>
                  <a:gd name="T73" fmla="*/ 0 h 1129"/>
                  <a:gd name="T74" fmla="*/ 0 w 895"/>
                  <a:gd name="T75" fmla="*/ 0 h 1129"/>
                  <a:gd name="T76" fmla="*/ 0 w 895"/>
                  <a:gd name="T77" fmla="*/ 0 h 1129"/>
                  <a:gd name="T78" fmla="*/ 0 w 895"/>
                  <a:gd name="T79" fmla="*/ 0 h 1129"/>
                  <a:gd name="T80" fmla="*/ 0 w 895"/>
                  <a:gd name="T81" fmla="*/ 0 h 1129"/>
                  <a:gd name="T82" fmla="*/ 0 w 895"/>
                  <a:gd name="T83" fmla="*/ 0 h 1129"/>
                  <a:gd name="T84" fmla="*/ 0 w 895"/>
                  <a:gd name="T85" fmla="*/ 0 h 1129"/>
                  <a:gd name="T86" fmla="*/ 0 w 895"/>
                  <a:gd name="T87" fmla="*/ 0 h 1129"/>
                  <a:gd name="T88" fmla="*/ 0 w 895"/>
                  <a:gd name="T89" fmla="*/ 0 h 1129"/>
                  <a:gd name="T90" fmla="*/ 0 w 895"/>
                  <a:gd name="T91" fmla="*/ 0 h 1129"/>
                  <a:gd name="T92" fmla="*/ 0 w 895"/>
                  <a:gd name="T93" fmla="*/ 0 h 1129"/>
                  <a:gd name="T94" fmla="*/ 0 w 895"/>
                  <a:gd name="T95" fmla="*/ 0 h 1129"/>
                  <a:gd name="T96" fmla="*/ 0 w 895"/>
                  <a:gd name="T97" fmla="*/ 0 h 1129"/>
                  <a:gd name="T98" fmla="*/ 0 w 895"/>
                  <a:gd name="T99" fmla="*/ 0 h 1129"/>
                  <a:gd name="T100" fmla="*/ 0 w 895"/>
                  <a:gd name="T101" fmla="*/ 0 h 1129"/>
                  <a:gd name="T102" fmla="*/ 0 w 895"/>
                  <a:gd name="T103" fmla="*/ 0 h 1129"/>
                  <a:gd name="T104" fmla="*/ 0 w 895"/>
                  <a:gd name="T105" fmla="*/ 0 h 1129"/>
                  <a:gd name="T106" fmla="*/ 0 w 895"/>
                  <a:gd name="T107" fmla="*/ 0 h 1129"/>
                  <a:gd name="T108" fmla="*/ 0 w 895"/>
                  <a:gd name="T109" fmla="*/ 0 h 1129"/>
                  <a:gd name="T110" fmla="*/ 0 w 895"/>
                  <a:gd name="T111" fmla="*/ 0 h 1129"/>
                  <a:gd name="T112" fmla="*/ 0 w 895"/>
                  <a:gd name="T113" fmla="*/ 0 h 1129"/>
                  <a:gd name="T114" fmla="*/ 0 w 895"/>
                  <a:gd name="T115" fmla="*/ 0 h 1129"/>
                  <a:gd name="T116" fmla="*/ 0 w 895"/>
                  <a:gd name="T117" fmla="*/ 0 h 1129"/>
                  <a:gd name="T118" fmla="*/ 0 w 895"/>
                  <a:gd name="T119" fmla="*/ 0 h 1129"/>
                  <a:gd name="T120" fmla="*/ 0 w 895"/>
                  <a:gd name="T121" fmla="*/ 0 h 112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895" h="1129">
                    <a:moveTo>
                      <a:pt x="677" y="1116"/>
                    </a:moveTo>
                    <a:lnTo>
                      <a:pt x="677" y="1016"/>
                    </a:lnTo>
                    <a:lnTo>
                      <a:pt x="661" y="1031"/>
                    </a:lnTo>
                    <a:lnTo>
                      <a:pt x="646" y="1044"/>
                    </a:lnTo>
                    <a:lnTo>
                      <a:pt x="630" y="1057"/>
                    </a:lnTo>
                    <a:lnTo>
                      <a:pt x="615" y="1068"/>
                    </a:lnTo>
                    <a:lnTo>
                      <a:pt x="599" y="1078"/>
                    </a:lnTo>
                    <a:lnTo>
                      <a:pt x="584" y="1088"/>
                    </a:lnTo>
                    <a:lnTo>
                      <a:pt x="567" y="1096"/>
                    </a:lnTo>
                    <a:lnTo>
                      <a:pt x="551" y="1103"/>
                    </a:lnTo>
                    <a:lnTo>
                      <a:pt x="534" y="1109"/>
                    </a:lnTo>
                    <a:lnTo>
                      <a:pt x="516" y="1115"/>
                    </a:lnTo>
                    <a:lnTo>
                      <a:pt x="496" y="1119"/>
                    </a:lnTo>
                    <a:lnTo>
                      <a:pt x="477" y="1122"/>
                    </a:lnTo>
                    <a:lnTo>
                      <a:pt x="455" y="1125"/>
                    </a:lnTo>
                    <a:lnTo>
                      <a:pt x="432" y="1127"/>
                    </a:lnTo>
                    <a:lnTo>
                      <a:pt x="408" y="1128"/>
                    </a:lnTo>
                    <a:lnTo>
                      <a:pt x="383" y="1129"/>
                    </a:lnTo>
                    <a:lnTo>
                      <a:pt x="359" y="1128"/>
                    </a:lnTo>
                    <a:lnTo>
                      <a:pt x="336" y="1127"/>
                    </a:lnTo>
                    <a:lnTo>
                      <a:pt x="314" y="1125"/>
                    </a:lnTo>
                    <a:lnTo>
                      <a:pt x="292" y="1123"/>
                    </a:lnTo>
                    <a:lnTo>
                      <a:pt x="270" y="1119"/>
                    </a:lnTo>
                    <a:lnTo>
                      <a:pt x="250" y="1115"/>
                    </a:lnTo>
                    <a:lnTo>
                      <a:pt x="231" y="1110"/>
                    </a:lnTo>
                    <a:lnTo>
                      <a:pt x="212" y="1104"/>
                    </a:lnTo>
                    <a:lnTo>
                      <a:pt x="193" y="1097"/>
                    </a:lnTo>
                    <a:lnTo>
                      <a:pt x="176" y="1090"/>
                    </a:lnTo>
                    <a:lnTo>
                      <a:pt x="159" y="1082"/>
                    </a:lnTo>
                    <a:lnTo>
                      <a:pt x="144" y="1072"/>
                    </a:lnTo>
                    <a:lnTo>
                      <a:pt x="129" y="1063"/>
                    </a:lnTo>
                    <a:lnTo>
                      <a:pt x="115" y="1053"/>
                    </a:lnTo>
                    <a:lnTo>
                      <a:pt x="101" y="1041"/>
                    </a:lnTo>
                    <a:lnTo>
                      <a:pt x="88" y="1029"/>
                    </a:lnTo>
                    <a:lnTo>
                      <a:pt x="77" y="1017"/>
                    </a:lnTo>
                    <a:lnTo>
                      <a:pt x="67" y="1005"/>
                    </a:lnTo>
                    <a:lnTo>
                      <a:pt x="59" y="992"/>
                    </a:lnTo>
                    <a:lnTo>
                      <a:pt x="49" y="980"/>
                    </a:lnTo>
                    <a:lnTo>
                      <a:pt x="42" y="966"/>
                    </a:lnTo>
                    <a:lnTo>
                      <a:pt x="35" y="953"/>
                    </a:lnTo>
                    <a:lnTo>
                      <a:pt x="28" y="938"/>
                    </a:lnTo>
                    <a:lnTo>
                      <a:pt x="22" y="924"/>
                    </a:lnTo>
                    <a:lnTo>
                      <a:pt x="17" y="909"/>
                    </a:lnTo>
                    <a:lnTo>
                      <a:pt x="13" y="894"/>
                    </a:lnTo>
                    <a:lnTo>
                      <a:pt x="9" y="877"/>
                    </a:lnTo>
                    <a:lnTo>
                      <a:pt x="7" y="861"/>
                    </a:lnTo>
                    <a:lnTo>
                      <a:pt x="4" y="845"/>
                    </a:lnTo>
                    <a:lnTo>
                      <a:pt x="2" y="827"/>
                    </a:lnTo>
                    <a:lnTo>
                      <a:pt x="1" y="810"/>
                    </a:lnTo>
                    <a:lnTo>
                      <a:pt x="0" y="792"/>
                    </a:lnTo>
                    <a:lnTo>
                      <a:pt x="1" y="774"/>
                    </a:lnTo>
                    <a:lnTo>
                      <a:pt x="2" y="757"/>
                    </a:lnTo>
                    <a:lnTo>
                      <a:pt x="5" y="740"/>
                    </a:lnTo>
                    <a:lnTo>
                      <a:pt x="7" y="723"/>
                    </a:lnTo>
                    <a:lnTo>
                      <a:pt x="10" y="708"/>
                    </a:lnTo>
                    <a:lnTo>
                      <a:pt x="15" y="692"/>
                    </a:lnTo>
                    <a:lnTo>
                      <a:pt x="19" y="677"/>
                    </a:lnTo>
                    <a:lnTo>
                      <a:pt x="25" y="662"/>
                    </a:lnTo>
                    <a:lnTo>
                      <a:pt x="32" y="648"/>
                    </a:lnTo>
                    <a:lnTo>
                      <a:pt x="39" y="634"/>
                    </a:lnTo>
                    <a:lnTo>
                      <a:pt x="47" y="621"/>
                    </a:lnTo>
                    <a:lnTo>
                      <a:pt x="55" y="608"/>
                    </a:lnTo>
                    <a:lnTo>
                      <a:pt x="66" y="596"/>
                    </a:lnTo>
                    <a:lnTo>
                      <a:pt x="75" y="583"/>
                    </a:lnTo>
                    <a:lnTo>
                      <a:pt x="87" y="572"/>
                    </a:lnTo>
                    <a:lnTo>
                      <a:pt x="99" y="561"/>
                    </a:lnTo>
                    <a:lnTo>
                      <a:pt x="111" y="551"/>
                    </a:lnTo>
                    <a:lnTo>
                      <a:pt x="124" y="541"/>
                    </a:lnTo>
                    <a:lnTo>
                      <a:pt x="138" y="531"/>
                    </a:lnTo>
                    <a:lnTo>
                      <a:pt x="153" y="523"/>
                    </a:lnTo>
                    <a:lnTo>
                      <a:pt x="169" y="515"/>
                    </a:lnTo>
                    <a:lnTo>
                      <a:pt x="184" y="509"/>
                    </a:lnTo>
                    <a:lnTo>
                      <a:pt x="201" y="501"/>
                    </a:lnTo>
                    <a:lnTo>
                      <a:pt x="218" y="496"/>
                    </a:lnTo>
                    <a:lnTo>
                      <a:pt x="236" y="491"/>
                    </a:lnTo>
                    <a:lnTo>
                      <a:pt x="255" y="487"/>
                    </a:lnTo>
                    <a:lnTo>
                      <a:pt x="274" y="483"/>
                    </a:lnTo>
                    <a:lnTo>
                      <a:pt x="294" y="479"/>
                    </a:lnTo>
                    <a:lnTo>
                      <a:pt x="315" y="477"/>
                    </a:lnTo>
                    <a:lnTo>
                      <a:pt x="337" y="475"/>
                    </a:lnTo>
                    <a:lnTo>
                      <a:pt x="358" y="474"/>
                    </a:lnTo>
                    <a:lnTo>
                      <a:pt x="381" y="474"/>
                    </a:lnTo>
                    <a:lnTo>
                      <a:pt x="673" y="474"/>
                    </a:lnTo>
                    <a:lnTo>
                      <a:pt x="673" y="395"/>
                    </a:lnTo>
                    <a:lnTo>
                      <a:pt x="672" y="370"/>
                    </a:lnTo>
                    <a:lnTo>
                      <a:pt x="669" y="346"/>
                    </a:lnTo>
                    <a:lnTo>
                      <a:pt x="664" y="324"/>
                    </a:lnTo>
                    <a:lnTo>
                      <a:pt x="658" y="303"/>
                    </a:lnTo>
                    <a:lnTo>
                      <a:pt x="650" y="284"/>
                    </a:lnTo>
                    <a:lnTo>
                      <a:pt x="641" y="268"/>
                    </a:lnTo>
                    <a:lnTo>
                      <a:pt x="634" y="260"/>
                    </a:lnTo>
                    <a:lnTo>
                      <a:pt x="628" y="252"/>
                    </a:lnTo>
                    <a:lnTo>
                      <a:pt x="622" y="246"/>
                    </a:lnTo>
                    <a:lnTo>
                      <a:pt x="615" y="240"/>
                    </a:lnTo>
                    <a:lnTo>
                      <a:pt x="607" y="233"/>
                    </a:lnTo>
                    <a:lnTo>
                      <a:pt x="599" y="227"/>
                    </a:lnTo>
                    <a:lnTo>
                      <a:pt x="581" y="217"/>
                    </a:lnTo>
                    <a:lnTo>
                      <a:pt x="562" y="208"/>
                    </a:lnTo>
                    <a:lnTo>
                      <a:pt x="540" y="201"/>
                    </a:lnTo>
                    <a:lnTo>
                      <a:pt x="516" y="196"/>
                    </a:lnTo>
                    <a:lnTo>
                      <a:pt x="490" y="192"/>
                    </a:lnTo>
                    <a:lnTo>
                      <a:pt x="462" y="190"/>
                    </a:lnTo>
                    <a:lnTo>
                      <a:pt x="431" y="189"/>
                    </a:lnTo>
                    <a:lnTo>
                      <a:pt x="409" y="190"/>
                    </a:lnTo>
                    <a:lnTo>
                      <a:pt x="388" y="191"/>
                    </a:lnTo>
                    <a:lnTo>
                      <a:pt x="369" y="193"/>
                    </a:lnTo>
                    <a:lnTo>
                      <a:pt x="350" y="195"/>
                    </a:lnTo>
                    <a:lnTo>
                      <a:pt x="332" y="198"/>
                    </a:lnTo>
                    <a:lnTo>
                      <a:pt x="316" y="202"/>
                    </a:lnTo>
                    <a:lnTo>
                      <a:pt x="301" y="207"/>
                    </a:lnTo>
                    <a:lnTo>
                      <a:pt x="288" y="213"/>
                    </a:lnTo>
                    <a:lnTo>
                      <a:pt x="274" y="220"/>
                    </a:lnTo>
                    <a:lnTo>
                      <a:pt x="262" y="227"/>
                    </a:lnTo>
                    <a:lnTo>
                      <a:pt x="249" y="235"/>
                    </a:lnTo>
                    <a:lnTo>
                      <a:pt x="237" y="246"/>
                    </a:lnTo>
                    <a:lnTo>
                      <a:pt x="226" y="256"/>
                    </a:lnTo>
                    <a:lnTo>
                      <a:pt x="213" y="269"/>
                    </a:lnTo>
                    <a:lnTo>
                      <a:pt x="202" y="281"/>
                    </a:lnTo>
                    <a:lnTo>
                      <a:pt x="190" y="296"/>
                    </a:lnTo>
                    <a:lnTo>
                      <a:pt x="44" y="159"/>
                    </a:lnTo>
                    <a:lnTo>
                      <a:pt x="64" y="137"/>
                    </a:lnTo>
                    <a:lnTo>
                      <a:pt x="83" y="117"/>
                    </a:lnTo>
                    <a:lnTo>
                      <a:pt x="103" y="99"/>
                    </a:lnTo>
                    <a:lnTo>
                      <a:pt x="124" y="83"/>
                    </a:lnTo>
                    <a:lnTo>
                      <a:pt x="145" y="68"/>
                    </a:lnTo>
                    <a:lnTo>
                      <a:pt x="165" y="56"/>
                    </a:lnTo>
                    <a:lnTo>
                      <a:pt x="187" y="44"/>
                    </a:lnTo>
                    <a:lnTo>
                      <a:pt x="209" y="35"/>
                    </a:lnTo>
                    <a:lnTo>
                      <a:pt x="233" y="27"/>
                    </a:lnTo>
                    <a:lnTo>
                      <a:pt x="258" y="20"/>
                    </a:lnTo>
                    <a:lnTo>
                      <a:pt x="284" y="13"/>
                    </a:lnTo>
                    <a:lnTo>
                      <a:pt x="312" y="8"/>
                    </a:lnTo>
                    <a:lnTo>
                      <a:pt x="342" y="5"/>
                    </a:lnTo>
                    <a:lnTo>
                      <a:pt x="373" y="2"/>
                    </a:lnTo>
                    <a:lnTo>
                      <a:pt x="405" y="1"/>
                    </a:lnTo>
                    <a:lnTo>
                      <a:pt x="440" y="0"/>
                    </a:lnTo>
                    <a:lnTo>
                      <a:pt x="468" y="0"/>
                    </a:lnTo>
                    <a:lnTo>
                      <a:pt x="495" y="1"/>
                    </a:lnTo>
                    <a:lnTo>
                      <a:pt x="521" y="3"/>
                    </a:lnTo>
                    <a:lnTo>
                      <a:pt x="546" y="6"/>
                    </a:lnTo>
                    <a:lnTo>
                      <a:pt x="571" y="9"/>
                    </a:lnTo>
                    <a:lnTo>
                      <a:pt x="594" y="13"/>
                    </a:lnTo>
                    <a:lnTo>
                      <a:pt x="617" y="17"/>
                    </a:lnTo>
                    <a:lnTo>
                      <a:pt x="639" y="24"/>
                    </a:lnTo>
                    <a:lnTo>
                      <a:pt x="659" y="30"/>
                    </a:lnTo>
                    <a:lnTo>
                      <a:pt x="680" y="37"/>
                    </a:lnTo>
                    <a:lnTo>
                      <a:pt x="699" y="44"/>
                    </a:lnTo>
                    <a:lnTo>
                      <a:pt x="717" y="53"/>
                    </a:lnTo>
                    <a:lnTo>
                      <a:pt x="734" y="62"/>
                    </a:lnTo>
                    <a:lnTo>
                      <a:pt x="751" y="72"/>
                    </a:lnTo>
                    <a:lnTo>
                      <a:pt x="766" y="83"/>
                    </a:lnTo>
                    <a:lnTo>
                      <a:pt x="781" y="94"/>
                    </a:lnTo>
                    <a:lnTo>
                      <a:pt x="794" y="107"/>
                    </a:lnTo>
                    <a:lnTo>
                      <a:pt x="808" y="119"/>
                    </a:lnTo>
                    <a:lnTo>
                      <a:pt x="819" y="134"/>
                    </a:lnTo>
                    <a:lnTo>
                      <a:pt x="831" y="147"/>
                    </a:lnTo>
                    <a:lnTo>
                      <a:pt x="841" y="163"/>
                    </a:lnTo>
                    <a:lnTo>
                      <a:pt x="850" y="178"/>
                    </a:lnTo>
                    <a:lnTo>
                      <a:pt x="859" y="195"/>
                    </a:lnTo>
                    <a:lnTo>
                      <a:pt x="866" y="213"/>
                    </a:lnTo>
                    <a:lnTo>
                      <a:pt x="873" y="231"/>
                    </a:lnTo>
                    <a:lnTo>
                      <a:pt x="878" y="250"/>
                    </a:lnTo>
                    <a:lnTo>
                      <a:pt x="883" y="270"/>
                    </a:lnTo>
                    <a:lnTo>
                      <a:pt x="888" y="289"/>
                    </a:lnTo>
                    <a:lnTo>
                      <a:pt x="891" y="310"/>
                    </a:lnTo>
                    <a:lnTo>
                      <a:pt x="893" y="332"/>
                    </a:lnTo>
                    <a:lnTo>
                      <a:pt x="894" y="355"/>
                    </a:lnTo>
                    <a:lnTo>
                      <a:pt x="895" y="379"/>
                    </a:lnTo>
                    <a:lnTo>
                      <a:pt x="895" y="1116"/>
                    </a:lnTo>
                    <a:lnTo>
                      <a:pt x="677" y="1116"/>
                    </a:lnTo>
                    <a:close/>
                    <a:moveTo>
                      <a:pt x="673" y="629"/>
                    </a:moveTo>
                    <a:lnTo>
                      <a:pt x="413" y="629"/>
                    </a:lnTo>
                    <a:lnTo>
                      <a:pt x="390" y="629"/>
                    </a:lnTo>
                    <a:lnTo>
                      <a:pt x="368" y="631"/>
                    </a:lnTo>
                    <a:lnTo>
                      <a:pt x="347" y="634"/>
                    </a:lnTo>
                    <a:lnTo>
                      <a:pt x="327" y="638"/>
                    </a:lnTo>
                    <a:lnTo>
                      <a:pt x="310" y="645"/>
                    </a:lnTo>
                    <a:lnTo>
                      <a:pt x="293" y="651"/>
                    </a:lnTo>
                    <a:lnTo>
                      <a:pt x="278" y="659"/>
                    </a:lnTo>
                    <a:lnTo>
                      <a:pt x="265" y="668"/>
                    </a:lnTo>
                    <a:lnTo>
                      <a:pt x="254" y="679"/>
                    </a:lnTo>
                    <a:lnTo>
                      <a:pt x="244" y="690"/>
                    </a:lnTo>
                    <a:lnTo>
                      <a:pt x="235" y="704"/>
                    </a:lnTo>
                    <a:lnTo>
                      <a:pt x="229" y="718"/>
                    </a:lnTo>
                    <a:lnTo>
                      <a:pt x="222" y="734"/>
                    </a:lnTo>
                    <a:lnTo>
                      <a:pt x="219" y="750"/>
                    </a:lnTo>
                    <a:lnTo>
                      <a:pt x="217" y="768"/>
                    </a:lnTo>
                    <a:lnTo>
                      <a:pt x="216" y="788"/>
                    </a:lnTo>
                    <a:lnTo>
                      <a:pt x="217" y="806"/>
                    </a:lnTo>
                    <a:lnTo>
                      <a:pt x="219" y="824"/>
                    </a:lnTo>
                    <a:lnTo>
                      <a:pt x="224" y="841"/>
                    </a:lnTo>
                    <a:lnTo>
                      <a:pt x="229" y="856"/>
                    </a:lnTo>
                    <a:lnTo>
                      <a:pt x="236" y="870"/>
                    </a:lnTo>
                    <a:lnTo>
                      <a:pt x="244" y="883"/>
                    </a:lnTo>
                    <a:lnTo>
                      <a:pt x="255" y="895"/>
                    </a:lnTo>
                    <a:lnTo>
                      <a:pt x="266" y="905"/>
                    </a:lnTo>
                    <a:lnTo>
                      <a:pt x="280" y="914"/>
                    </a:lnTo>
                    <a:lnTo>
                      <a:pt x="295" y="922"/>
                    </a:lnTo>
                    <a:lnTo>
                      <a:pt x="312" y="929"/>
                    </a:lnTo>
                    <a:lnTo>
                      <a:pt x="329" y="934"/>
                    </a:lnTo>
                    <a:lnTo>
                      <a:pt x="349" y="938"/>
                    </a:lnTo>
                    <a:lnTo>
                      <a:pt x="371" y="941"/>
                    </a:lnTo>
                    <a:lnTo>
                      <a:pt x="394" y="944"/>
                    </a:lnTo>
                    <a:lnTo>
                      <a:pt x="419" y="945"/>
                    </a:lnTo>
                    <a:lnTo>
                      <a:pt x="453" y="944"/>
                    </a:lnTo>
                    <a:lnTo>
                      <a:pt x="484" y="941"/>
                    </a:lnTo>
                    <a:lnTo>
                      <a:pt x="512" y="937"/>
                    </a:lnTo>
                    <a:lnTo>
                      <a:pt x="537" y="932"/>
                    </a:lnTo>
                    <a:lnTo>
                      <a:pt x="548" y="929"/>
                    </a:lnTo>
                    <a:lnTo>
                      <a:pt x="560" y="925"/>
                    </a:lnTo>
                    <a:lnTo>
                      <a:pt x="571" y="920"/>
                    </a:lnTo>
                    <a:lnTo>
                      <a:pt x="583" y="913"/>
                    </a:lnTo>
                    <a:lnTo>
                      <a:pt x="593" y="906"/>
                    </a:lnTo>
                    <a:lnTo>
                      <a:pt x="604" y="899"/>
                    </a:lnTo>
                    <a:lnTo>
                      <a:pt x="615" y="891"/>
                    </a:lnTo>
                    <a:lnTo>
                      <a:pt x="625" y="881"/>
                    </a:lnTo>
                    <a:lnTo>
                      <a:pt x="630" y="875"/>
                    </a:lnTo>
                    <a:lnTo>
                      <a:pt x="636" y="868"/>
                    </a:lnTo>
                    <a:lnTo>
                      <a:pt x="646" y="853"/>
                    </a:lnTo>
                    <a:lnTo>
                      <a:pt x="654" y="836"/>
                    </a:lnTo>
                    <a:lnTo>
                      <a:pt x="660" y="816"/>
                    </a:lnTo>
                    <a:lnTo>
                      <a:pt x="666" y="795"/>
                    </a:lnTo>
                    <a:lnTo>
                      <a:pt x="670" y="771"/>
                    </a:lnTo>
                    <a:lnTo>
                      <a:pt x="672" y="745"/>
                    </a:lnTo>
                    <a:lnTo>
                      <a:pt x="673" y="718"/>
                    </a:lnTo>
                    <a:lnTo>
                      <a:pt x="673" y="62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6" name="Freeform 39"/>
              <p:cNvSpPr>
                <a:spLocks/>
              </p:cNvSpPr>
              <p:nvPr userDrawn="1"/>
            </p:nvSpPr>
            <p:spPr bwMode="auto">
              <a:xfrm>
                <a:off x="5526" y="4011"/>
                <a:ext cx="34" cy="120"/>
              </a:xfrm>
              <a:custGeom>
                <a:avLst/>
                <a:gdLst>
                  <a:gd name="T0" fmla="*/ 0 w 440"/>
                  <a:gd name="T1" fmla="*/ 0 h 1549"/>
                  <a:gd name="T2" fmla="*/ 0 w 440"/>
                  <a:gd name="T3" fmla="*/ 0 h 1549"/>
                  <a:gd name="T4" fmla="*/ 0 w 440"/>
                  <a:gd name="T5" fmla="*/ 0 h 1549"/>
                  <a:gd name="T6" fmla="*/ 0 w 440"/>
                  <a:gd name="T7" fmla="*/ 0 h 1549"/>
                  <a:gd name="T8" fmla="*/ 0 w 440"/>
                  <a:gd name="T9" fmla="*/ 0 h 1549"/>
                  <a:gd name="T10" fmla="*/ 0 w 440"/>
                  <a:gd name="T11" fmla="*/ 0 h 1549"/>
                  <a:gd name="T12" fmla="*/ 0 w 440"/>
                  <a:gd name="T13" fmla="*/ 0 h 1549"/>
                  <a:gd name="T14" fmla="*/ 0 w 440"/>
                  <a:gd name="T15" fmla="*/ 0 h 1549"/>
                  <a:gd name="T16" fmla="*/ 0 w 440"/>
                  <a:gd name="T17" fmla="*/ 0 h 1549"/>
                  <a:gd name="T18" fmla="*/ 0 w 440"/>
                  <a:gd name="T19" fmla="*/ 0 h 1549"/>
                  <a:gd name="T20" fmla="*/ 0 w 440"/>
                  <a:gd name="T21" fmla="*/ 0 h 1549"/>
                  <a:gd name="T22" fmla="*/ 0 w 440"/>
                  <a:gd name="T23" fmla="*/ 0 h 1549"/>
                  <a:gd name="T24" fmla="*/ 0 w 440"/>
                  <a:gd name="T25" fmla="*/ 0 h 1549"/>
                  <a:gd name="T26" fmla="*/ 0 w 440"/>
                  <a:gd name="T27" fmla="*/ 0 h 1549"/>
                  <a:gd name="T28" fmla="*/ 0 w 440"/>
                  <a:gd name="T29" fmla="*/ 0 h 1549"/>
                  <a:gd name="T30" fmla="*/ 0 w 440"/>
                  <a:gd name="T31" fmla="*/ 0 h 1549"/>
                  <a:gd name="T32" fmla="*/ 0 w 440"/>
                  <a:gd name="T33" fmla="*/ 0 h 1549"/>
                  <a:gd name="T34" fmla="*/ 0 w 440"/>
                  <a:gd name="T35" fmla="*/ 0 h 1549"/>
                  <a:gd name="T36" fmla="*/ 0 w 440"/>
                  <a:gd name="T37" fmla="*/ 0 h 1549"/>
                  <a:gd name="T38" fmla="*/ 0 w 440"/>
                  <a:gd name="T39" fmla="*/ 0 h 1549"/>
                  <a:gd name="T40" fmla="*/ 0 w 440"/>
                  <a:gd name="T41" fmla="*/ 0 h 1549"/>
                  <a:gd name="T42" fmla="*/ 0 w 440"/>
                  <a:gd name="T43" fmla="*/ 0 h 1549"/>
                  <a:gd name="T44" fmla="*/ 0 w 440"/>
                  <a:gd name="T45" fmla="*/ 0 h 1549"/>
                  <a:gd name="T46" fmla="*/ 0 w 440"/>
                  <a:gd name="T47" fmla="*/ 0 h 1549"/>
                  <a:gd name="T48" fmla="*/ 0 w 440"/>
                  <a:gd name="T49" fmla="*/ 0 h 1549"/>
                  <a:gd name="T50" fmla="*/ 0 w 440"/>
                  <a:gd name="T51" fmla="*/ 0 h 1549"/>
                  <a:gd name="T52" fmla="*/ 0 w 440"/>
                  <a:gd name="T53" fmla="*/ 0 h 1549"/>
                  <a:gd name="T54" fmla="*/ 0 w 440"/>
                  <a:gd name="T55" fmla="*/ 0 h 1549"/>
                  <a:gd name="T56" fmla="*/ 0 w 440"/>
                  <a:gd name="T57" fmla="*/ 0 h 1549"/>
                  <a:gd name="T58" fmla="*/ 0 w 440"/>
                  <a:gd name="T59" fmla="*/ 0 h 1549"/>
                  <a:gd name="T60" fmla="*/ 0 w 440"/>
                  <a:gd name="T61" fmla="*/ 0 h 1549"/>
                  <a:gd name="T62" fmla="*/ 0 w 440"/>
                  <a:gd name="T63" fmla="*/ 0 h 1549"/>
                  <a:gd name="T64" fmla="*/ 0 w 440"/>
                  <a:gd name="T65" fmla="*/ 0 h 1549"/>
                  <a:gd name="T66" fmla="*/ 0 w 440"/>
                  <a:gd name="T67" fmla="*/ 0 h 1549"/>
                  <a:gd name="T68" fmla="*/ 0 w 440"/>
                  <a:gd name="T69" fmla="*/ 0 h 1549"/>
                  <a:gd name="T70" fmla="*/ 0 w 440"/>
                  <a:gd name="T71" fmla="*/ 0 h 1549"/>
                  <a:gd name="T72" fmla="*/ 0 w 440"/>
                  <a:gd name="T73" fmla="*/ 0 h 1549"/>
                  <a:gd name="T74" fmla="*/ 0 w 440"/>
                  <a:gd name="T75" fmla="*/ 0 h 1549"/>
                  <a:gd name="T76" fmla="*/ 0 w 440"/>
                  <a:gd name="T77" fmla="*/ 0 h 1549"/>
                  <a:gd name="T78" fmla="*/ 0 w 440"/>
                  <a:gd name="T79" fmla="*/ 0 h 1549"/>
                  <a:gd name="T80" fmla="*/ 0 w 440"/>
                  <a:gd name="T81" fmla="*/ 0 h 1549"/>
                  <a:gd name="T82" fmla="*/ 0 w 440"/>
                  <a:gd name="T83" fmla="*/ 0 h 1549"/>
                  <a:gd name="T84" fmla="*/ 0 w 440"/>
                  <a:gd name="T85" fmla="*/ 0 h 1549"/>
                  <a:gd name="T86" fmla="*/ 0 w 440"/>
                  <a:gd name="T87" fmla="*/ 0 h 1549"/>
                  <a:gd name="T88" fmla="*/ 0 w 440"/>
                  <a:gd name="T89" fmla="*/ 0 h 1549"/>
                  <a:gd name="T90" fmla="*/ 0 w 440"/>
                  <a:gd name="T91" fmla="*/ 0 h 1549"/>
                  <a:gd name="T92" fmla="*/ 0 w 440"/>
                  <a:gd name="T93" fmla="*/ 0 h 1549"/>
                  <a:gd name="T94" fmla="*/ 0 w 440"/>
                  <a:gd name="T95" fmla="*/ 0 h 1549"/>
                  <a:gd name="T96" fmla="*/ 0 w 440"/>
                  <a:gd name="T97" fmla="*/ 0 h 1549"/>
                  <a:gd name="T98" fmla="*/ 0 w 440"/>
                  <a:gd name="T99" fmla="*/ 0 h 1549"/>
                  <a:gd name="T100" fmla="*/ 0 w 440"/>
                  <a:gd name="T101" fmla="*/ 0 h 1549"/>
                  <a:gd name="T102" fmla="*/ 0 w 440"/>
                  <a:gd name="T103" fmla="*/ 0 h 1549"/>
                  <a:gd name="T104" fmla="*/ 0 w 440"/>
                  <a:gd name="T105" fmla="*/ 0 h 1549"/>
                  <a:gd name="T106" fmla="*/ 0 w 440"/>
                  <a:gd name="T107" fmla="*/ 0 h 1549"/>
                  <a:gd name="T108" fmla="*/ 0 w 440"/>
                  <a:gd name="T109" fmla="*/ 0 h 1549"/>
                  <a:gd name="T110" fmla="*/ 0 w 440"/>
                  <a:gd name="T111" fmla="*/ 0 h 1549"/>
                  <a:gd name="T112" fmla="*/ 0 w 440"/>
                  <a:gd name="T113" fmla="*/ 0 h 1549"/>
                  <a:gd name="T114" fmla="*/ 0 w 440"/>
                  <a:gd name="T115" fmla="*/ 0 h 154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440" h="1549">
                    <a:moveTo>
                      <a:pt x="303" y="1549"/>
                    </a:moveTo>
                    <a:lnTo>
                      <a:pt x="303" y="1549"/>
                    </a:lnTo>
                    <a:lnTo>
                      <a:pt x="284" y="1549"/>
                    </a:lnTo>
                    <a:lnTo>
                      <a:pt x="267" y="1548"/>
                    </a:lnTo>
                    <a:lnTo>
                      <a:pt x="249" y="1546"/>
                    </a:lnTo>
                    <a:lnTo>
                      <a:pt x="232" y="1544"/>
                    </a:lnTo>
                    <a:lnTo>
                      <a:pt x="216" y="1541"/>
                    </a:lnTo>
                    <a:lnTo>
                      <a:pt x="200" y="1536"/>
                    </a:lnTo>
                    <a:lnTo>
                      <a:pt x="186" y="1532"/>
                    </a:lnTo>
                    <a:lnTo>
                      <a:pt x="171" y="1527"/>
                    </a:lnTo>
                    <a:lnTo>
                      <a:pt x="158" y="1522"/>
                    </a:lnTo>
                    <a:lnTo>
                      <a:pt x="144" y="1516"/>
                    </a:lnTo>
                    <a:lnTo>
                      <a:pt x="132" y="1508"/>
                    </a:lnTo>
                    <a:lnTo>
                      <a:pt x="119" y="1501"/>
                    </a:lnTo>
                    <a:lnTo>
                      <a:pt x="108" y="1492"/>
                    </a:lnTo>
                    <a:lnTo>
                      <a:pt x="96" y="1483"/>
                    </a:lnTo>
                    <a:lnTo>
                      <a:pt x="86" y="1473"/>
                    </a:lnTo>
                    <a:lnTo>
                      <a:pt x="77" y="1463"/>
                    </a:lnTo>
                    <a:lnTo>
                      <a:pt x="67" y="1452"/>
                    </a:lnTo>
                    <a:lnTo>
                      <a:pt x="59" y="1441"/>
                    </a:lnTo>
                    <a:lnTo>
                      <a:pt x="51" y="1429"/>
                    </a:lnTo>
                    <a:lnTo>
                      <a:pt x="44" y="1417"/>
                    </a:lnTo>
                    <a:lnTo>
                      <a:pt x="36" y="1405"/>
                    </a:lnTo>
                    <a:lnTo>
                      <a:pt x="30" y="1392"/>
                    </a:lnTo>
                    <a:lnTo>
                      <a:pt x="25" y="1379"/>
                    </a:lnTo>
                    <a:lnTo>
                      <a:pt x="20" y="1365"/>
                    </a:lnTo>
                    <a:lnTo>
                      <a:pt x="15" y="1352"/>
                    </a:lnTo>
                    <a:lnTo>
                      <a:pt x="11" y="1337"/>
                    </a:lnTo>
                    <a:lnTo>
                      <a:pt x="8" y="1323"/>
                    </a:lnTo>
                    <a:lnTo>
                      <a:pt x="5" y="1308"/>
                    </a:lnTo>
                    <a:lnTo>
                      <a:pt x="3" y="1292"/>
                    </a:lnTo>
                    <a:lnTo>
                      <a:pt x="2" y="1277"/>
                    </a:lnTo>
                    <a:lnTo>
                      <a:pt x="0" y="1245"/>
                    </a:lnTo>
                    <a:lnTo>
                      <a:pt x="0" y="0"/>
                    </a:lnTo>
                    <a:lnTo>
                      <a:pt x="222" y="0"/>
                    </a:lnTo>
                    <a:lnTo>
                      <a:pt x="222" y="1231"/>
                    </a:lnTo>
                    <a:lnTo>
                      <a:pt x="223" y="1247"/>
                    </a:lnTo>
                    <a:lnTo>
                      <a:pt x="224" y="1262"/>
                    </a:lnTo>
                    <a:lnTo>
                      <a:pt x="226" y="1276"/>
                    </a:lnTo>
                    <a:lnTo>
                      <a:pt x="229" y="1288"/>
                    </a:lnTo>
                    <a:lnTo>
                      <a:pt x="232" y="1300"/>
                    </a:lnTo>
                    <a:lnTo>
                      <a:pt x="238" y="1310"/>
                    </a:lnTo>
                    <a:lnTo>
                      <a:pt x="243" y="1319"/>
                    </a:lnTo>
                    <a:lnTo>
                      <a:pt x="249" y="1328"/>
                    </a:lnTo>
                    <a:lnTo>
                      <a:pt x="256" y="1335"/>
                    </a:lnTo>
                    <a:lnTo>
                      <a:pt x="266" y="1342"/>
                    </a:lnTo>
                    <a:lnTo>
                      <a:pt x="275" y="1347"/>
                    </a:lnTo>
                    <a:lnTo>
                      <a:pt x="286" y="1352"/>
                    </a:lnTo>
                    <a:lnTo>
                      <a:pt x="298" y="1356"/>
                    </a:lnTo>
                    <a:lnTo>
                      <a:pt x="311" y="1358"/>
                    </a:lnTo>
                    <a:lnTo>
                      <a:pt x="326" y="1359"/>
                    </a:lnTo>
                    <a:lnTo>
                      <a:pt x="341" y="1360"/>
                    </a:lnTo>
                    <a:lnTo>
                      <a:pt x="440" y="1360"/>
                    </a:lnTo>
                    <a:lnTo>
                      <a:pt x="440" y="1549"/>
                    </a:lnTo>
                    <a:lnTo>
                      <a:pt x="303" y="154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7" name="Freeform 40"/>
              <p:cNvSpPr>
                <a:spLocks/>
              </p:cNvSpPr>
              <p:nvPr userDrawn="1"/>
            </p:nvSpPr>
            <p:spPr bwMode="auto">
              <a:xfrm>
                <a:off x="5571" y="4022"/>
                <a:ext cx="43" cy="109"/>
              </a:xfrm>
              <a:custGeom>
                <a:avLst/>
                <a:gdLst>
                  <a:gd name="T0" fmla="*/ 0 w 561"/>
                  <a:gd name="T1" fmla="*/ 0 h 1418"/>
                  <a:gd name="T2" fmla="*/ 0 w 561"/>
                  <a:gd name="T3" fmla="*/ 0 h 1418"/>
                  <a:gd name="T4" fmla="*/ 0 w 561"/>
                  <a:gd name="T5" fmla="*/ 0 h 1418"/>
                  <a:gd name="T6" fmla="*/ 0 w 561"/>
                  <a:gd name="T7" fmla="*/ 0 h 1418"/>
                  <a:gd name="T8" fmla="*/ 0 w 561"/>
                  <a:gd name="T9" fmla="*/ 0 h 1418"/>
                  <a:gd name="T10" fmla="*/ 0 w 561"/>
                  <a:gd name="T11" fmla="*/ 0 h 1418"/>
                  <a:gd name="T12" fmla="*/ 0 w 561"/>
                  <a:gd name="T13" fmla="*/ 0 h 1418"/>
                  <a:gd name="T14" fmla="*/ 0 w 561"/>
                  <a:gd name="T15" fmla="*/ 0 h 1418"/>
                  <a:gd name="T16" fmla="*/ 0 w 561"/>
                  <a:gd name="T17" fmla="*/ 0 h 1418"/>
                  <a:gd name="T18" fmla="*/ 0 w 561"/>
                  <a:gd name="T19" fmla="*/ 0 h 1418"/>
                  <a:gd name="T20" fmla="*/ 0 w 561"/>
                  <a:gd name="T21" fmla="*/ 0 h 1418"/>
                  <a:gd name="T22" fmla="*/ 0 w 561"/>
                  <a:gd name="T23" fmla="*/ 0 h 1418"/>
                  <a:gd name="T24" fmla="*/ 0 w 561"/>
                  <a:gd name="T25" fmla="*/ 0 h 1418"/>
                  <a:gd name="T26" fmla="*/ 0 w 561"/>
                  <a:gd name="T27" fmla="*/ 0 h 1418"/>
                  <a:gd name="T28" fmla="*/ 0 w 561"/>
                  <a:gd name="T29" fmla="*/ 0 h 1418"/>
                  <a:gd name="T30" fmla="*/ 0 w 561"/>
                  <a:gd name="T31" fmla="*/ 0 h 1418"/>
                  <a:gd name="T32" fmla="*/ 0 w 561"/>
                  <a:gd name="T33" fmla="*/ 0 h 1418"/>
                  <a:gd name="T34" fmla="*/ 0 w 561"/>
                  <a:gd name="T35" fmla="*/ 0 h 1418"/>
                  <a:gd name="T36" fmla="*/ 0 w 561"/>
                  <a:gd name="T37" fmla="*/ 0 h 1418"/>
                  <a:gd name="T38" fmla="*/ 0 w 561"/>
                  <a:gd name="T39" fmla="*/ 0 h 1418"/>
                  <a:gd name="T40" fmla="*/ 0 w 561"/>
                  <a:gd name="T41" fmla="*/ 0 h 1418"/>
                  <a:gd name="T42" fmla="*/ 0 w 561"/>
                  <a:gd name="T43" fmla="*/ 0 h 1418"/>
                  <a:gd name="T44" fmla="*/ 0 w 561"/>
                  <a:gd name="T45" fmla="*/ 0 h 1418"/>
                  <a:gd name="T46" fmla="*/ 0 w 561"/>
                  <a:gd name="T47" fmla="*/ 0 h 1418"/>
                  <a:gd name="T48" fmla="*/ 0 w 561"/>
                  <a:gd name="T49" fmla="*/ 0 h 1418"/>
                  <a:gd name="T50" fmla="*/ 0 w 561"/>
                  <a:gd name="T51" fmla="*/ 0 h 1418"/>
                  <a:gd name="T52" fmla="*/ 0 w 561"/>
                  <a:gd name="T53" fmla="*/ 0 h 1418"/>
                  <a:gd name="T54" fmla="*/ 0 w 561"/>
                  <a:gd name="T55" fmla="*/ 0 h 1418"/>
                  <a:gd name="T56" fmla="*/ 0 w 561"/>
                  <a:gd name="T57" fmla="*/ 0 h 1418"/>
                  <a:gd name="T58" fmla="*/ 0 w 561"/>
                  <a:gd name="T59" fmla="*/ 0 h 1418"/>
                  <a:gd name="T60" fmla="*/ 0 w 561"/>
                  <a:gd name="T61" fmla="*/ 0 h 1418"/>
                  <a:gd name="T62" fmla="*/ 0 w 561"/>
                  <a:gd name="T63" fmla="*/ 0 h 1418"/>
                  <a:gd name="T64" fmla="*/ 0 w 561"/>
                  <a:gd name="T65" fmla="*/ 0 h 141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561" h="1418">
                    <a:moveTo>
                      <a:pt x="429" y="1418"/>
                    </a:moveTo>
                    <a:lnTo>
                      <a:pt x="429" y="1418"/>
                    </a:lnTo>
                    <a:lnTo>
                      <a:pt x="411" y="1418"/>
                    </a:lnTo>
                    <a:lnTo>
                      <a:pt x="393" y="1417"/>
                    </a:lnTo>
                    <a:lnTo>
                      <a:pt x="376" y="1415"/>
                    </a:lnTo>
                    <a:lnTo>
                      <a:pt x="360" y="1413"/>
                    </a:lnTo>
                    <a:lnTo>
                      <a:pt x="344" y="1410"/>
                    </a:lnTo>
                    <a:lnTo>
                      <a:pt x="329" y="1405"/>
                    </a:lnTo>
                    <a:lnTo>
                      <a:pt x="314" y="1401"/>
                    </a:lnTo>
                    <a:lnTo>
                      <a:pt x="300" y="1396"/>
                    </a:lnTo>
                    <a:lnTo>
                      <a:pt x="285" y="1390"/>
                    </a:lnTo>
                    <a:lnTo>
                      <a:pt x="273" y="1384"/>
                    </a:lnTo>
                    <a:lnTo>
                      <a:pt x="260" y="1375"/>
                    </a:lnTo>
                    <a:lnTo>
                      <a:pt x="248" y="1368"/>
                    </a:lnTo>
                    <a:lnTo>
                      <a:pt x="237" y="1359"/>
                    </a:lnTo>
                    <a:lnTo>
                      <a:pt x="225" y="1349"/>
                    </a:lnTo>
                    <a:lnTo>
                      <a:pt x="215" y="1340"/>
                    </a:lnTo>
                    <a:lnTo>
                      <a:pt x="205" y="1329"/>
                    </a:lnTo>
                    <a:lnTo>
                      <a:pt x="195" y="1317"/>
                    </a:lnTo>
                    <a:lnTo>
                      <a:pt x="186" y="1306"/>
                    </a:lnTo>
                    <a:lnTo>
                      <a:pt x="178" y="1294"/>
                    </a:lnTo>
                    <a:lnTo>
                      <a:pt x="170" y="1282"/>
                    </a:lnTo>
                    <a:lnTo>
                      <a:pt x="163" y="1269"/>
                    </a:lnTo>
                    <a:lnTo>
                      <a:pt x="157" y="1256"/>
                    </a:lnTo>
                    <a:lnTo>
                      <a:pt x="151" y="1243"/>
                    </a:lnTo>
                    <a:lnTo>
                      <a:pt x="145" y="1230"/>
                    </a:lnTo>
                    <a:lnTo>
                      <a:pt x="141" y="1216"/>
                    </a:lnTo>
                    <a:lnTo>
                      <a:pt x="137" y="1202"/>
                    </a:lnTo>
                    <a:lnTo>
                      <a:pt x="134" y="1187"/>
                    </a:lnTo>
                    <a:lnTo>
                      <a:pt x="131" y="1173"/>
                    </a:lnTo>
                    <a:lnTo>
                      <a:pt x="129" y="1158"/>
                    </a:lnTo>
                    <a:lnTo>
                      <a:pt x="128" y="1143"/>
                    </a:lnTo>
                    <a:lnTo>
                      <a:pt x="127" y="1127"/>
                    </a:lnTo>
                    <a:lnTo>
                      <a:pt x="127" y="1112"/>
                    </a:lnTo>
                    <a:lnTo>
                      <a:pt x="127" y="504"/>
                    </a:lnTo>
                    <a:lnTo>
                      <a:pt x="0" y="504"/>
                    </a:lnTo>
                    <a:lnTo>
                      <a:pt x="0" y="334"/>
                    </a:lnTo>
                    <a:lnTo>
                      <a:pt x="127" y="334"/>
                    </a:lnTo>
                    <a:lnTo>
                      <a:pt x="127" y="0"/>
                    </a:lnTo>
                    <a:lnTo>
                      <a:pt x="348" y="0"/>
                    </a:lnTo>
                    <a:lnTo>
                      <a:pt x="348" y="334"/>
                    </a:lnTo>
                    <a:lnTo>
                      <a:pt x="561" y="334"/>
                    </a:lnTo>
                    <a:lnTo>
                      <a:pt x="561" y="504"/>
                    </a:lnTo>
                    <a:lnTo>
                      <a:pt x="348" y="504"/>
                    </a:lnTo>
                    <a:lnTo>
                      <a:pt x="348" y="1100"/>
                    </a:lnTo>
                    <a:lnTo>
                      <a:pt x="349" y="1116"/>
                    </a:lnTo>
                    <a:lnTo>
                      <a:pt x="350" y="1130"/>
                    </a:lnTo>
                    <a:lnTo>
                      <a:pt x="352" y="1144"/>
                    </a:lnTo>
                    <a:lnTo>
                      <a:pt x="356" y="1156"/>
                    </a:lnTo>
                    <a:lnTo>
                      <a:pt x="360" y="1168"/>
                    </a:lnTo>
                    <a:lnTo>
                      <a:pt x="365" y="1178"/>
                    </a:lnTo>
                    <a:lnTo>
                      <a:pt x="372" y="1188"/>
                    </a:lnTo>
                    <a:lnTo>
                      <a:pt x="379" y="1197"/>
                    </a:lnTo>
                    <a:lnTo>
                      <a:pt x="386" y="1204"/>
                    </a:lnTo>
                    <a:lnTo>
                      <a:pt x="395" y="1210"/>
                    </a:lnTo>
                    <a:lnTo>
                      <a:pt x="406" y="1216"/>
                    </a:lnTo>
                    <a:lnTo>
                      <a:pt x="416" y="1221"/>
                    </a:lnTo>
                    <a:lnTo>
                      <a:pt x="429" y="1224"/>
                    </a:lnTo>
                    <a:lnTo>
                      <a:pt x="441" y="1227"/>
                    </a:lnTo>
                    <a:lnTo>
                      <a:pt x="455" y="1228"/>
                    </a:lnTo>
                    <a:lnTo>
                      <a:pt x="470" y="1229"/>
                    </a:lnTo>
                    <a:lnTo>
                      <a:pt x="561" y="1229"/>
                    </a:lnTo>
                    <a:lnTo>
                      <a:pt x="561" y="1418"/>
                    </a:lnTo>
                    <a:lnTo>
                      <a:pt x="429" y="14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8" name="Freeform 41"/>
              <p:cNvSpPr>
                <a:spLocks/>
              </p:cNvSpPr>
              <p:nvPr userDrawn="1"/>
            </p:nvSpPr>
            <p:spPr bwMode="auto">
              <a:xfrm>
                <a:off x="5636" y="4011"/>
                <a:ext cx="68" cy="120"/>
              </a:xfrm>
              <a:custGeom>
                <a:avLst/>
                <a:gdLst>
                  <a:gd name="T0" fmla="*/ 0 w 889"/>
                  <a:gd name="T1" fmla="*/ 0 h 1549"/>
                  <a:gd name="T2" fmla="*/ 0 w 889"/>
                  <a:gd name="T3" fmla="*/ 0 h 1549"/>
                  <a:gd name="T4" fmla="*/ 0 w 889"/>
                  <a:gd name="T5" fmla="*/ 0 h 1549"/>
                  <a:gd name="T6" fmla="*/ 0 w 889"/>
                  <a:gd name="T7" fmla="*/ 0 h 1549"/>
                  <a:gd name="T8" fmla="*/ 0 w 889"/>
                  <a:gd name="T9" fmla="*/ 0 h 1549"/>
                  <a:gd name="T10" fmla="*/ 0 w 889"/>
                  <a:gd name="T11" fmla="*/ 0 h 1549"/>
                  <a:gd name="T12" fmla="*/ 0 w 889"/>
                  <a:gd name="T13" fmla="*/ 0 h 1549"/>
                  <a:gd name="T14" fmla="*/ 0 w 889"/>
                  <a:gd name="T15" fmla="*/ 0 h 1549"/>
                  <a:gd name="T16" fmla="*/ 0 w 889"/>
                  <a:gd name="T17" fmla="*/ 0 h 1549"/>
                  <a:gd name="T18" fmla="*/ 0 w 889"/>
                  <a:gd name="T19" fmla="*/ 0 h 1549"/>
                  <a:gd name="T20" fmla="*/ 0 w 889"/>
                  <a:gd name="T21" fmla="*/ 0 h 1549"/>
                  <a:gd name="T22" fmla="*/ 0 w 889"/>
                  <a:gd name="T23" fmla="*/ 0 h 1549"/>
                  <a:gd name="T24" fmla="*/ 0 w 889"/>
                  <a:gd name="T25" fmla="*/ 0 h 1549"/>
                  <a:gd name="T26" fmla="*/ 0 w 889"/>
                  <a:gd name="T27" fmla="*/ 0 h 1549"/>
                  <a:gd name="T28" fmla="*/ 0 w 889"/>
                  <a:gd name="T29" fmla="*/ 0 h 1549"/>
                  <a:gd name="T30" fmla="*/ 0 w 889"/>
                  <a:gd name="T31" fmla="*/ 0 h 1549"/>
                  <a:gd name="T32" fmla="*/ 0 w 889"/>
                  <a:gd name="T33" fmla="*/ 0 h 1549"/>
                  <a:gd name="T34" fmla="*/ 0 w 889"/>
                  <a:gd name="T35" fmla="*/ 0 h 1549"/>
                  <a:gd name="T36" fmla="*/ 0 w 889"/>
                  <a:gd name="T37" fmla="*/ 0 h 1549"/>
                  <a:gd name="T38" fmla="*/ 0 w 889"/>
                  <a:gd name="T39" fmla="*/ 0 h 1549"/>
                  <a:gd name="T40" fmla="*/ 0 w 889"/>
                  <a:gd name="T41" fmla="*/ 0 h 1549"/>
                  <a:gd name="T42" fmla="*/ 0 w 889"/>
                  <a:gd name="T43" fmla="*/ 0 h 1549"/>
                  <a:gd name="T44" fmla="*/ 0 w 889"/>
                  <a:gd name="T45" fmla="*/ 0 h 1549"/>
                  <a:gd name="T46" fmla="*/ 0 w 889"/>
                  <a:gd name="T47" fmla="*/ 0 h 1549"/>
                  <a:gd name="T48" fmla="*/ 0 w 889"/>
                  <a:gd name="T49" fmla="*/ 0 h 1549"/>
                  <a:gd name="T50" fmla="*/ 0 w 889"/>
                  <a:gd name="T51" fmla="*/ 0 h 1549"/>
                  <a:gd name="T52" fmla="*/ 0 w 889"/>
                  <a:gd name="T53" fmla="*/ 0 h 1549"/>
                  <a:gd name="T54" fmla="*/ 0 w 889"/>
                  <a:gd name="T55" fmla="*/ 0 h 1549"/>
                  <a:gd name="T56" fmla="*/ 0 w 889"/>
                  <a:gd name="T57" fmla="*/ 0 h 1549"/>
                  <a:gd name="T58" fmla="*/ 0 w 889"/>
                  <a:gd name="T59" fmla="*/ 0 h 1549"/>
                  <a:gd name="T60" fmla="*/ 0 w 889"/>
                  <a:gd name="T61" fmla="*/ 0 h 1549"/>
                  <a:gd name="T62" fmla="*/ 0 w 889"/>
                  <a:gd name="T63" fmla="*/ 0 h 1549"/>
                  <a:gd name="T64" fmla="*/ 0 w 889"/>
                  <a:gd name="T65" fmla="*/ 0 h 1549"/>
                  <a:gd name="T66" fmla="*/ 0 w 889"/>
                  <a:gd name="T67" fmla="*/ 0 h 1549"/>
                  <a:gd name="T68" fmla="*/ 0 w 889"/>
                  <a:gd name="T69" fmla="*/ 0 h 1549"/>
                  <a:gd name="T70" fmla="*/ 0 w 889"/>
                  <a:gd name="T71" fmla="*/ 0 h 1549"/>
                  <a:gd name="T72" fmla="*/ 0 w 889"/>
                  <a:gd name="T73" fmla="*/ 0 h 1549"/>
                  <a:gd name="T74" fmla="*/ 0 w 889"/>
                  <a:gd name="T75" fmla="*/ 0 h 1549"/>
                  <a:gd name="T76" fmla="*/ 0 w 889"/>
                  <a:gd name="T77" fmla="*/ 0 h 1549"/>
                  <a:gd name="T78" fmla="*/ 0 w 889"/>
                  <a:gd name="T79" fmla="*/ 0 h 1549"/>
                  <a:gd name="T80" fmla="*/ 0 w 889"/>
                  <a:gd name="T81" fmla="*/ 0 h 1549"/>
                  <a:gd name="T82" fmla="*/ 0 w 889"/>
                  <a:gd name="T83" fmla="*/ 0 h 1549"/>
                  <a:gd name="T84" fmla="*/ 0 w 889"/>
                  <a:gd name="T85" fmla="*/ 0 h 1549"/>
                  <a:gd name="T86" fmla="*/ 0 w 889"/>
                  <a:gd name="T87" fmla="*/ 0 h 1549"/>
                  <a:gd name="T88" fmla="*/ 0 w 889"/>
                  <a:gd name="T89" fmla="*/ 0 h 1549"/>
                  <a:gd name="T90" fmla="*/ 0 w 889"/>
                  <a:gd name="T91" fmla="*/ 0 h 1549"/>
                  <a:gd name="T92" fmla="*/ 0 w 889"/>
                  <a:gd name="T93" fmla="*/ 0 h 1549"/>
                  <a:gd name="T94" fmla="*/ 0 w 889"/>
                  <a:gd name="T95" fmla="*/ 0 h 1549"/>
                  <a:gd name="T96" fmla="*/ 0 w 889"/>
                  <a:gd name="T97" fmla="*/ 0 h 1549"/>
                  <a:gd name="T98" fmla="*/ 0 w 889"/>
                  <a:gd name="T99" fmla="*/ 0 h 1549"/>
                  <a:gd name="T100" fmla="*/ 0 w 889"/>
                  <a:gd name="T101" fmla="*/ 0 h 1549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889" h="1549">
                    <a:moveTo>
                      <a:pt x="668" y="1549"/>
                    </a:moveTo>
                    <a:lnTo>
                      <a:pt x="668" y="872"/>
                    </a:lnTo>
                    <a:lnTo>
                      <a:pt x="667" y="843"/>
                    </a:lnTo>
                    <a:lnTo>
                      <a:pt x="664" y="816"/>
                    </a:lnTo>
                    <a:lnTo>
                      <a:pt x="659" y="791"/>
                    </a:lnTo>
                    <a:lnTo>
                      <a:pt x="652" y="767"/>
                    </a:lnTo>
                    <a:lnTo>
                      <a:pt x="643" y="745"/>
                    </a:lnTo>
                    <a:lnTo>
                      <a:pt x="638" y="736"/>
                    </a:lnTo>
                    <a:lnTo>
                      <a:pt x="633" y="726"/>
                    </a:lnTo>
                    <a:lnTo>
                      <a:pt x="626" y="716"/>
                    </a:lnTo>
                    <a:lnTo>
                      <a:pt x="620" y="708"/>
                    </a:lnTo>
                    <a:lnTo>
                      <a:pt x="613" y="700"/>
                    </a:lnTo>
                    <a:lnTo>
                      <a:pt x="606" y="691"/>
                    </a:lnTo>
                    <a:lnTo>
                      <a:pt x="589" y="678"/>
                    </a:lnTo>
                    <a:lnTo>
                      <a:pt x="573" y="665"/>
                    </a:lnTo>
                    <a:lnTo>
                      <a:pt x="554" y="655"/>
                    </a:lnTo>
                    <a:lnTo>
                      <a:pt x="534" y="646"/>
                    </a:lnTo>
                    <a:lnTo>
                      <a:pt x="514" y="639"/>
                    </a:lnTo>
                    <a:lnTo>
                      <a:pt x="493" y="634"/>
                    </a:lnTo>
                    <a:lnTo>
                      <a:pt x="470" y="632"/>
                    </a:lnTo>
                    <a:lnTo>
                      <a:pt x="446" y="631"/>
                    </a:lnTo>
                    <a:lnTo>
                      <a:pt x="422" y="632"/>
                    </a:lnTo>
                    <a:lnTo>
                      <a:pt x="399" y="634"/>
                    </a:lnTo>
                    <a:lnTo>
                      <a:pt x="377" y="639"/>
                    </a:lnTo>
                    <a:lnTo>
                      <a:pt x="357" y="646"/>
                    </a:lnTo>
                    <a:lnTo>
                      <a:pt x="337" y="655"/>
                    </a:lnTo>
                    <a:lnTo>
                      <a:pt x="318" y="665"/>
                    </a:lnTo>
                    <a:lnTo>
                      <a:pt x="301" y="678"/>
                    </a:lnTo>
                    <a:lnTo>
                      <a:pt x="285" y="691"/>
                    </a:lnTo>
                    <a:lnTo>
                      <a:pt x="277" y="700"/>
                    </a:lnTo>
                    <a:lnTo>
                      <a:pt x="270" y="708"/>
                    </a:lnTo>
                    <a:lnTo>
                      <a:pt x="263" y="716"/>
                    </a:lnTo>
                    <a:lnTo>
                      <a:pt x="257" y="726"/>
                    </a:lnTo>
                    <a:lnTo>
                      <a:pt x="252" y="736"/>
                    </a:lnTo>
                    <a:lnTo>
                      <a:pt x="247" y="745"/>
                    </a:lnTo>
                    <a:lnTo>
                      <a:pt x="242" y="757"/>
                    </a:lnTo>
                    <a:lnTo>
                      <a:pt x="237" y="767"/>
                    </a:lnTo>
                    <a:lnTo>
                      <a:pt x="230" y="791"/>
                    </a:lnTo>
                    <a:lnTo>
                      <a:pt x="226" y="816"/>
                    </a:lnTo>
                    <a:lnTo>
                      <a:pt x="223" y="843"/>
                    </a:lnTo>
                    <a:lnTo>
                      <a:pt x="222" y="872"/>
                    </a:lnTo>
                    <a:lnTo>
                      <a:pt x="222" y="1549"/>
                    </a:lnTo>
                    <a:lnTo>
                      <a:pt x="0" y="1549"/>
                    </a:lnTo>
                    <a:lnTo>
                      <a:pt x="0" y="0"/>
                    </a:lnTo>
                    <a:lnTo>
                      <a:pt x="222" y="0"/>
                    </a:lnTo>
                    <a:lnTo>
                      <a:pt x="222" y="556"/>
                    </a:lnTo>
                    <a:lnTo>
                      <a:pt x="236" y="542"/>
                    </a:lnTo>
                    <a:lnTo>
                      <a:pt x="251" y="527"/>
                    </a:lnTo>
                    <a:lnTo>
                      <a:pt x="266" y="515"/>
                    </a:lnTo>
                    <a:lnTo>
                      <a:pt x="283" y="502"/>
                    </a:lnTo>
                    <a:lnTo>
                      <a:pt x="299" y="491"/>
                    </a:lnTo>
                    <a:lnTo>
                      <a:pt x="316" y="482"/>
                    </a:lnTo>
                    <a:lnTo>
                      <a:pt x="333" y="472"/>
                    </a:lnTo>
                    <a:lnTo>
                      <a:pt x="350" y="464"/>
                    </a:lnTo>
                    <a:lnTo>
                      <a:pt x="368" y="457"/>
                    </a:lnTo>
                    <a:lnTo>
                      <a:pt x="387" y="450"/>
                    </a:lnTo>
                    <a:lnTo>
                      <a:pt x="405" y="445"/>
                    </a:lnTo>
                    <a:lnTo>
                      <a:pt x="425" y="440"/>
                    </a:lnTo>
                    <a:lnTo>
                      <a:pt x="445" y="437"/>
                    </a:lnTo>
                    <a:lnTo>
                      <a:pt x="465" y="435"/>
                    </a:lnTo>
                    <a:lnTo>
                      <a:pt x="485" y="433"/>
                    </a:lnTo>
                    <a:lnTo>
                      <a:pt x="506" y="433"/>
                    </a:lnTo>
                    <a:lnTo>
                      <a:pt x="529" y="433"/>
                    </a:lnTo>
                    <a:lnTo>
                      <a:pt x="551" y="435"/>
                    </a:lnTo>
                    <a:lnTo>
                      <a:pt x="571" y="437"/>
                    </a:lnTo>
                    <a:lnTo>
                      <a:pt x="592" y="440"/>
                    </a:lnTo>
                    <a:lnTo>
                      <a:pt x="612" y="443"/>
                    </a:lnTo>
                    <a:lnTo>
                      <a:pt x="631" y="448"/>
                    </a:lnTo>
                    <a:lnTo>
                      <a:pt x="649" y="454"/>
                    </a:lnTo>
                    <a:lnTo>
                      <a:pt x="667" y="461"/>
                    </a:lnTo>
                    <a:lnTo>
                      <a:pt x="685" y="468"/>
                    </a:lnTo>
                    <a:lnTo>
                      <a:pt x="701" y="476"/>
                    </a:lnTo>
                    <a:lnTo>
                      <a:pt x="717" y="485"/>
                    </a:lnTo>
                    <a:lnTo>
                      <a:pt x="732" y="495"/>
                    </a:lnTo>
                    <a:lnTo>
                      <a:pt x="748" y="507"/>
                    </a:lnTo>
                    <a:lnTo>
                      <a:pt x="761" y="518"/>
                    </a:lnTo>
                    <a:lnTo>
                      <a:pt x="775" y="530"/>
                    </a:lnTo>
                    <a:lnTo>
                      <a:pt x="788" y="544"/>
                    </a:lnTo>
                    <a:lnTo>
                      <a:pt x="801" y="557"/>
                    </a:lnTo>
                    <a:lnTo>
                      <a:pt x="812" y="573"/>
                    </a:lnTo>
                    <a:lnTo>
                      <a:pt x="823" y="587"/>
                    </a:lnTo>
                    <a:lnTo>
                      <a:pt x="832" y="604"/>
                    </a:lnTo>
                    <a:lnTo>
                      <a:pt x="841" y="620"/>
                    </a:lnTo>
                    <a:lnTo>
                      <a:pt x="850" y="637"/>
                    </a:lnTo>
                    <a:lnTo>
                      <a:pt x="857" y="655"/>
                    </a:lnTo>
                    <a:lnTo>
                      <a:pt x="864" y="673"/>
                    </a:lnTo>
                    <a:lnTo>
                      <a:pt x="870" y="691"/>
                    </a:lnTo>
                    <a:lnTo>
                      <a:pt x="876" y="710"/>
                    </a:lnTo>
                    <a:lnTo>
                      <a:pt x="880" y="731"/>
                    </a:lnTo>
                    <a:lnTo>
                      <a:pt x="883" y="750"/>
                    </a:lnTo>
                    <a:lnTo>
                      <a:pt x="886" y="771"/>
                    </a:lnTo>
                    <a:lnTo>
                      <a:pt x="888" y="793"/>
                    </a:lnTo>
                    <a:lnTo>
                      <a:pt x="889" y="815"/>
                    </a:lnTo>
                    <a:lnTo>
                      <a:pt x="889" y="838"/>
                    </a:lnTo>
                    <a:lnTo>
                      <a:pt x="889" y="1549"/>
                    </a:lnTo>
                    <a:lnTo>
                      <a:pt x="668" y="154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9" name="Freeform 42"/>
              <p:cNvSpPr>
                <a:spLocks/>
              </p:cNvSpPr>
              <p:nvPr userDrawn="1"/>
            </p:nvSpPr>
            <p:spPr bwMode="auto">
              <a:xfrm>
                <a:off x="4973" y="4101"/>
                <a:ext cx="14" cy="30"/>
              </a:xfrm>
              <a:custGeom>
                <a:avLst/>
                <a:gdLst>
                  <a:gd name="T0" fmla="*/ 0 w 179"/>
                  <a:gd name="T1" fmla="*/ 0 h 397"/>
                  <a:gd name="T2" fmla="*/ 0 w 179"/>
                  <a:gd name="T3" fmla="*/ 0 h 397"/>
                  <a:gd name="T4" fmla="*/ 0 w 179"/>
                  <a:gd name="T5" fmla="*/ 0 h 397"/>
                  <a:gd name="T6" fmla="*/ 0 w 179"/>
                  <a:gd name="T7" fmla="*/ 0 h 397"/>
                  <a:gd name="T8" fmla="*/ 0 w 179"/>
                  <a:gd name="T9" fmla="*/ 0 h 397"/>
                  <a:gd name="T10" fmla="*/ 0 w 179"/>
                  <a:gd name="T11" fmla="*/ 0 h 397"/>
                  <a:gd name="T12" fmla="*/ 0 w 179"/>
                  <a:gd name="T13" fmla="*/ 0 h 397"/>
                  <a:gd name="T14" fmla="*/ 0 w 179"/>
                  <a:gd name="T15" fmla="*/ 0 h 397"/>
                  <a:gd name="T16" fmla="*/ 0 w 179"/>
                  <a:gd name="T17" fmla="*/ 0 h 397"/>
                  <a:gd name="T18" fmla="*/ 0 w 179"/>
                  <a:gd name="T19" fmla="*/ 0 h 397"/>
                  <a:gd name="T20" fmla="*/ 0 w 179"/>
                  <a:gd name="T21" fmla="*/ 0 h 397"/>
                  <a:gd name="T22" fmla="*/ 0 w 179"/>
                  <a:gd name="T23" fmla="*/ 0 h 397"/>
                  <a:gd name="T24" fmla="*/ 0 w 179"/>
                  <a:gd name="T25" fmla="*/ 0 h 397"/>
                  <a:gd name="T26" fmla="*/ 0 w 179"/>
                  <a:gd name="T27" fmla="*/ 0 h 397"/>
                  <a:gd name="T28" fmla="*/ 0 w 179"/>
                  <a:gd name="T29" fmla="*/ 0 h 397"/>
                  <a:gd name="T30" fmla="*/ 0 w 179"/>
                  <a:gd name="T31" fmla="*/ 0 h 397"/>
                  <a:gd name="T32" fmla="*/ 0 w 179"/>
                  <a:gd name="T33" fmla="*/ 0 h 397"/>
                  <a:gd name="T34" fmla="*/ 0 w 179"/>
                  <a:gd name="T35" fmla="*/ 0 h 397"/>
                  <a:gd name="T36" fmla="*/ 0 w 179"/>
                  <a:gd name="T37" fmla="*/ 0 h 397"/>
                  <a:gd name="T38" fmla="*/ 0 w 179"/>
                  <a:gd name="T39" fmla="*/ 0 h 397"/>
                  <a:gd name="T40" fmla="*/ 0 w 179"/>
                  <a:gd name="T41" fmla="*/ 0 h 39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79" h="397">
                    <a:moveTo>
                      <a:pt x="60" y="11"/>
                    </a:moveTo>
                    <a:lnTo>
                      <a:pt x="60" y="11"/>
                    </a:lnTo>
                    <a:lnTo>
                      <a:pt x="57" y="6"/>
                    </a:lnTo>
                    <a:lnTo>
                      <a:pt x="54" y="2"/>
                    </a:lnTo>
                    <a:lnTo>
                      <a:pt x="51" y="0"/>
                    </a:lnTo>
                    <a:lnTo>
                      <a:pt x="48" y="0"/>
                    </a:lnTo>
                    <a:lnTo>
                      <a:pt x="45" y="1"/>
                    </a:lnTo>
                    <a:lnTo>
                      <a:pt x="43" y="4"/>
                    </a:lnTo>
                    <a:lnTo>
                      <a:pt x="42" y="8"/>
                    </a:lnTo>
                    <a:lnTo>
                      <a:pt x="41" y="13"/>
                    </a:lnTo>
                    <a:lnTo>
                      <a:pt x="0" y="384"/>
                    </a:lnTo>
                    <a:lnTo>
                      <a:pt x="0" y="391"/>
                    </a:lnTo>
                    <a:lnTo>
                      <a:pt x="1" y="397"/>
                    </a:lnTo>
                    <a:lnTo>
                      <a:pt x="172" y="397"/>
                    </a:lnTo>
                    <a:lnTo>
                      <a:pt x="176" y="392"/>
                    </a:lnTo>
                    <a:lnTo>
                      <a:pt x="178" y="387"/>
                    </a:lnTo>
                    <a:lnTo>
                      <a:pt x="179" y="383"/>
                    </a:lnTo>
                    <a:lnTo>
                      <a:pt x="179" y="378"/>
                    </a:lnTo>
                    <a:lnTo>
                      <a:pt x="60" y="1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50" name="Freeform 43"/>
              <p:cNvSpPr>
                <a:spLocks/>
              </p:cNvSpPr>
              <p:nvPr userDrawn="1"/>
            </p:nvSpPr>
            <p:spPr bwMode="auto">
              <a:xfrm>
                <a:off x="5104" y="4099"/>
                <a:ext cx="12" cy="32"/>
              </a:xfrm>
              <a:custGeom>
                <a:avLst/>
                <a:gdLst>
                  <a:gd name="T0" fmla="*/ 0 w 159"/>
                  <a:gd name="T1" fmla="*/ 0 h 419"/>
                  <a:gd name="T2" fmla="*/ 0 w 159"/>
                  <a:gd name="T3" fmla="*/ 0 h 419"/>
                  <a:gd name="T4" fmla="*/ 0 w 159"/>
                  <a:gd name="T5" fmla="*/ 0 h 419"/>
                  <a:gd name="T6" fmla="*/ 0 w 159"/>
                  <a:gd name="T7" fmla="*/ 0 h 419"/>
                  <a:gd name="T8" fmla="*/ 0 w 159"/>
                  <a:gd name="T9" fmla="*/ 0 h 419"/>
                  <a:gd name="T10" fmla="*/ 0 w 159"/>
                  <a:gd name="T11" fmla="*/ 0 h 419"/>
                  <a:gd name="T12" fmla="*/ 0 w 159"/>
                  <a:gd name="T13" fmla="*/ 0 h 419"/>
                  <a:gd name="T14" fmla="*/ 0 w 159"/>
                  <a:gd name="T15" fmla="*/ 0 h 419"/>
                  <a:gd name="T16" fmla="*/ 0 w 159"/>
                  <a:gd name="T17" fmla="*/ 0 h 419"/>
                  <a:gd name="T18" fmla="*/ 0 w 159"/>
                  <a:gd name="T19" fmla="*/ 0 h 419"/>
                  <a:gd name="T20" fmla="*/ 0 w 159"/>
                  <a:gd name="T21" fmla="*/ 0 h 419"/>
                  <a:gd name="T22" fmla="*/ 0 w 159"/>
                  <a:gd name="T23" fmla="*/ 0 h 419"/>
                  <a:gd name="T24" fmla="*/ 0 w 159"/>
                  <a:gd name="T25" fmla="*/ 0 h 419"/>
                  <a:gd name="T26" fmla="*/ 0 w 159"/>
                  <a:gd name="T27" fmla="*/ 0 h 41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59" h="419">
                    <a:moveTo>
                      <a:pt x="66" y="5"/>
                    </a:moveTo>
                    <a:lnTo>
                      <a:pt x="0" y="419"/>
                    </a:lnTo>
                    <a:lnTo>
                      <a:pt x="159" y="419"/>
                    </a:lnTo>
                    <a:lnTo>
                      <a:pt x="78" y="4"/>
                    </a:lnTo>
                    <a:lnTo>
                      <a:pt x="77" y="2"/>
                    </a:lnTo>
                    <a:lnTo>
                      <a:pt x="76" y="0"/>
                    </a:lnTo>
                    <a:lnTo>
                      <a:pt x="74" y="0"/>
                    </a:lnTo>
                    <a:lnTo>
                      <a:pt x="72" y="0"/>
                    </a:lnTo>
                    <a:lnTo>
                      <a:pt x="69" y="0"/>
                    </a:lnTo>
                    <a:lnTo>
                      <a:pt x="68" y="1"/>
                    </a:lnTo>
                    <a:lnTo>
                      <a:pt x="67" y="3"/>
                    </a:lnTo>
                    <a:lnTo>
                      <a:pt x="66" y="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51" name="Freeform 44"/>
              <p:cNvSpPr>
                <a:spLocks noEditPoints="1"/>
              </p:cNvSpPr>
              <p:nvPr userDrawn="1"/>
            </p:nvSpPr>
            <p:spPr bwMode="auto">
              <a:xfrm>
                <a:off x="5135" y="4133"/>
                <a:ext cx="14" cy="14"/>
              </a:xfrm>
              <a:custGeom>
                <a:avLst/>
                <a:gdLst>
                  <a:gd name="T0" fmla="*/ 0 w 181"/>
                  <a:gd name="T1" fmla="*/ 0 h 185"/>
                  <a:gd name="T2" fmla="*/ 0 w 181"/>
                  <a:gd name="T3" fmla="*/ 0 h 185"/>
                  <a:gd name="T4" fmla="*/ 0 w 181"/>
                  <a:gd name="T5" fmla="*/ 0 h 185"/>
                  <a:gd name="T6" fmla="*/ 0 w 181"/>
                  <a:gd name="T7" fmla="*/ 0 h 185"/>
                  <a:gd name="T8" fmla="*/ 0 w 181"/>
                  <a:gd name="T9" fmla="*/ 0 h 185"/>
                  <a:gd name="T10" fmla="*/ 0 w 181"/>
                  <a:gd name="T11" fmla="*/ 0 h 185"/>
                  <a:gd name="T12" fmla="*/ 0 w 181"/>
                  <a:gd name="T13" fmla="*/ 0 h 185"/>
                  <a:gd name="T14" fmla="*/ 0 w 181"/>
                  <a:gd name="T15" fmla="*/ 0 h 185"/>
                  <a:gd name="T16" fmla="*/ 0 w 181"/>
                  <a:gd name="T17" fmla="*/ 0 h 185"/>
                  <a:gd name="T18" fmla="*/ 0 w 181"/>
                  <a:gd name="T19" fmla="*/ 0 h 185"/>
                  <a:gd name="T20" fmla="*/ 0 w 181"/>
                  <a:gd name="T21" fmla="*/ 0 h 185"/>
                  <a:gd name="T22" fmla="*/ 0 w 181"/>
                  <a:gd name="T23" fmla="*/ 0 h 185"/>
                  <a:gd name="T24" fmla="*/ 0 w 181"/>
                  <a:gd name="T25" fmla="*/ 0 h 185"/>
                  <a:gd name="T26" fmla="*/ 0 w 181"/>
                  <a:gd name="T27" fmla="*/ 0 h 185"/>
                  <a:gd name="T28" fmla="*/ 0 w 181"/>
                  <a:gd name="T29" fmla="*/ 0 h 185"/>
                  <a:gd name="T30" fmla="*/ 0 w 181"/>
                  <a:gd name="T31" fmla="*/ 0 h 185"/>
                  <a:gd name="T32" fmla="*/ 0 w 181"/>
                  <a:gd name="T33" fmla="*/ 0 h 185"/>
                  <a:gd name="T34" fmla="*/ 0 w 181"/>
                  <a:gd name="T35" fmla="*/ 0 h 185"/>
                  <a:gd name="T36" fmla="*/ 0 w 181"/>
                  <a:gd name="T37" fmla="*/ 0 h 185"/>
                  <a:gd name="T38" fmla="*/ 0 w 181"/>
                  <a:gd name="T39" fmla="*/ 0 h 185"/>
                  <a:gd name="T40" fmla="*/ 0 w 181"/>
                  <a:gd name="T41" fmla="*/ 0 h 185"/>
                  <a:gd name="T42" fmla="*/ 0 w 181"/>
                  <a:gd name="T43" fmla="*/ 0 h 185"/>
                  <a:gd name="T44" fmla="*/ 0 w 181"/>
                  <a:gd name="T45" fmla="*/ 0 h 185"/>
                  <a:gd name="T46" fmla="*/ 0 w 181"/>
                  <a:gd name="T47" fmla="*/ 0 h 185"/>
                  <a:gd name="T48" fmla="*/ 0 w 181"/>
                  <a:gd name="T49" fmla="*/ 0 h 185"/>
                  <a:gd name="T50" fmla="*/ 0 w 181"/>
                  <a:gd name="T51" fmla="*/ 0 h 185"/>
                  <a:gd name="T52" fmla="*/ 0 w 181"/>
                  <a:gd name="T53" fmla="*/ 0 h 185"/>
                  <a:gd name="T54" fmla="*/ 0 w 181"/>
                  <a:gd name="T55" fmla="*/ 0 h 185"/>
                  <a:gd name="T56" fmla="*/ 0 w 181"/>
                  <a:gd name="T57" fmla="*/ 0 h 185"/>
                  <a:gd name="T58" fmla="*/ 0 w 181"/>
                  <a:gd name="T59" fmla="*/ 0 h 185"/>
                  <a:gd name="T60" fmla="*/ 0 w 181"/>
                  <a:gd name="T61" fmla="*/ 0 h 185"/>
                  <a:gd name="T62" fmla="*/ 0 w 181"/>
                  <a:gd name="T63" fmla="*/ 0 h 185"/>
                  <a:gd name="T64" fmla="*/ 0 w 181"/>
                  <a:gd name="T65" fmla="*/ 0 h 185"/>
                  <a:gd name="T66" fmla="*/ 0 w 181"/>
                  <a:gd name="T67" fmla="*/ 0 h 185"/>
                  <a:gd name="T68" fmla="*/ 0 w 181"/>
                  <a:gd name="T69" fmla="*/ 0 h 185"/>
                  <a:gd name="T70" fmla="*/ 0 w 181"/>
                  <a:gd name="T71" fmla="*/ 0 h 185"/>
                  <a:gd name="T72" fmla="*/ 0 w 181"/>
                  <a:gd name="T73" fmla="*/ 0 h 185"/>
                  <a:gd name="T74" fmla="*/ 0 w 181"/>
                  <a:gd name="T75" fmla="*/ 0 h 185"/>
                  <a:gd name="T76" fmla="*/ 0 w 181"/>
                  <a:gd name="T77" fmla="*/ 0 h 185"/>
                  <a:gd name="T78" fmla="*/ 0 w 181"/>
                  <a:gd name="T79" fmla="*/ 0 h 185"/>
                  <a:gd name="T80" fmla="*/ 0 w 181"/>
                  <a:gd name="T81" fmla="*/ 0 h 185"/>
                  <a:gd name="T82" fmla="*/ 0 w 181"/>
                  <a:gd name="T83" fmla="*/ 0 h 185"/>
                  <a:gd name="T84" fmla="*/ 0 w 181"/>
                  <a:gd name="T85" fmla="*/ 0 h 185"/>
                  <a:gd name="T86" fmla="*/ 0 w 181"/>
                  <a:gd name="T87" fmla="*/ 0 h 185"/>
                  <a:gd name="T88" fmla="*/ 0 w 181"/>
                  <a:gd name="T89" fmla="*/ 0 h 185"/>
                  <a:gd name="T90" fmla="*/ 0 w 181"/>
                  <a:gd name="T91" fmla="*/ 0 h 185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181" h="185">
                    <a:moveTo>
                      <a:pt x="90" y="0"/>
                    </a:moveTo>
                    <a:lnTo>
                      <a:pt x="90" y="0"/>
                    </a:lnTo>
                    <a:lnTo>
                      <a:pt x="82" y="0"/>
                    </a:lnTo>
                    <a:lnTo>
                      <a:pt x="72" y="1"/>
                    </a:lnTo>
                    <a:lnTo>
                      <a:pt x="64" y="3"/>
                    </a:lnTo>
                    <a:lnTo>
                      <a:pt x="56" y="6"/>
                    </a:lnTo>
                    <a:lnTo>
                      <a:pt x="47" y="9"/>
                    </a:lnTo>
                    <a:lnTo>
                      <a:pt x="40" y="14"/>
                    </a:lnTo>
                    <a:lnTo>
                      <a:pt x="33" y="20"/>
                    </a:lnTo>
                    <a:lnTo>
                      <a:pt x="27" y="25"/>
                    </a:lnTo>
                    <a:lnTo>
                      <a:pt x="20" y="31"/>
                    </a:lnTo>
                    <a:lnTo>
                      <a:pt x="15" y="38"/>
                    </a:lnTo>
                    <a:lnTo>
                      <a:pt x="11" y="46"/>
                    </a:lnTo>
                    <a:lnTo>
                      <a:pt x="7" y="54"/>
                    </a:lnTo>
                    <a:lnTo>
                      <a:pt x="4" y="63"/>
                    </a:lnTo>
                    <a:lnTo>
                      <a:pt x="2" y="73"/>
                    </a:lnTo>
                    <a:lnTo>
                      <a:pt x="0" y="82"/>
                    </a:lnTo>
                    <a:lnTo>
                      <a:pt x="0" y="92"/>
                    </a:lnTo>
                    <a:lnTo>
                      <a:pt x="0" y="102"/>
                    </a:lnTo>
                    <a:lnTo>
                      <a:pt x="1" y="111"/>
                    </a:lnTo>
                    <a:lnTo>
                      <a:pt x="4" y="120"/>
                    </a:lnTo>
                    <a:lnTo>
                      <a:pt x="6" y="129"/>
                    </a:lnTo>
                    <a:lnTo>
                      <a:pt x="10" y="137"/>
                    </a:lnTo>
                    <a:lnTo>
                      <a:pt x="14" y="145"/>
                    </a:lnTo>
                    <a:lnTo>
                      <a:pt x="19" y="153"/>
                    </a:lnTo>
                    <a:lnTo>
                      <a:pt x="26" y="159"/>
                    </a:lnTo>
                    <a:lnTo>
                      <a:pt x="32" y="165"/>
                    </a:lnTo>
                    <a:lnTo>
                      <a:pt x="38" y="170"/>
                    </a:lnTo>
                    <a:lnTo>
                      <a:pt x="46" y="174"/>
                    </a:lnTo>
                    <a:lnTo>
                      <a:pt x="54" y="178"/>
                    </a:lnTo>
                    <a:lnTo>
                      <a:pt x="62" y="182"/>
                    </a:lnTo>
                    <a:lnTo>
                      <a:pt x="71" y="184"/>
                    </a:lnTo>
                    <a:lnTo>
                      <a:pt x="81" y="185"/>
                    </a:lnTo>
                    <a:lnTo>
                      <a:pt x="90" y="185"/>
                    </a:lnTo>
                    <a:lnTo>
                      <a:pt x="99" y="185"/>
                    </a:lnTo>
                    <a:lnTo>
                      <a:pt x="109" y="184"/>
                    </a:lnTo>
                    <a:lnTo>
                      <a:pt x="117" y="182"/>
                    </a:lnTo>
                    <a:lnTo>
                      <a:pt x="125" y="178"/>
                    </a:lnTo>
                    <a:lnTo>
                      <a:pt x="132" y="175"/>
                    </a:lnTo>
                    <a:lnTo>
                      <a:pt x="141" y="170"/>
                    </a:lnTo>
                    <a:lnTo>
                      <a:pt x="147" y="165"/>
                    </a:lnTo>
                    <a:lnTo>
                      <a:pt x="154" y="160"/>
                    </a:lnTo>
                    <a:lnTo>
                      <a:pt x="159" y="154"/>
                    </a:lnTo>
                    <a:lnTo>
                      <a:pt x="166" y="146"/>
                    </a:lnTo>
                    <a:lnTo>
                      <a:pt x="170" y="139"/>
                    </a:lnTo>
                    <a:lnTo>
                      <a:pt x="174" y="131"/>
                    </a:lnTo>
                    <a:lnTo>
                      <a:pt x="177" y="121"/>
                    </a:lnTo>
                    <a:lnTo>
                      <a:pt x="179" y="112"/>
                    </a:lnTo>
                    <a:lnTo>
                      <a:pt x="181" y="103"/>
                    </a:lnTo>
                    <a:lnTo>
                      <a:pt x="181" y="92"/>
                    </a:lnTo>
                    <a:lnTo>
                      <a:pt x="181" y="82"/>
                    </a:lnTo>
                    <a:lnTo>
                      <a:pt x="179" y="73"/>
                    </a:lnTo>
                    <a:lnTo>
                      <a:pt x="177" y="63"/>
                    </a:lnTo>
                    <a:lnTo>
                      <a:pt x="174" y="54"/>
                    </a:lnTo>
                    <a:lnTo>
                      <a:pt x="170" y="46"/>
                    </a:lnTo>
                    <a:lnTo>
                      <a:pt x="166" y="38"/>
                    </a:lnTo>
                    <a:lnTo>
                      <a:pt x="159" y="31"/>
                    </a:lnTo>
                    <a:lnTo>
                      <a:pt x="154" y="25"/>
                    </a:lnTo>
                    <a:lnTo>
                      <a:pt x="147" y="20"/>
                    </a:lnTo>
                    <a:lnTo>
                      <a:pt x="141" y="14"/>
                    </a:lnTo>
                    <a:lnTo>
                      <a:pt x="132" y="9"/>
                    </a:lnTo>
                    <a:lnTo>
                      <a:pt x="125" y="6"/>
                    </a:lnTo>
                    <a:lnTo>
                      <a:pt x="117" y="3"/>
                    </a:lnTo>
                    <a:lnTo>
                      <a:pt x="109" y="1"/>
                    </a:lnTo>
                    <a:lnTo>
                      <a:pt x="99" y="0"/>
                    </a:lnTo>
                    <a:lnTo>
                      <a:pt x="90" y="0"/>
                    </a:lnTo>
                    <a:close/>
                    <a:moveTo>
                      <a:pt x="90" y="169"/>
                    </a:moveTo>
                    <a:lnTo>
                      <a:pt x="90" y="169"/>
                    </a:lnTo>
                    <a:lnTo>
                      <a:pt x="83" y="169"/>
                    </a:lnTo>
                    <a:lnTo>
                      <a:pt x="74" y="167"/>
                    </a:lnTo>
                    <a:lnTo>
                      <a:pt x="67" y="166"/>
                    </a:lnTo>
                    <a:lnTo>
                      <a:pt x="61" y="163"/>
                    </a:lnTo>
                    <a:lnTo>
                      <a:pt x="55" y="160"/>
                    </a:lnTo>
                    <a:lnTo>
                      <a:pt x="48" y="156"/>
                    </a:lnTo>
                    <a:lnTo>
                      <a:pt x="43" y="152"/>
                    </a:lnTo>
                    <a:lnTo>
                      <a:pt x="38" y="146"/>
                    </a:lnTo>
                    <a:lnTo>
                      <a:pt x="34" y="141"/>
                    </a:lnTo>
                    <a:lnTo>
                      <a:pt x="31" y="135"/>
                    </a:lnTo>
                    <a:lnTo>
                      <a:pt x="27" y="129"/>
                    </a:lnTo>
                    <a:lnTo>
                      <a:pt x="25" y="122"/>
                    </a:lnTo>
                    <a:lnTo>
                      <a:pt x="22" y="115"/>
                    </a:lnTo>
                    <a:lnTo>
                      <a:pt x="20" y="108"/>
                    </a:lnTo>
                    <a:lnTo>
                      <a:pt x="19" y="101"/>
                    </a:lnTo>
                    <a:lnTo>
                      <a:pt x="19" y="92"/>
                    </a:lnTo>
                    <a:lnTo>
                      <a:pt x="19" y="84"/>
                    </a:lnTo>
                    <a:lnTo>
                      <a:pt x="20" y="76"/>
                    </a:lnTo>
                    <a:lnTo>
                      <a:pt x="22" y="68"/>
                    </a:lnTo>
                    <a:lnTo>
                      <a:pt x="25" y="61"/>
                    </a:lnTo>
                    <a:lnTo>
                      <a:pt x="28" y="55"/>
                    </a:lnTo>
                    <a:lnTo>
                      <a:pt x="31" y="49"/>
                    </a:lnTo>
                    <a:lnTo>
                      <a:pt x="35" y="42"/>
                    </a:lnTo>
                    <a:lnTo>
                      <a:pt x="40" y="37"/>
                    </a:lnTo>
                    <a:lnTo>
                      <a:pt x="45" y="32"/>
                    </a:lnTo>
                    <a:lnTo>
                      <a:pt x="51" y="28"/>
                    </a:lnTo>
                    <a:lnTo>
                      <a:pt x="56" y="25"/>
                    </a:lnTo>
                    <a:lnTo>
                      <a:pt x="62" y="22"/>
                    </a:lnTo>
                    <a:lnTo>
                      <a:pt x="69" y="19"/>
                    </a:lnTo>
                    <a:lnTo>
                      <a:pt x="75" y="18"/>
                    </a:lnTo>
                    <a:lnTo>
                      <a:pt x="83" y="17"/>
                    </a:lnTo>
                    <a:lnTo>
                      <a:pt x="90" y="15"/>
                    </a:lnTo>
                    <a:lnTo>
                      <a:pt x="97" y="17"/>
                    </a:lnTo>
                    <a:lnTo>
                      <a:pt x="104" y="18"/>
                    </a:lnTo>
                    <a:lnTo>
                      <a:pt x="112" y="19"/>
                    </a:lnTo>
                    <a:lnTo>
                      <a:pt x="118" y="22"/>
                    </a:lnTo>
                    <a:lnTo>
                      <a:pt x="124" y="25"/>
                    </a:lnTo>
                    <a:lnTo>
                      <a:pt x="130" y="28"/>
                    </a:lnTo>
                    <a:lnTo>
                      <a:pt x="136" y="32"/>
                    </a:lnTo>
                    <a:lnTo>
                      <a:pt x="141" y="37"/>
                    </a:lnTo>
                    <a:lnTo>
                      <a:pt x="145" y="42"/>
                    </a:lnTo>
                    <a:lnTo>
                      <a:pt x="149" y="49"/>
                    </a:lnTo>
                    <a:lnTo>
                      <a:pt x="153" y="55"/>
                    </a:lnTo>
                    <a:lnTo>
                      <a:pt x="155" y="61"/>
                    </a:lnTo>
                    <a:lnTo>
                      <a:pt x="158" y="68"/>
                    </a:lnTo>
                    <a:lnTo>
                      <a:pt x="159" y="76"/>
                    </a:lnTo>
                    <a:lnTo>
                      <a:pt x="161" y="84"/>
                    </a:lnTo>
                    <a:lnTo>
                      <a:pt x="162" y="92"/>
                    </a:lnTo>
                    <a:lnTo>
                      <a:pt x="161" y="101"/>
                    </a:lnTo>
                    <a:lnTo>
                      <a:pt x="159" y="109"/>
                    </a:lnTo>
                    <a:lnTo>
                      <a:pt x="158" y="116"/>
                    </a:lnTo>
                    <a:lnTo>
                      <a:pt x="155" y="123"/>
                    </a:lnTo>
                    <a:lnTo>
                      <a:pt x="153" y="131"/>
                    </a:lnTo>
                    <a:lnTo>
                      <a:pt x="149" y="137"/>
                    </a:lnTo>
                    <a:lnTo>
                      <a:pt x="145" y="142"/>
                    </a:lnTo>
                    <a:lnTo>
                      <a:pt x="141" y="147"/>
                    </a:lnTo>
                    <a:lnTo>
                      <a:pt x="136" y="153"/>
                    </a:lnTo>
                    <a:lnTo>
                      <a:pt x="130" y="157"/>
                    </a:lnTo>
                    <a:lnTo>
                      <a:pt x="124" y="161"/>
                    </a:lnTo>
                    <a:lnTo>
                      <a:pt x="118" y="164"/>
                    </a:lnTo>
                    <a:lnTo>
                      <a:pt x="112" y="166"/>
                    </a:lnTo>
                    <a:lnTo>
                      <a:pt x="104" y="168"/>
                    </a:lnTo>
                    <a:lnTo>
                      <a:pt x="97" y="169"/>
                    </a:lnTo>
                    <a:lnTo>
                      <a:pt x="90" y="16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52" name="Freeform 45"/>
              <p:cNvSpPr>
                <a:spLocks noEditPoints="1"/>
              </p:cNvSpPr>
              <p:nvPr userDrawn="1"/>
            </p:nvSpPr>
            <p:spPr bwMode="auto">
              <a:xfrm>
                <a:off x="5139" y="4136"/>
                <a:ext cx="6" cy="8"/>
              </a:xfrm>
              <a:custGeom>
                <a:avLst/>
                <a:gdLst>
                  <a:gd name="T0" fmla="*/ 0 w 79"/>
                  <a:gd name="T1" fmla="*/ 0 h 103"/>
                  <a:gd name="T2" fmla="*/ 0 w 79"/>
                  <a:gd name="T3" fmla="*/ 0 h 103"/>
                  <a:gd name="T4" fmla="*/ 0 w 79"/>
                  <a:gd name="T5" fmla="*/ 0 h 103"/>
                  <a:gd name="T6" fmla="*/ 0 w 79"/>
                  <a:gd name="T7" fmla="*/ 0 h 103"/>
                  <a:gd name="T8" fmla="*/ 0 w 79"/>
                  <a:gd name="T9" fmla="*/ 0 h 103"/>
                  <a:gd name="T10" fmla="*/ 0 w 79"/>
                  <a:gd name="T11" fmla="*/ 0 h 103"/>
                  <a:gd name="T12" fmla="*/ 0 w 79"/>
                  <a:gd name="T13" fmla="*/ 0 h 103"/>
                  <a:gd name="T14" fmla="*/ 0 w 79"/>
                  <a:gd name="T15" fmla="*/ 0 h 103"/>
                  <a:gd name="T16" fmla="*/ 0 w 79"/>
                  <a:gd name="T17" fmla="*/ 0 h 103"/>
                  <a:gd name="T18" fmla="*/ 0 w 79"/>
                  <a:gd name="T19" fmla="*/ 0 h 103"/>
                  <a:gd name="T20" fmla="*/ 0 w 79"/>
                  <a:gd name="T21" fmla="*/ 0 h 103"/>
                  <a:gd name="T22" fmla="*/ 0 w 79"/>
                  <a:gd name="T23" fmla="*/ 0 h 103"/>
                  <a:gd name="T24" fmla="*/ 0 w 79"/>
                  <a:gd name="T25" fmla="*/ 0 h 103"/>
                  <a:gd name="T26" fmla="*/ 0 w 79"/>
                  <a:gd name="T27" fmla="*/ 0 h 103"/>
                  <a:gd name="T28" fmla="*/ 0 w 79"/>
                  <a:gd name="T29" fmla="*/ 0 h 103"/>
                  <a:gd name="T30" fmla="*/ 0 w 79"/>
                  <a:gd name="T31" fmla="*/ 0 h 103"/>
                  <a:gd name="T32" fmla="*/ 0 w 79"/>
                  <a:gd name="T33" fmla="*/ 0 h 103"/>
                  <a:gd name="T34" fmla="*/ 0 w 79"/>
                  <a:gd name="T35" fmla="*/ 0 h 103"/>
                  <a:gd name="T36" fmla="*/ 0 w 79"/>
                  <a:gd name="T37" fmla="*/ 0 h 103"/>
                  <a:gd name="T38" fmla="*/ 0 w 79"/>
                  <a:gd name="T39" fmla="*/ 0 h 103"/>
                  <a:gd name="T40" fmla="*/ 0 w 79"/>
                  <a:gd name="T41" fmla="*/ 0 h 103"/>
                  <a:gd name="T42" fmla="*/ 0 w 79"/>
                  <a:gd name="T43" fmla="*/ 0 h 103"/>
                  <a:gd name="T44" fmla="*/ 0 w 79"/>
                  <a:gd name="T45" fmla="*/ 0 h 103"/>
                  <a:gd name="T46" fmla="*/ 0 w 79"/>
                  <a:gd name="T47" fmla="*/ 0 h 103"/>
                  <a:gd name="T48" fmla="*/ 0 w 79"/>
                  <a:gd name="T49" fmla="*/ 0 h 103"/>
                  <a:gd name="T50" fmla="*/ 0 w 79"/>
                  <a:gd name="T51" fmla="*/ 0 h 103"/>
                  <a:gd name="T52" fmla="*/ 0 w 79"/>
                  <a:gd name="T53" fmla="*/ 0 h 103"/>
                  <a:gd name="T54" fmla="*/ 0 w 79"/>
                  <a:gd name="T55" fmla="*/ 0 h 103"/>
                  <a:gd name="T56" fmla="*/ 0 w 79"/>
                  <a:gd name="T57" fmla="*/ 0 h 103"/>
                  <a:gd name="T58" fmla="*/ 0 w 79"/>
                  <a:gd name="T59" fmla="*/ 0 h 103"/>
                  <a:gd name="T60" fmla="*/ 0 w 79"/>
                  <a:gd name="T61" fmla="*/ 0 h 103"/>
                  <a:gd name="T62" fmla="*/ 0 w 79"/>
                  <a:gd name="T63" fmla="*/ 0 h 103"/>
                  <a:gd name="T64" fmla="*/ 0 w 79"/>
                  <a:gd name="T65" fmla="*/ 0 h 103"/>
                  <a:gd name="T66" fmla="*/ 0 w 79"/>
                  <a:gd name="T67" fmla="*/ 0 h 103"/>
                  <a:gd name="T68" fmla="*/ 0 w 79"/>
                  <a:gd name="T69" fmla="*/ 0 h 103"/>
                  <a:gd name="T70" fmla="*/ 0 w 79"/>
                  <a:gd name="T71" fmla="*/ 0 h 103"/>
                  <a:gd name="T72" fmla="*/ 0 w 79"/>
                  <a:gd name="T73" fmla="*/ 0 h 103"/>
                  <a:gd name="T74" fmla="*/ 0 w 79"/>
                  <a:gd name="T75" fmla="*/ 0 h 103"/>
                  <a:gd name="T76" fmla="*/ 0 w 79"/>
                  <a:gd name="T77" fmla="*/ 0 h 103"/>
                  <a:gd name="T78" fmla="*/ 0 w 79"/>
                  <a:gd name="T79" fmla="*/ 0 h 103"/>
                  <a:gd name="T80" fmla="*/ 0 w 79"/>
                  <a:gd name="T81" fmla="*/ 0 h 103"/>
                  <a:gd name="T82" fmla="*/ 0 w 79"/>
                  <a:gd name="T83" fmla="*/ 0 h 103"/>
                  <a:gd name="T84" fmla="*/ 0 w 79"/>
                  <a:gd name="T85" fmla="*/ 0 h 103"/>
                  <a:gd name="T86" fmla="*/ 0 w 79"/>
                  <a:gd name="T87" fmla="*/ 0 h 103"/>
                  <a:gd name="T88" fmla="*/ 0 w 79"/>
                  <a:gd name="T89" fmla="*/ 0 h 103"/>
                  <a:gd name="T90" fmla="*/ 0 w 79"/>
                  <a:gd name="T91" fmla="*/ 0 h 103"/>
                  <a:gd name="T92" fmla="*/ 0 w 79"/>
                  <a:gd name="T93" fmla="*/ 0 h 103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79" h="103">
                    <a:moveTo>
                      <a:pt x="76" y="31"/>
                    </a:moveTo>
                    <a:lnTo>
                      <a:pt x="76" y="31"/>
                    </a:lnTo>
                    <a:lnTo>
                      <a:pt x="75" y="23"/>
                    </a:lnTo>
                    <a:lnTo>
                      <a:pt x="74" y="17"/>
                    </a:lnTo>
                    <a:lnTo>
                      <a:pt x="71" y="12"/>
                    </a:lnTo>
                    <a:lnTo>
                      <a:pt x="67" y="8"/>
                    </a:lnTo>
                    <a:lnTo>
                      <a:pt x="62" y="5"/>
                    </a:lnTo>
                    <a:lnTo>
                      <a:pt x="56" y="3"/>
                    </a:lnTo>
                    <a:lnTo>
                      <a:pt x="47" y="2"/>
                    </a:lnTo>
                    <a:lnTo>
                      <a:pt x="39" y="0"/>
                    </a:lnTo>
                    <a:lnTo>
                      <a:pt x="0" y="0"/>
                    </a:lnTo>
                    <a:lnTo>
                      <a:pt x="0" y="103"/>
                    </a:lnTo>
                    <a:lnTo>
                      <a:pt x="17" y="103"/>
                    </a:lnTo>
                    <a:lnTo>
                      <a:pt x="17" y="60"/>
                    </a:lnTo>
                    <a:lnTo>
                      <a:pt x="33" y="60"/>
                    </a:lnTo>
                    <a:lnTo>
                      <a:pt x="60" y="103"/>
                    </a:lnTo>
                    <a:lnTo>
                      <a:pt x="79" y="103"/>
                    </a:lnTo>
                    <a:lnTo>
                      <a:pt x="49" y="59"/>
                    </a:lnTo>
                    <a:lnTo>
                      <a:pt x="56" y="58"/>
                    </a:lnTo>
                    <a:lnTo>
                      <a:pt x="60" y="56"/>
                    </a:lnTo>
                    <a:lnTo>
                      <a:pt x="65" y="53"/>
                    </a:lnTo>
                    <a:lnTo>
                      <a:pt x="69" y="50"/>
                    </a:lnTo>
                    <a:lnTo>
                      <a:pt x="72" y="47"/>
                    </a:lnTo>
                    <a:lnTo>
                      <a:pt x="74" y="42"/>
                    </a:lnTo>
                    <a:lnTo>
                      <a:pt x="76" y="37"/>
                    </a:lnTo>
                    <a:lnTo>
                      <a:pt x="76" y="31"/>
                    </a:lnTo>
                    <a:close/>
                    <a:moveTo>
                      <a:pt x="17" y="45"/>
                    </a:moveTo>
                    <a:lnTo>
                      <a:pt x="17" y="15"/>
                    </a:lnTo>
                    <a:lnTo>
                      <a:pt x="38" y="15"/>
                    </a:lnTo>
                    <a:lnTo>
                      <a:pt x="45" y="15"/>
                    </a:lnTo>
                    <a:lnTo>
                      <a:pt x="53" y="17"/>
                    </a:lnTo>
                    <a:lnTo>
                      <a:pt x="56" y="19"/>
                    </a:lnTo>
                    <a:lnTo>
                      <a:pt x="58" y="21"/>
                    </a:lnTo>
                    <a:lnTo>
                      <a:pt x="59" y="25"/>
                    </a:lnTo>
                    <a:lnTo>
                      <a:pt x="60" y="30"/>
                    </a:lnTo>
                    <a:lnTo>
                      <a:pt x="59" y="34"/>
                    </a:lnTo>
                    <a:lnTo>
                      <a:pt x="58" y="38"/>
                    </a:lnTo>
                    <a:lnTo>
                      <a:pt x="56" y="41"/>
                    </a:lnTo>
                    <a:lnTo>
                      <a:pt x="53" y="43"/>
                    </a:lnTo>
                    <a:lnTo>
                      <a:pt x="48" y="44"/>
                    </a:lnTo>
                    <a:lnTo>
                      <a:pt x="44" y="45"/>
                    </a:lnTo>
                    <a:lnTo>
                      <a:pt x="36" y="45"/>
                    </a:lnTo>
                    <a:lnTo>
                      <a:pt x="17" y="4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53" name="Freeform 46"/>
              <p:cNvSpPr>
                <a:spLocks noEditPoints="1"/>
              </p:cNvSpPr>
              <p:nvPr userDrawn="1"/>
            </p:nvSpPr>
            <p:spPr bwMode="auto">
              <a:xfrm>
                <a:off x="4923" y="3972"/>
                <a:ext cx="226" cy="159"/>
              </a:xfrm>
              <a:custGeom>
                <a:avLst/>
                <a:gdLst>
                  <a:gd name="T0" fmla="*/ 0 w 2936"/>
                  <a:gd name="T1" fmla="*/ 0 h 2070"/>
                  <a:gd name="T2" fmla="*/ 0 w 2936"/>
                  <a:gd name="T3" fmla="*/ 0 h 2070"/>
                  <a:gd name="T4" fmla="*/ 0 w 2936"/>
                  <a:gd name="T5" fmla="*/ 0 h 2070"/>
                  <a:gd name="T6" fmla="*/ 0 w 2936"/>
                  <a:gd name="T7" fmla="*/ 0 h 2070"/>
                  <a:gd name="T8" fmla="*/ 0 w 2936"/>
                  <a:gd name="T9" fmla="*/ 0 h 2070"/>
                  <a:gd name="T10" fmla="*/ 0 w 2936"/>
                  <a:gd name="T11" fmla="*/ 0 h 2070"/>
                  <a:gd name="T12" fmla="*/ 0 w 2936"/>
                  <a:gd name="T13" fmla="*/ 0 h 2070"/>
                  <a:gd name="T14" fmla="*/ 0 w 2936"/>
                  <a:gd name="T15" fmla="*/ 0 h 2070"/>
                  <a:gd name="T16" fmla="*/ 0 w 2936"/>
                  <a:gd name="T17" fmla="*/ 0 h 2070"/>
                  <a:gd name="T18" fmla="*/ 0 w 2936"/>
                  <a:gd name="T19" fmla="*/ 0 h 2070"/>
                  <a:gd name="T20" fmla="*/ 0 w 2936"/>
                  <a:gd name="T21" fmla="*/ 0 h 2070"/>
                  <a:gd name="T22" fmla="*/ 0 w 2936"/>
                  <a:gd name="T23" fmla="*/ 0 h 2070"/>
                  <a:gd name="T24" fmla="*/ 0 w 2936"/>
                  <a:gd name="T25" fmla="*/ 0 h 2070"/>
                  <a:gd name="T26" fmla="*/ 0 w 2936"/>
                  <a:gd name="T27" fmla="*/ 0 h 2070"/>
                  <a:gd name="T28" fmla="*/ 0 w 2936"/>
                  <a:gd name="T29" fmla="*/ 0 h 2070"/>
                  <a:gd name="T30" fmla="*/ 0 w 2936"/>
                  <a:gd name="T31" fmla="*/ 0 h 2070"/>
                  <a:gd name="T32" fmla="*/ 0 w 2936"/>
                  <a:gd name="T33" fmla="*/ 0 h 2070"/>
                  <a:gd name="T34" fmla="*/ 0 w 2936"/>
                  <a:gd name="T35" fmla="*/ 0 h 2070"/>
                  <a:gd name="T36" fmla="*/ 0 w 2936"/>
                  <a:gd name="T37" fmla="*/ 0 h 2070"/>
                  <a:gd name="T38" fmla="*/ 0 w 2936"/>
                  <a:gd name="T39" fmla="*/ 0 h 2070"/>
                  <a:gd name="T40" fmla="*/ 0 w 2936"/>
                  <a:gd name="T41" fmla="*/ 0 h 2070"/>
                  <a:gd name="T42" fmla="*/ 0 w 2936"/>
                  <a:gd name="T43" fmla="*/ 0 h 2070"/>
                  <a:gd name="T44" fmla="*/ 0 w 2936"/>
                  <a:gd name="T45" fmla="*/ 0 h 2070"/>
                  <a:gd name="T46" fmla="*/ 0 w 2936"/>
                  <a:gd name="T47" fmla="*/ 0 h 2070"/>
                  <a:gd name="T48" fmla="*/ 0 w 2936"/>
                  <a:gd name="T49" fmla="*/ 0 h 2070"/>
                  <a:gd name="T50" fmla="*/ 0 w 2936"/>
                  <a:gd name="T51" fmla="*/ 0 h 2070"/>
                  <a:gd name="T52" fmla="*/ 0 w 2936"/>
                  <a:gd name="T53" fmla="*/ 0 h 2070"/>
                  <a:gd name="T54" fmla="*/ 0 w 2936"/>
                  <a:gd name="T55" fmla="*/ 0 h 2070"/>
                  <a:gd name="T56" fmla="*/ 0 w 2936"/>
                  <a:gd name="T57" fmla="*/ 0 h 2070"/>
                  <a:gd name="T58" fmla="*/ 0 w 2936"/>
                  <a:gd name="T59" fmla="*/ 0 h 2070"/>
                  <a:gd name="T60" fmla="*/ 0 w 2936"/>
                  <a:gd name="T61" fmla="*/ 0 h 2070"/>
                  <a:gd name="T62" fmla="*/ 0 w 2936"/>
                  <a:gd name="T63" fmla="*/ 0 h 2070"/>
                  <a:gd name="T64" fmla="*/ 0 w 2936"/>
                  <a:gd name="T65" fmla="*/ 0 h 2070"/>
                  <a:gd name="T66" fmla="*/ 0 w 2936"/>
                  <a:gd name="T67" fmla="*/ 0 h 2070"/>
                  <a:gd name="T68" fmla="*/ 0 w 2936"/>
                  <a:gd name="T69" fmla="*/ 0 h 2070"/>
                  <a:gd name="T70" fmla="*/ 0 w 2936"/>
                  <a:gd name="T71" fmla="*/ 0 h 2070"/>
                  <a:gd name="T72" fmla="*/ 0 w 2936"/>
                  <a:gd name="T73" fmla="*/ 0 h 2070"/>
                  <a:gd name="T74" fmla="*/ 0 w 2936"/>
                  <a:gd name="T75" fmla="*/ 0 h 2070"/>
                  <a:gd name="T76" fmla="*/ 0 w 2936"/>
                  <a:gd name="T77" fmla="*/ 0 h 2070"/>
                  <a:gd name="T78" fmla="*/ 0 w 2936"/>
                  <a:gd name="T79" fmla="*/ 0 h 2070"/>
                  <a:gd name="T80" fmla="*/ 0 w 2936"/>
                  <a:gd name="T81" fmla="*/ 0 h 2070"/>
                  <a:gd name="T82" fmla="*/ 0 w 2936"/>
                  <a:gd name="T83" fmla="*/ 0 h 2070"/>
                  <a:gd name="T84" fmla="*/ 0 w 2936"/>
                  <a:gd name="T85" fmla="*/ 0 h 2070"/>
                  <a:gd name="T86" fmla="*/ 0 w 2936"/>
                  <a:gd name="T87" fmla="*/ 0 h 2070"/>
                  <a:gd name="T88" fmla="*/ 0 w 2936"/>
                  <a:gd name="T89" fmla="*/ 0 h 2070"/>
                  <a:gd name="T90" fmla="*/ 0 w 2936"/>
                  <a:gd name="T91" fmla="*/ 0 h 2070"/>
                  <a:gd name="T92" fmla="*/ 0 w 2936"/>
                  <a:gd name="T93" fmla="*/ 0 h 2070"/>
                  <a:gd name="T94" fmla="*/ 0 w 2936"/>
                  <a:gd name="T95" fmla="*/ 0 h 2070"/>
                  <a:gd name="T96" fmla="*/ 0 w 2936"/>
                  <a:gd name="T97" fmla="*/ 0 h 2070"/>
                  <a:gd name="T98" fmla="*/ 0 w 2936"/>
                  <a:gd name="T99" fmla="*/ 0 h 2070"/>
                  <a:gd name="T100" fmla="*/ 0 w 2936"/>
                  <a:gd name="T101" fmla="*/ 0 h 2070"/>
                  <a:gd name="T102" fmla="*/ 0 w 2936"/>
                  <a:gd name="T103" fmla="*/ 0 h 2070"/>
                  <a:gd name="T104" fmla="*/ 0 w 2936"/>
                  <a:gd name="T105" fmla="*/ 0 h 2070"/>
                  <a:gd name="T106" fmla="*/ 0 w 2936"/>
                  <a:gd name="T107" fmla="*/ 0 h 2070"/>
                  <a:gd name="T108" fmla="*/ 0 w 2936"/>
                  <a:gd name="T109" fmla="*/ 0 h 2070"/>
                  <a:gd name="T110" fmla="*/ 0 w 2936"/>
                  <a:gd name="T111" fmla="*/ 0 h 207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2936" h="2070">
                    <a:moveTo>
                      <a:pt x="2040" y="893"/>
                    </a:moveTo>
                    <a:lnTo>
                      <a:pt x="2040" y="0"/>
                    </a:lnTo>
                    <a:lnTo>
                      <a:pt x="903" y="0"/>
                    </a:lnTo>
                    <a:lnTo>
                      <a:pt x="903" y="893"/>
                    </a:lnTo>
                    <a:lnTo>
                      <a:pt x="0" y="893"/>
                    </a:lnTo>
                    <a:lnTo>
                      <a:pt x="0" y="2070"/>
                    </a:lnTo>
                    <a:lnTo>
                      <a:pt x="595" y="2070"/>
                    </a:lnTo>
                    <a:lnTo>
                      <a:pt x="598" y="2067"/>
                    </a:lnTo>
                    <a:lnTo>
                      <a:pt x="602" y="2064"/>
                    </a:lnTo>
                    <a:lnTo>
                      <a:pt x="605" y="2056"/>
                    </a:lnTo>
                    <a:lnTo>
                      <a:pt x="607" y="2048"/>
                    </a:lnTo>
                    <a:lnTo>
                      <a:pt x="608" y="2042"/>
                    </a:lnTo>
                    <a:lnTo>
                      <a:pt x="570" y="1564"/>
                    </a:lnTo>
                    <a:lnTo>
                      <a:pt x="570" y="1560"/>
                    </a:lnTo>
                    <a:lnTo>
                      <a:pt x="569" y="1557"/>
                    </a:lnTo>
                    <a:lnTo>
                      <a:pt x="567" y="1555"/>
                    </a:lnTo>
                    <a:lnTo>
                      <a:pt x="565" y="1554"/>
                    </a:lnTo>
                    <a:lnTo>
                      <a:pt x="563" y="1553"/>
                    </a:lnTo>
                    <a:lnTo>
                      <a:pt x="561" y="1554"/>
                    </a:lnTo>
                    <a:lnTo>
                      <a:pt x="558" y="1556"/>
                    </a:lnTo>
                    <a:lnTo>
                      <a:pt x="555" y="1558"/>
                    </a:lnTo>
                    <a:lnTo>
                      <a:pt x="417" y="1704"/>
                    </a:lnTo>
                    <a:lnTo>
                      <a:pt x="414" y="1706"/>
                    </a:lnTo>
                    <a:lnTo>
                      <a:pt x="409" y="1707"/>
                    </a:lnTo>
                    <a:lnTo>
                      <a:pt x="404" y="1705"/>
                    </a:lnTo>
                    <a:lnTo>
                      <a:pt x="400" y="1703"/>
                    </a:lnTo>
                    <a:lnTo>
                      <a:pt x="397" y="1698"/>
                    </a:lnTo>
                    <a:lnTo>
                      <a:pt x="395" y="1694"/>
                    </a:lnTo>
                    <a:lnTo>
                      <a:pt x="394" y="1689"/>
                    </a:lnTo>
                    <a:lnTo>
                      <a:pt x="395" y="1684"/>
                    </a:lnTo>
                    <a:lnTo>
                      <a:pt x="553" y="1378"/>
                    </a:lnTo>
                    <a:lnTo>
                      <a:pt x="557" y="1370"/>
                    </a:lnTo>
                    <a:lnTo>
                      <a:pt x="563" y="1363"/>
                    </a:lnTo>
                    <a:lnTo>
                      <a:pt x="572" y="1355"/>
                    </a:lnTo>
                    <a:lnTo>
                      <a:pt x="580" y="1347"/>
                    </a:lnTo>
                    <a:lnTo>
                      <a:pt x="589" y="1339"/>
                    </a:lnTo>
                    <a:lnTo>
                      <a:pt x="598" y="1333"/>
                    </a:lnTo>
                    <a:lnTo>
                      <a:pt x="607" y="1328"/>
                    </a:lnTo>
                    <a:lnTo>
                      <a:pt x="614" y="1325"/>
                    </a:lnTo>
                    <a:lnTo>
                      <a:pt x="729" y="1297"/>
                    </a:lnTo>
                    <a:lnTo>
                      <a:pt x="743" y="1292"/>
                    </a:lnTo>
                    <a:lnTo>
                      <a:pt x="754" y="1287"/>
                    </a:lnTo>
                    <a:lnTo>
                      <a:pt x="763" y="1282"/>
                    </a:lnTo>
                    <a:lnTo>
                      <a:pt x="771" y="1277"/>
                    </a:lnTo>
                    <a:lnTo>
                      <a:pt x="881" y="1180"/>
                    </a:lnTo>
                    <a:lnTo>
                      <a:pt x="891" y="1171"/>
                    </a:lnTo>
                    <a:lnTo>
                      <a:pt x="895" y="1167"/>
                    </a:lnTo>
                    <a:lnTo>
                      <a:pt x="898" y="1163"/>
                    </a:lnTo>
                    <a:lnTo>
                      <a:pt x="900" y="1158"/>
                    </a:lnTo>
                    <a:lnTo>
                      <a:pt x="903" y="1151"/>
                    </a:lnTo>
                    <a:lnTo>
                      <a:pt x="907" y="1133"/>
                    </a:lnTo>
                    <a:lnTo>
                      <a:pt x="989" y="543"/>
                    </a:lnTo>
                    <a:lnTo>
                      <a:pt x="992" y="526"/>
                    </a:lnTo>
                    <a:lnTo>
                      <a:pt x="997" y="512"/>
                    </a:lnTo>
                    <a:lnTo>
                      <a:pt x="1004" y="499"/>
                    </a:lnTo>
                    <a:lnTo>
                      <a:pt x="1011" y="489"/>
                    </a:lnTo>
                    <a:lnTo>
                      <a:pt x="1021" y="481"/>
                    </a:lnTo>
                    <a:lnTo>
                      <a:pt x="1032" y="474"/>
                    </a:lnTo>
                    <a:lnTo>
                      <a:pt x="1046" y="468"/>
                    </a:lnTo>
                    <a:lnTo>
                      <a:pt x="1060" y="464"/>
                    </a:lnTo>
                    <a:lnTo>
                      <a:pt x="1088" y="457"/>
                    </a:lnTo>
                    <a:lnTo>
                      <a:pt x="1106" y="454"/>
                    </a:lnTo>
                    <a:lnTo>
                      <a:pt x="1126" y="451"/>
                    </a:lnTo>
                    <a:lnTo>
                      <a:pt x="1147" y="447"/>
                    </a:lnTo>
                    <a:lnTo>
                      <a:pt x="1173" y="445"/>
                    </a:lnTo>
                    <a:lnTo>
                      <a:pt x="1201" y="442"/>
                    </a:lnTo>
                    <a:lnTo>
                      <a:pt x="1234" y="441"/>
                    </a:lnTo>
                    <a:lnTo>
                      <a:pt x="1309" y="442"/>
                    </a:lnTo>
                    <a:lnTo>
                      <a:pt x="1322" y="443"/>
                    </a:lnTo>
                    <a:lnTo>
                      <a:pt x="1333" y="445"/>
                    </a:lnTo>
                    <a:lnTo>
                      <a:pt x="1344" y="449"/>
                    </a:lnTo>
                    <a:lnTo>
                      <a:pt x="1353" y="453"/>
                    </a:lnTo>
                    <a:lnTo>
                      <a:pt x="1361" y="457"/>
                    </a:lnTo>
                    <a:lnTo>
                      <a:pt x="1368" y="462"/>
                    </a:lnTo>
                    <a:lnTo>
                      <a:pt x="1375" y="468"/>
                    </a:lnTo>
                    <a:lnTo>
                      <a:pt x="1380" y="474"/>
                    </a:lnTo>
                    <a:lnTo>
                      <a:pt x="1385" y="481"/>
                    </a:lnTo>
                    <a:lnTo>
                      <a:pt x="1389" y="487"/>
                    </a:lnTo>
                    <a:lnTo>
                      <a:pt x="1394" y="499"/>
                    </a:lnTo>
                    <a:lnTo>
                      <a:pt x="1399" y="511"/>
                    </a:lnTo>
                    <a:lnTo>
                      <a:pt x="1401" y="519"/>
                    </a:lnTo>
                    <a:lnTo>
                      <a:pt x="1414" y="610"/>
                    </a:lnTo>
                    <a:lnTo>
                      <a:pt x="1441" y="792"/>
                    </a:lnTo>
                    <a:lnTo>
                      <a:pt x="1479" y="1052"/>
                    </a:lnTo>
                    <a:lnTo>
                      <a:pt x="1480" y="1057"/>
                    </a:lnTo>
                    <a:lnTo>
                      <a:pt x="1483" y="1059"/>
                    </a:lnTo>
                    <a:lnTo>
                      <a:pt x="1484" y="1060"/>
                    </a:lnTo>
                    <a:lnTo>
                      <a:pt x="1486" y="1060"/>
                    </a:lnTo>
                    <a:lnTo>
                      <a:pt x="1489" y="1056"/>
                    </a:lnTo>
                    <a:lnTo>
                      <a:pt x="1491" y="1052"/>
                    </a:lnTo>
                    <a:lnTo>
                      <a:pt x="1496" y="1022"/>
                    </a:lnTo>
                    <a:lnTo>
                      <a:pt x="1502" y="990"/>
                    </a:lnTo>
                    <a:lnTo>
                      <a:pt x="1574" y="692"/>
                    </a:lnTo>
                    <a:lnTo>
                      <a:pt x="1576" y="684"/>
                    </a:lnTo>
                    <a:lnTo>
                      <a:pt x="1578" y="677"/>
                    </a:lnTo>
                    <a:lnTo>
                      <a:pt x="1582" y="671"/>
                    </a:lnTo>
                    <a:lnTo>
                      <a:pt x="1585" y="664"/>
                    </a:lnTo>
                    <a:lnTo>
                      <a:pt x="1589" y="658"/>
                    </a:lnTo>
                    <a:lnTo>
                      <a:pt x="1595" y="653"/>
                    </a:lnTo>
                    <a:lnTo>
                      <a:pt x="1605" y="645"/>
                    </a:lnTo>
                    <a:lnTo>
                      <a:pt x="1615" y="637"/>
                    </a:lnTo>
                    <a:lnTo>
                      <a:pt x="1627" y="632"/>
                    </a:lnTo>
                    <a:lnTo>
                      <a:pt x="1637" y="629"/>
                    </a:lnTo>
                    <a:lnTo>
                      <a:pt x="1648" y="627"/>
                    </a:lnTo>
                    <a:lnTo>
                      <a:pt x="1723" y="622"/>
                    </a:lnTo>
                    <a:lnTo>
                      <a:pt x="1771" y="619"/>
                    </a:lnTo>
                    <a:lnTo>
                      <a:pt x="1803" y="619"/>
                    </a:lnTo>
                    <a:lnTo>
                      <a:pt x="1814" y="620"/>
                    </a:lnTo>
                    <a:lnTo>
                      <a:pt x="1825" y="622"/>
                    </a:lnTo>
                    <a:lnTo>
                      <a:pt x="1835" y="626"/>
                    </a:lnTo>
                    <a:lnTo>
                      <a:pt x="1846" y="632"/>
                    </a:lnTo>
                    <a:lnTo>
                      <a:pt x="1856" y="641"/>
                    </a:lnTo>
                    <a:lnTo>
                      <a:pt x="1866" y="650"/>
                    </a:lnTo>
                    <a:lnTo>
                      <a:pt x="1875" y="661"/>
                    </a:lnTo>
                    <a:lnTo>
                      <a:pt x="1882" y="675"/>
                    </a:lnTo>
                    <a:lnTo>
                      <a:pt x="2080" y="1161"/>
                    </a:lnTo>
                    <a:lnTo>
                      <a:pt x="2083" y="1166"/>
                    </a:lnTo>
                    <a:lnTo>
                      <a:pt x="2088" y="1170"/>
                    </a:lnTo>
                    <a:lnTo>
                      <a:pt x="2091" y="1172"/>
                    </a:lnTo>
                    <a:lnTo>
                      <a:pt x="2095" y="1173"/>
                    </a:lnTo>
                    <a:lnTo>
                      <a:pt x="2103" y="1173"/>
                    </a:lnTo>
                    <a:lnTo>
                      <a:pt x="2111" y="1173"/>
                    </a:lnTo>
                    <a:lnTo>
                      <a:pt x="2290" y="1183"/>
                    </a:lnTo>
                    <a:lnTo>
                      <a:pt x="2309" y="1183"/>
                    </a:lnTo>
                    <a:lnTo>
                      <a:pt x="2319" y="1184"/>
                    </a:lnTo>
                    <a:lnTo>
                      <a:pt x="2327" y="1186"/>
                    </a:lnTo>
                    <a:lnTo>
                      <a:pt x="2498" y="1222"/>
                    </a:lnTo>
                    <a:lnTo>
                      <a:pt x="2508" y="1225"/>
                    </a:lnTo>
                    <a:lnTo>
                      <a:pt x="2514" y="1229"/>
                    </a:lnTo>
                    <a:lnTo>
                      <a:pt x="2520" y="1233"/>
                    </a:lnTo>
                    <a:lnTo>
                      <a:pt x="2526" y="1240"/>
                    </a:lnTo>
                    <a:lnTo>
                      <a:pt x="2533" y="1247"/>
                    </a:lnTo>
                    <a:lnTo>
                      <a:pt x="2539" y="1256"/>
                    </a:lnTo>
                    <a:lnTo>
                      <a:pt x="2543" y="1267"/>
                    </a:lnTo>
                    <a:lnTo>
                      <a:pt x="2591" y="1422"/>
                    </a:lnTo>
                    <a:lnTo>
                      <a:pt x="2601" y="1448"/>
                    </a:lnTo>
                    <a:lnTo>
                      <a:pt x="2603" y="1458"/>
                    </a:lnTo>
                    <a:lnTo>
                      <a:pt x="2605" y="1467"/>
                    </a:lnTo>
                    <a:lnTo>
                      <a:pt x="2606" y="1477"/>
                    </a:lnTo>
                    <a:lnTo>
                      <a:pt x="2606" y="1488"/>
                    </a:lnTo>
                    <a:lnTo>
                      <a:pt x="2604" y="1516"/>
                    </a:lnTo>
                    <a:lnTo>
                      <a:pt x="2592" y="1678"/>
                    </a:lnTo>
                    <a:lnTo>
                      <a:pt x="2591" y="1692"/>
                    </a:lnTo>
                    <a:lnTo>
                      <a:pt x="2588" y="1703"/>
                    </a:lnTo>
                    <a:lnTo>
                      <a:pt x="2585" y="1709"/>
                    </a:lnTo>
                    <a:lnTo>
                      <a:pt x="2583" y="1710"/>
                    </a:lnTo>
                    <a:lnTo>
                      <a:pt x="2581" y="1711"/>
                    </a:lnTo>
                    <a:lnTo>
                      <a:pt x="2580" y="1710"/>
                    </a:lnTo>
                    <a:lnTo>
                      <a:pt x="2578" y="1709"/>
                    </a:lnTo>
                    <a:lnTo>
                      <a:pt x="2575" y="1703"/>
                    </a:lnTo>
                    <a:lnTo>
                      <a:pt x="2573" y="1693"/>
                    </a:lnTo>
                    <a:lnTo>
                      <a:pt x="2571" y="1680"/>
                    </a:lnTo>
                    <a:lnTo>
                      <a:pt x="2544" y="1513"/>
                    </a:lnTo>
                    <a:lnTo>
                      <a:pt x="2542" y="1506"/>
                    </a:lnTo>
                    <a:lnTo>
                      <a:pt x="2541" y="1505"/>
                    </a:lnTo>
                    <a:lnTo>
                      <a:pt x="2540" y="1505"/>
                    </a:lnTo>
                    <a:lnTo>
                      <a:pt x="2539" y="1508"/>
                    </a:lnTo>
                    <a:lnTo>
                      <a:pt x="2538" y="1513"/>
                    </a:lnTo>
                    <a:lnTo>
                      <a:pt x="2537" y="2070"/>
                    </a:lnTo>
                    <a:lnTo>
                      <a:pt x="2936" y="2070"/>
                    </a:lnTo>
                    <a:lnTo>
                      <a:pt x="2936" y="893"/>
                    </a:lnTo>
                    <a:lnTo>
                      <a:pt x="2040" y="893"/>
                    </a:lnTo>
                    <a:close/>
                    <a:moveTo>
                      <a:pt x="658" y="1284"/>
                    </a:moveTo>
                    <a:lnTo>
                      <a:pt x="658" y="1284"/>
                    </a:lnTo>
                    <a:lnTo>
                      <a:pt x="652" y="1283"/>
                    </a:lnTo>
                    <a:lnTo>
                      <a:pt x="646" y="1282"/>
                    </a:lnTo>
                    <a:lnTo>
                      <a:pt x="641" y="1281"/>
                    </a:lnTo>
                    <a:lnTo>
                      <a:pt x="635" y="1278"/>
                    </a:lnTo>
                    <a:lnTo>
                      <a:pt x="629" y="1275"/>
                    </a:lnTo>
                    <a:lnTo>
                      <a:pt x="623" y="1271"/>
                    </a:lnTo>
                    <a:lnTo>
                      <a:pt x="617" y="1266"/>
                    </a:lnTo>
                    <a:lnTo>
                      <a:pt x="612" y="1259"/>
                    </a:lnTo>
                    <a:lnTo>
                      <a:pt x="607" y="1252"/>
                    </a:lnTo>
                    <a:lnTo>
                      <a:pt x="602" y="1245"/>
                    </a:lnTo>
                    <a:lnTo>
                      <a:pt x="597" y="1235"/>
                    </a:lnTo>
                    <a:lnTo>
                      <a:pt x="594" y="1226"/>
                    </a:lnTo>
                    <a:lnTo>
                      <a:pt x="591" y="1215"/>
                    </a:lnTo>
                    <a:lnTo>
                      <a:pt x="589" y="1202"/>
                    </a:lnTo>
                    <a:lnTo>
                      <a:pt x="587" y="1189"/>
                    </a:lnTo>
                    <a:lnTo>
                      <a:pt x="587" y="1174"/>
                    </a:lnTo>
                    <a:lnTo>
                      <a:pt x="587" y="1167"/>
                    </a:lnTo>
                    <a:lnTo>
                      <a:pt x="588" y="1159"/>
                    </a:lnTo>
                    <a:lnTo>
                      <a:pt x="590" y="1151"/>
                    </a:lnTo>
                    <a:lnTo>
                      <a:pt x="592" y="1144"/>
                    </a:lnTo>
                    <a:lnTo>
                      <a:pt x="600" y="1129"/>
                    </a:lnTo>
                    <a:lnTo>
                      <a:pt x="608" y="1116"/>
                    </a:lnTo>
                    <a:lnTo>
                      <a:pt x="612" y="1110"/>
                    </a:lnTo>
                    <a:lnTo>
                      <a:pt x="617" y="1104"/>
                    </a:lnTo>
                    <a:lnTo>
                      <a:pt x="623" y="1099"/>
                    </a:lnTo>
                    <a:lnTo>
                      <a:pt x="629" y="1095"/>
                    </a:lnTo>
                    <a:lnTo>
                      <a:pt x="635" y="1091"/>
                    </a:lnTo>
                    <a:lnTo>
                      <a:pt x="641" y="1089"/>
                    </a:lnTo>
                    <a:lnTo>
                      <a:pt x="648" y="1087"/>
                    </a:lnTo>
                    <a:lnTo>
                      <a:pt x="655" y="1087"/>
                    </a:lnTo>
                    <a:lnTo>
                      <a:pt x="661" y="1087"/>
                    </a:lnTo>
                    <a:lnTo>
                      <a:pt x="668" y="1089"/>
                    </a:lnTo>
                    <a:lnTo>
                      <a:pt x="674" y="1091"/>
                    </a:lnTo>
                    <a:lnTo>
                      <a:pt x="680" y="1094"/>
                    </a:lnTo>
                    <a:lnTo>
                      <a:pt x="687" y="1097"/>
                    </a:lnTo>
                    <a:lnTo>
                      <a:pt x="693" y="1103"/>
                    </a:lnTo>
                    <a:lnTo>
                      <a:pt x="698" y="1108"/>
                    </a:lnTo>
                    <a:lnTo>
                      <a:pt x="704" y="1114"/>
                    </a:lnTo>
                    <a:lnTo>
                      <a:pt x="708" y="1121"/>
                    </a:lnTo>
                    <a:lnTo>
                      <a:pt x="714" y="1129"/>
                    </a:lnTo>
                    <a:lnTo>
                      <a:pt x="717" y="1137"/>
                    </a:lnTo>
                    <a:lnTo>
                      <a:pt x="720" y="1145"/>
                    </a:lnTo>
                    <a:lnTo>
                      <a:pt x="723" y="1156"/>
                    </a:lnTo>
                    <a:lnTo>
                      <a:pt x="725" y="1165"/>
                    </a:lnTo>
                    <a:lnTo>
                      <a:pt x="726" y="1176"/>
                    </a:lnTo>
                    <a:lnTo>
                      <a:pt x="727" y="1188"/>
                    </a:lnTo>
                    <a:lnTo>
                      <a:pt x="726" y="1199"/>
                    </a:lnTo>
                    <a:lnTo>
                      <a:pt x="725" y="1209"/>
                    </a:lnTo>
                    <a:lnTo>
                      <a:pt x="723" y="1220"/>
                    </a:lnTo>
                    <a:lnTo>
                      <a:pt x="720" y="1229"/>
                    </a:lnTo>
                    <a:lnTo>
                      <a:pt x="717" y="1238"/>
                    </a:lnTo>
                    <a:lnTo>
                      <a:pt x="713" y="1245"/>
                    </a:lnTo>
                    <a:lnTo>
                      <a:pt x="707" y="1252"/>
                    </a:lnTo>
                    <a:lnTo>
                      <a:pt x="702" y="1259"/>
                    </a:lnTo>
                    <a:lnTo>
                      <a:pt x="697" y="1265"/>
                    </a:lnTo>
                    <a:lnTo>
                      <a:pt x="692" y="1270"/>
                    </a:lnTo>
                    <a:lnTo>
                      <a:pt x="686" y="1274"/>
                    </a:lnTo>
                    <a:lnTo>
                      <a:pt x="680" y="1277"/>
                    </a:lnTo>
                    <a:lnTo>
                      <a:pt x="674" y="1280"/>
                    </a:lnTo>
                    <a:lnTo>
                      <a:pt x="669" y="1282"/>
                    </a:lnTo>
                    <a:lnTo>
                      <a:pt x="663" y="1283"/>
                    </a:lnTo>
                    <a:lnTo>
                      <a:pt x="658" y="1284"/>
                    </a:lnTo>
                    <a:close/>
                    <a:moveTo>
                      <a:pt x="1202" y="397"/>
                    </a:moveTo>
                    <a:lnTo>
                      <a:pt x="1202" y="397"/>
                    </a:lnTo>
                    <a:lnTo>
                      <a:pt x="1190" y="396"/>
                    </a:lnTo>
                    <a:lnTo>
                      <a:pt x="1179" y="392"/>
                    </a:lnTo>
                    <a:lnTo>
                      <a:pt x="1168" y="388"/>
                    </a:lnTo>
                    <a:lnTo>
                      <a:pt x="1158" y="382"/>
                    </a:lnTo>
                    <a:lnTo>
                      <a:pt x="1148" y="374"/>
                    </a:lnTo>
                    <a:lnTo>
                      <a:pt x="1140" y="365"/>
                    </a:lnTo>
                    <a:lnTo>
                      <a:pt x="1133" y="355"/>
                    </a:lnTo>
                    <a:lnTo>
                      <a:pt x="1126" y="345"/>
                    </a:lnTo>
                    <a:lnTo>
                      <a:pt x="1119" y="333"/>
                    </a:lnTo>
                    <a:lnTo>
                      <a:pt x="1114" y="322"/>
                    </a:lnTo>
                    <a:lnTo>
                      <a:pt x="1109" y="310"/>
                    </a:lnTo>
                    <a:lnTo>
                      <a:pt x="1106" y="298"/>
                    </a:lnTo>
                    <a:lnTo>
                      <a:pt x="1103" y="287"/>
                    </a:lnTo>
                    <a:lnTo>
                      <a:pt x="1101" y="275"/>
                    </a:lnTo>
                    <a:lnTo>
                      <a:pt x="1100" y="265"/>
                    </a:lnTo>
                    <a:lnTo>
                      <a:pt x="1099" y="255"/>
                    </a:lnTo>
                    <a:lnTo>
                      <a:pt x="1100" y="243"/>
                    </a:lnTo>
                    <a:lnTo>
                      <a:pt x="1101" y="230"/>
                    </a:lnTo>
                    <a:lnTo>
                      <a:pt x="1103" y="218"/>
                    </a:lnTo>
                    <a:lnTo>
                      <a:pt x="1106" y="206"/>
                    </a:lnTo>
                    <a:lnTo>
                      <a:pt x="1109" y="194"/>
                    </a:lnTo>
                    <a:lnTo>
                      <a:pt x="1114" y="183"/>
                    </a:lnTo>
                    <a:lnTo>
                      <a:pt x="1119" y="172"/>
                    </a:lnTo>
                    <a:lnTo>
                      <a:pt x="1125" y="162"/>
                    </a:lnTo>
                    <a:lnTo>
                      <a:pt x="1132" y="153"/>
                    </a:lnTo>
                    <a:lnTo>
                      <a:pt x="1139" y="144"/>
                    </a:lnTo>
                    <a:lnTo>
                      <a:pt x="1146" y="137"/>
                    </a:lnTo>
                    <a:lnTo>
                      <a:pt x="1155" y="131"/>
                    </a:lnTo>
                    <a:lnTo>
                      <a:pt x="1164" y="126"/>
                    </a:lnTo>
                    <a:lnTo>
                      <a:pt x="1173" y="123"/>
                    </a:lnTo>
                    <a:lnTo>
                      <a:pt x="1184" y="119"/>
                    </a:lnTo>
                    <a:lnTo>
                      <a:pt x="1194" y="119"/>
                    </a:lnTo>
                    <a:lnTo>
                      <a:pt x="1207" y="119"/>
                    </a:lnTo>
                    <a:lnTo>
                      <a:pt x="1218" y="123"/>
                    </a:lnTo>
                    <a:lnTo>
                      <a:pt x="1228" y="127"/>
                    </a:lnTo>
                    <a:lnTo>
                      <a:pt x="1239" y="133"/>
                    </a:lnTo>
                    <a:lnTo>
                      <a:pt x="1248" y="139"/>
                    </a:lnTo>
                    <a:lnTo>
                      <a:pt x="1256" y="147"/>
                    </a:lnTo>
                    <a:lnTo>
                      <a:pt x="1264" y="157"/>
                    </a:lnTo>
                    <a:lnTo>
                      <a:pt x="1271" y="166"/>
                    </a:lnTo>
                    <a:lnTo>
                      <a:pt x="1277" y="176"/>
                    </a:lnTo>
                    <a:lnTo>
                      <a:pt x="1282" y="187"/>
                    </a:lnTo>
                    <a:lnTo>
                      <a:pt x="1286" y="198"/>
                    </a:lnTo>
                    <a:lnTo>
                      <a:pt x="1291" y="209"/>
                    </a:lnTo>
                    <a:lnTo>
                      <a:pt x="1293" y="220"/>
                    </a:lnTo>
                    <a:lnTo>
                      <a:pt x="1295" y="230"/>
                    </a:lnTo>
                    <a:lnTo>
                      <a:pt x="1297" y="241"/>
                    </a:lnTo>
                    <a:lnTo>
                      <a:pt x="1297" y="250"/>
                    </a:lnTo>
                    <a:lnTo>
                      <a:pt x="1296" y="270"/>
                    </a:lnTo>
                    <a:lnTo>
                      <a:pt x="1292" y="293"/>
                    </a:lnTo>
                    <a:lnTo>
                      <a:pt x="1289" y="305"/>
                    </a:lnTo>
                    <a:lnTo>
                      <a:pt x="1284" y="317"/>
                    </a:lnTo>
                    <a:lnTo>
                      <a:pt x="1280" y="329"/>
                    </a:lnTo>
                    <a:lnTo>
                      <a:pt x="1274" y="341"/>
                    </a:lnTo>
                    <a:lnTo>
                      <a:pt x="1268" y="352"/>
                    </a:lnTo>
                    <a:lnTo>
                      <a:pt x="1262" y="362"/>
                    </a:lnTo>
                    <a:lnTo>
                      <a:pt x="1253" y="372"/>
                    </a:lnTo>
                    <a:lnTo>
                      <a:pt x="1245" y="380"/>
                    </a:lnTo>
                    <a:lnTo>
                      <a:pt x="1236" y="387"/>
                    </a:lnTo>
                    <a:lnTo>
                      <a:pt x="1225" y="392"/>
                    </a:lnTo>
                    <a:lnTo>
                      <a:pt x="1214" y="396"/>
                    </a:lnTo>
                    <a:lnTo>
                      <a:pt x="1202" y="397"/>
                    </a:lnTo>
                    <a:close/>
                    <a:moveTo>
                      <a:pt x="1722" y="598"/>
                    </a:moveTo>
                    <a:lnTo>
                      <a:pt x="1722" y="598"/>
                    </a:lnTo>
                    <a:lnTo>
                      <a:pt x="1716" y="597"/>
                    </a:lnTo>
                    <a:lnTo>
                      <a:pt x="1709" y="596"/>
                    </a:lnTo>
                    <a:lnTo>
                      <a:pt x="1702" y="594"/>
                    </a:lnTo>
                    <a:lnTo>
                      <a:pt x="1693" y="591"/>
                    </a:lnTo>
                    <a:lnTo>
                      <a:pt x="1686" y="587"/>
                    </a:lnTo>
                    <a:lnTo>
                      <a:pt x="1679" y="581"/>
                    </a:lnTo>
                    <a:lnTo>
                      <a:pt x="1671" y="575"/>
                    </a:lnTo>
                    <a:lnTo>
                      <a:pt x="1664" y="568"/>
                    </a:lnTo>
                    <a:lnTo>
                      <a:pt x="1657" y="560"/>
                    </a:lnTo>
                    <a:lnTo>
                      <a:pt x="1651" y="550"/>
                    </a:lnTo>
                    <a:lnTo>
                      <a:pt x="1645" y="540"/>
                    </a:lnTo>
                    <a:lnTo>
                      <a:pt x="1640" y="528"/>
                    </a:lnTo>
                    <a:lnTo>
                      <a:pt x="1636" y="516"/>
                    </a:lnTo>
                    <a:lnTo>
                      <a:pt x="1633" y="502"/>
                    </a:lnTo>
                    <a:lnTo>
                      <a:pt x="1632" y="488"/>
                    </a:lnTo>
                    <a:lnTo>
                      <a:pt x="1631" y="472"/>
                    </a:lnTo>
                    <a:lnTo>
                      <a:pt x="1631" y="463"/>
                    </a:lnTo>
                    <a:lnTo>
                      <a:pt x="1632" y="453"/>
                    </a:lnTo>
                    <a:lnTo>
                      <a:pt x="1634" y="442"/>
                    </a:lnTo>
                    <a:lnTo>
                      <a:pt x="1636" y="433"/>
                    </a:lnTo>
                    <a:lnTo>
                      <a:pt x="1639" y="423"/>
                    </a:lnTo>
                    <a:lnTo>
                      <a:pt x="1643" y="413"/>
                    </a:lnTo>
                    <a:lnTo>
                      <a:pt x="1648" y="404"/>
                    </a:lnTo>
                    <a:lnTo>
                      <a:pt x="1653" y="395"/>
                    </a:lnTo>
                    <a:lnTo>
                      <a:pt x="1658" y="386"/>
                    </a:lnTo>
                    <a:lnTo>
                      <a:pt x="1664" y="378"/>
                    </a:lnTo>
                    <a:lnTo>
                      <a:pt x="1670" y="372"/>
                    </a:lnTo>
                    <a:lnTo>
                      <a:pt x="1678" y="365"/>
                    </a:lnTo>
                    <a:lnTo>
                      <a:pt x="1686" y="360"/>
                    </a:lnTo>
                    <a:lnTo>
                      <a:pt x="1694" y="357"/>
                    </a:lnTo>
                    <a:lnTo>
                      <a:pt x="1703" y="355"/>
                    </a:lnTo>
                    <a:lnTo>
                      <a:pt x="1712" y="354"/>
                    </a:lnTo>
                    <a:lnTo>
                      <a:pt x="1721" y="355"/>
                    </a:lnTo>
                    <a:lnTo>
                      <a:pt x="1731" y="357"/>
                    </a:lnTo>
                    <a:lnTo>
                      <a:pt x="1740" y="360"/>
                    </a:lnTo>
                    <a:lnTo>
                      <a:pt x="1748" y="364"/>
                    </a:lnTo>
                    <a:lnTo>
                      <a:pt x="1755" y="370"/>
                    </a:lnTo>
                    <a:lnTo>
                      <a:pt x="1764" y="377"/>
                    </a:lnTo>
                    <a:lnTo>
                      <a:pt x="1770" y="384"/>
                    </a:lnTo>
                    <a:lnTo>
                      <a:pt x="1776" y="393"/>
                    </a:lnTo>
                    <a:lnTo>
                      <a:pt x="1782" y="403"/>
                    </a:lnTo>
                    <a:lnTo>
                      <a:pt x="1788" y="413"/>
                    </a:lnTo>
                    <a:lnTo>
                      <a:pt x="1792" y="426"/>
                    </a:lnTo>
                    <a:lnTo>
                      <a:pt x="1795" y="438"/>
                    </a:lnTo>
                    <a:lnTo>
                      <a:pt x="1798" y="451"/>
                    </a:lnTo>
                    <a:lnTo>
                      <a:pt x="1800" y="465"/>
                    </a:lnTo>
                    <a:lnTo>
                      <a:pt x="1802" y="480"/>
                    </a:lnTo>
                    <a:lnTo>
                      <a:pt x="1802" y="494"/>
                    </a:lnTo>
                    <a:lnTo>
                      <a:pt x="1802" y="504"/>
                    </a:lnTo>
                    <a:lnTo>
                      <a:pt x="1800" y="513"/>
                    </a:lnTo>
                    <a:lnTo>
                      <a:pt x="1798" y="521"/>
                    </a:lnTo>
                    <a:lnTo>
                      <a:pt x="1795" y="531"/>
                    </a:lnTo>
                    <a:lnTo>
                      <a:pt x="1791" y="540"/>
                    </a:lnTo>
                    <a:lnTo>
                      <a:pt x="1786" y="548"/>
                    </a:lnTo>
                    <a:lnTo>
                      <a:pt x="1781" y="556"/>
                    </a:lnTo>
                    <a:lnTo>
                      <a:pt x="1775" y="564"/>
                    </a:lnTo>
                    <a:lnTo>
                      <a:pt x="1769" y="571"/>
                    </a:lnTo>
                    <a:lnTo>
                      <a:pt x="1763" y="577"/>
                    </a:lnTo>
                    <a:lnTo>
                      <a:pt x="1756" y="583"/>
                    </a:lnTo>
                    <a:lnTo>
                      <a:pt x="1749" y="589"/>
                    </a:lnTo>
                    <a:lnTo>
                      <a:pt x="1743" y="593"/>
                    </a:lnTo>
                    <a:lnTo>
                      <a:pt x="1736" y="596"/>
                    </a:lnTo>
                    <a:lnTo>
                      <a:pt x="1728" y="597"/>
                    </a:lnTo>
                    <a:lnTo>
                      <a:pt x="1722" y="598"/>
                    </a:lnTo>
                    <a:close/>
                    <a:moveTo>
                      <a:pt x="2413" y="1184"/>
                    </a:moveTo>
                    <a:lnTo>
                      <a:pt x="2413" y="1184"/>
                    </a:lnTo>
                    <a:lnTo>
                      <a:pt x="2409" y="1183"/>
                    </a:lnTo>
                    <a:lnTo>
                      <a:pt x="2405" y="1181"/>
                    </a:lnTo>
                    <a:lnTo>
                      <a:pt x="2396" y="1177"/>
                    </a:lnTo>
                    <a:lnTo>
                      <a:pt x="2386" y="1171"/>
                    </a:lnTo>
                    <a:lnTo>
                      <a:pt x="2377" y="1162"/>
                    </a:lnTo>
                    <a:lnTo>
                      <a:pt x="2369" y="1150"/>
                    </a:lnTo>
                    <a:lnTo>
                      <a:pt x="2366" y="1144"/>
                    </a:lnTo>
                    <a:lnTo>
                      <a:pt x="2362" y="1137"/>
                    </a:lnTo>
                    <a:lnTo>
                      <a:pt x="2360" y="1130"/>
                    </a:lnTo>
                    <a:lnTo>
                      <a:pt x="2358" y="1121"/>
                    </a:lnTo>
                    <a:lnTo>
                      <a:pt x="2357" y="1113"/>
                    </a:lnTo>
                    <a:lnTo>
                      <a:pt x="2356" y="1105"/>
                    </a:lnTo>
                    <a:lnTo>
                      <a:pt x="2357" y="1095"/>
                    </a:lnTo>
                    <a:lnTo>
                      <a:pt x="2358" y="1085"/>
                    </a:lnTo>
                    <a:lnTo>
                      <a:pt x="2360" y="1076"/>
                    </a:lnTo>
                    <a:lnTo>
                      <a:pt x="2364" y="1065"/>
                    </a:lnTo>
                    <a:lnTo>
                      <a:pt x="2368" y="1055"/>
                    </a:lnTo>
                    <a:lnTo>
                      <a:pt x="2372" y="1045"/>
                    </a:lnTo>
                    <a:lnTo>
                      <a:pt x="2377" y="1036"/>
                    </a:lnTo>
                    <a:lnTo>
                      <a:pt x="2382" y="1027"/>
                    </a:lnTo>
                    <a:lnTo>
                      <a:pt x="2388" y="1018"/>
                    </a:lnTo>
                    <a:lnTo>
                      <a:pt x="2395" y="1010"/>
                    </a:lnTo>
                    <a:lnTo>
                      <a:pt x="2401" y="1004"/>
                    </a:lnTo>
                    <a:lnTo>
                      <a:pt x="2408" y="998"/>
                    </a:lnTo>
                    <a:lnTo>
                      <a:pt x="2415" y="993"/>
                    </a:lnTo>
                    <a:lnTo>
                      <a:pt x="2424" y="989"/>
                    </a:lnTo>
                    <a:lnTo>
                      <a:pt x="2431" y="987"/>
                    </a:lnTo>
                    <a:lnTo>
                      <a:pt x="2439" y="986"/>
                    </a:lnTo>
                    <a:lnTo>
                      <a:pt x="2448" y="987"/>
                    </a:lnTo>
                    <a:lnTo>
                      <a:pt x="2455" y="988"/>
                    </a:lnTo>
                    <a:lnTo>
                      <a:pt x="2461" y="990"/>
                    </a:lnTo>
                    <a:lnTo>
                      <a:pt x="2467" y="994"/>
                    </a:lnTo>
                    <a:lnTo>
                      <a:pt x="2474" y="998"/>
                    </a:lnTo>
                    <a:lnTo>
                      <a:pt x="2479" y="1003"/>
                    </a:lnTo>
                    <a:lnTo>
                      <a:pt x="2483" y="1007"/>
                    </a:lnTo>
                    <a:lnTo>
                      <a:pt x="2487" y="1013"/>
                    </a:lnTo>
                    <a:lnTo>
                      <a:pt x="2494" y="1026"/>
                    </a:lnTo>
                    <a:lnTo>
                      <a:pt x="2498" y="1039"/>
                    </a:lnTo>
                    <a:lnTo>
                      <a:pt x="2502" y="1054"/>
                    </a:lnTo>
                    <a:lnTo>
                      <a:pt x="2503" y="1068"/>
                    </a:lnTo>
                    <a:lnTo>
                      <a:pt x="2502" y="1084"/>
                    </a:lnTo>
                    <a:lnTo>
                      <a:pt x="2497" y="1102"/>
                    </a:lnTo>
                    <a:lnTo>
                      <a:pt x="2495" y="1111"/>
                    </a:lnTo>
                    <a:lnTo>
                      <a:pt x="2491" y="1120"/>
                    </a:lnTo>
                    <a:lnTo>
                      <a:pt x="2487" y="1130"/>
                    </a:lnTo>
                    <a:lnTo>
                      <a:pt x="2482" y="1139"/>
                    </a:lnTo>
                    <a:lnTo>
                      <a:pt x="2477" y="1148"/>
                    </a:lnTo>
                    <a:lnTo>
                      <a:pt x="2470" y="1157"/>
                    </a:lnTo>
                    <a:lnTo>
                      <a:pt x="2462" y="1164"/>
                    </a:lnTo>
                    <a:lnTo>
                      <a:pt x="2455" y="1170"/>
                    </a:lnTo>
                    <a:lnTo>
                      <a:pt x="2445" y="1175"/>
                    </a:lnTo>
                    <a:lnTo>
                      <a:pt x="2435" y="1179"/>
                    </a:lnTo>
                    <a:lnTo>
                      <a:pt x="2425" y="1183"/>
                    </a:lnTo>
                    <a:lnTo>
                      <a:pt x="2413" y="11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54" name="Freeform 47"/>
              <p:cNvSpPr>
                <a:spLocks/>
              </p:cNvSpPr>
              <p:nvPr userDrawn="1"/>
            </p:nvSpPr>
            <p:spPr bwMode="auto">
              <a:xfrm>
                <a:off x="4984" y="4033"/>
                <a:ext cx="117" cy="115"/>
              </a:xfrm>
              <a:custGeom>
                <a:avLst/>
                <a:gdLst>
                  <a:gd name="T0" fmla="*/ 0 w 1516"/>
                  <a:gd name="T1" fmla="*/ 0 h 1491"/>
                  <a:gd name="T2" fmla="*/ 0 w 1516"/>
                  <a:gd name="T3" fmla="*/ 0 h 1491"/>
                  <a:gd name="T4" fmla="*/ 0 w 1516"/>
                  <a:gd name="T5" fmla="*/ 0 h 1491"/>
                  <a:gd name="T6" fmla="*/ 0 w 1516"/>
                  <a:gd name="T7" fmla="*/ 0 h 1491"/>
                  <a:gd name="T8" fmla="*/ 0 w 1516"/>
                  <a:gd name="T9" fmla="*/ 0 h 1491"/>
                  <a:gd name="T10" fmla="*/ 0 w 1516"/>
                  <a:gd name="T11" fmla="*/ 0 h 1491"/>
                  <a:gd name="T12" fmla="*/ 0 w 1516"/>
                  <a:gd name="T13" fmla="*/ 0 h 1491"/>
                  <a:gd name="T14" fmla="*/ 0 w 1516"/>
                  <a:gd name="T15" fmla="*/ 0 h 1491"/>
                  <a:gd name="T16" fmla="*/ 0 w 1516"/>
                  <a:gd name="T17" fmla="*/ 0 h 1491"/>
                  <a:gd name="T18" fmla="*/ 0 w 1516"/>
                  <a:gd name="T19" fmla="*/ 0 h 1491"/>
                  <a:gd name="T20" fmla="*/ 0 w 1516"/>
                  <a:gd name="T21" fmla="*/ 0 h 1491"/>
                  <a:gd name="T22" fmla="*/ 0 w 1516"/>
                  <a:gd name="T23" fmla="*/ 0 h 1491"/>
                  <a:gd name="T24" fmla="*/ 0 w 1516"/>
                  <a:gd name="T25" fmla="*/ 0 h 1491"/>
                  <a:gd name="T26" fmla="*/ 0 w 1516"/>
                  <a:gd name="T27" fmla="*/ 0 h 1491"/>
                  <a:gd name="T28" fmla="*/ 0 w 1516"/>
                  <a:gd name="T29" fmla="*/ 0 h 1491"/>
                  <a:gd name="T30" fmla="*/ 0 w 1516"/>
                  <a:gd name="T31" fmla="*/ 0 h 1491"/>
                  <a:gd name="T32" fmla="*/ 0 w 1516"/>
                  <a:gd name="T33" fmla="*/ 0 h 1491"/>
                  <a:gd name="T34" fmla="*/ 0 w 1516"/>
                  <a:gd name="T35" fmla="*/ 0 h 1491"/>
                  <a:gd name="T36" fmla="*/ 0 w 1516"/>
                  <a:gd name="T37" fmla="*/ 0 h 1491"/>
                  <a:gd name="T38" fmla="*/ 0 w 1516"/>
                  <a:gd name="T39" fmla="*/ 0 h 1491"/>
                  <a:gd name="T40" fmla="*/ 0 w 1516"/>
                  <a:gd name="T41" fmla="*/ 0 h 1491"/>
                  <a:gd name="T42" fmla="*/ 0 w 1516"/>
                  <a:gd name="T43" fmla="*/ 0 h 1491"/>
                  <a:gd name="T44" fmla="*/ 0 w 1516"/>
                  <a:gd name="T45" fmla="*/ 0 h 1491"/>
                  <a:gd name="T46" fmla="*/ 0 w 1516"/>
                  <a:gd name="T47" fmla="*/ 0 h 1491"/>
                  <a:gd name="T48" fmla="*/ 0 w 1516"/>
                  <a:gd name="T49" fmla="*/ 0 h 1491"/>
                  <a:gd name="T50" fmla="*/ 0 w 1516"/>
                  <a:gd name="T51" fmla="*/ 0 h 1491"/>
                  <a:gd name="T52" fmla="*/ 0 w 1516"/>
                  <a:gd name="T53" fmla="*/ 0 h 1491"/>
                  <a:gd name="T54" fmla="*/ 0 w 1516"/>
                  <a:gd name="T55" fmla="*/ 0 h 1491"/>
                  <a:gd name="T56" fmla="*/ 0 w 1516"/>
                  <a:gd name="T57" fmla="*/ 0 h 1491"/>
                  <a:gd name="T58" fmla="*/ 0 w 1516"/>
                  <a:gd name="T59" fmla="*/ 0 h 1491"/>
                  <a:gd name="T60" fmla="*/ 0 w 1516"/>
                  <a:gd name="T61" fmla="*/ 0 h 1491"/>
                  <a:gd name="T62" fmla="*/ 0 w 1516"/>
                  <a:gd name="T63" fmla="*/ 0 h 1491"/>
                  <a:gd name="T64" fmla="*/ 0 w 1516"/>
                  <a:gd name="T65" fmla="*/ 0 h 1491"/>
                  <a:gd name="T66" fmla="*/ 0 w 1516"/>
                  <a:gd name="T67" fmla="*/ 0 h 1491"/>
                  <a:gd name="T68" fmla="*/ 0 w 1516"/>
                  <a:gd name="T69" fmla="*/ 0 h 1491"/>
                  <a:gd name="T70" fmla="*/ 0 w 1516"/>
                  <a:gd name="T71" fmla="*/ 0 h 1491"/>
                  <a:gd name="T72" fmla="*/ 0 w 1516"/>
                  <a:gd name="T73" fmla="*/ 0 h 1491"/>
                  <a:gd name="T74" fmla="*/ 0 w 1516"/>
                  <a:gd name="T75" fmla="*/ 0 h 1491"/>
                  <a:gd name="T76" fmla="*/ 0 w 1516"/>
                  <a:gd name="T77" fmla="*/ 0 h 1491"/>
                  <a:gd name="T78" fmla="*/ 0 w 1516"/>
                  <a:gd name="T79" fmla="*/ 0 h 1491"/>
                  <a:gd name="T80" fmla="*/ 0 w 1516"/>
                  <a:gd name="T81" fmla="*/ 0 h 1491"/>
                  <a:gd name="T82" fmla="*/ 0 w 1516"/>
                  <a:gd name="T83" fmla="*/ 0 h 1491"/>
                  <a:gd name="T84" fmla="*/ 0 w 1516"/>
                  <a:gd name="T85" fmla="*/ 0 h 1491"/>
                  <a:gd name="T86" fmla="*/ 0 w 1516"/>
                  <a:gd name="T87" fmla="*/ 0 h 1491"/>
                  <a:gd name="T88" fmla="*/ 0 w 1516"/>
                  <a:gd name="T89" fmla="*/ 0 h 1491"/>
                  <a:gd name="T90" fmla="*/ 0 w 1516"/>
                  <a:gd name="T91" fmla="*/ 0 h 1491"/>
                  <a:gd name="T92" fmla="*/ 0 w 1516"/>
                  <a:gd name="T93" fmla="*/ 0 h 1491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1516" h="1491">
                    <a:moveTo>
                      <a:pt x="1480" y="512"/>
                    </a:moveTo>
                    <a:lnTo>
                      <a:pt x="1480" y="512"/>
                    </a:lnTo>
                    <a:lnTo>
                      <a:pt x="1480" y="504"/>
                    </a:lnTo>
                    <a:lnTo>
                      <a:pt x="1478" y="496"/>
                    </a:lnTo>
                    <a:lnTo>
                      <a:pt x="1476" y="491"/>
                    </a:lnTo>
                    <a:lnTo>
                      <a:pt x="1473" y="487"/>
                    </a:lnTo>
                    <a:lnTo>
                      <a:pt x="1470" y="483"/>
                    </a:lnTo>
                    <a:lnTo>
                      <a:pt x="1466" y="481"/>
                    </a:lnTo>
                    <a:lnTo>
                      <a:pt x="1457" y="477"/>
                    </a:lnTo>
                    <a:lnTo>
                      <a:pt x="1276" y="421"/>
                    </a:lnTo>
                    <a:lnTo>
                      <a:pt x="1267" y="417"/>
                    </a:lnTo>
                    <a:lnTo>
                      <a:pt x="1259" y="413"/>
                    </a:lnTo>
                    <a:lnTo>
                      <a:pt x="1252" y="407"/>
                    </a:lnTo>
                    <a:lnTo>
                      <a:pt x="1246" y="402"/>
                    </a:lnTo>
                    <a:lnTo>
                      <a:pt x="1241" y="395"/>
                    </a:lnTo>
                    <a:lnTo>
                      <a:pt x="1236" y="388"/>
                    </a:lnTo>
                    <a:lnTo>
                      <a:pt x="1230" y="376"/>
                    </a:lnTo>
                    <a:lnTo>
                      <a:pt x="1211" y="334"/>
                    </a:lnTo>
                    <a:lnTo>
                      <a:pt x="1166" y="243"/>
                    </a:lnTo>
                    <a:lnTo>
                      <a:pt x="1142" y="194"/>
                    </a:lnTo>
                    <a:lnTo>
                      <a:pt x="1120" y="153"/>
                    </a:lnTo>
                    <a:lnTo>
                      <a:pt x="1111" y="137"/>
                    </a:lnTo>
                    <a:lnTo>
                      <a:pt x="1104" y="126"/>
                    </a:lnTo>
                    <a:lnTo>
                      <a:pt x="1098" y="118"/>
                    </a:lnTo>
                    <a:lnTo>
                      <a:pt x="1097" y="117"/>
                    </a:lnTo>
                    <a:lnTo>
                      <a:pt x="1096" y="117"/>
                    </a:lnTo>
                    <a:lnTo>
                      <a:pt x="1095" y="126"/>
                    </a:lnTo>
                    <a:lnTo>
                      <a:pt x="1094" y="145"/>
                    </a:lnTo>
                    <a:lnTo>
                      <a:pt x="1092" y="215"/>
                    </a:lnTo>
                    <a:lnTo>
                      <a:pt x="1090" y="424"/>
                    </a:lnTo>
                    <a:lnTo>
                      <a:pt x="1089" y="724"/>
                    </a:lnTo>
                    <a:lnTo>
                      <a:pt x="1071" y="1268"/>
                    </a:lnTo>
                    <a:lnTo>
                      <a:pt x="1071" y="1282"/>
                    </a:lnTo>
                    <a:lnTo>
                      <a:pt x="1035" y="1283"/>
                    </a:lnTo>
                    <a:lnTo>
                      <a:pt x="1034" y="1268"/>
                    </a:lnTo>
                    <a:lnTo>
                      <a:pt x="1001" y="981"/>
                    </a:lnTo>
                    <a:lnTo>
                      <a:pt x="981" y="819"/>
                    </a:lnTo>
                    <a:lnTo>
                      <a:pt x="971" y="732"/>
                    </a:lnTo>
                    <a:lnTo>
                      <a:pt x="969" y="719"/>
                    </a:lnTo>
                    <a:lnTo>
                      <a:pt x="966" y="708"/>
                    </a:lnTo>
                    <a:lnTo>
                      <a:pt x="963" y="701"/>
                    </a:lnTo>
                    <a:lnTo>
                      <a:pt x="961" y="698"/>
                    </a:lnTo>
                    <a:lnTo>
                      <a:pt x="959" y="697"/>
                    </a:lnTo>
                    <a:lnTo>
                      <a:pt x="958" y="698"/>
                    </a:lnTo>
                    <a:lnTo>
                      <a:pt x="956" y="699"/>
                    </a:lnTo>
                    <a:lnTo>
                      <a:pt x="954" y="705"/>
                    </a:lnTo>
                    <a:lnTo>
                      <a:pt x="951" y="717"/>
                    </a:lnTo>
                    <a:lnTo>
                      <a:pt x="950" y="735"/>
                    </a:lnTo>
                    <a:lnTo>
                      <a:pt x="916" y="1398"/>
                    </a:lnTo>
                    <a:lnTo>
                      <a:pt x="875" y="1398"/>
                    </a:lnTo>
                    <a:lnTo>
                      <a:pt x="822" y="738"/>
                    </a:lnTo>
                    <a:lnTo>
                      <a:pt x="817" y="433"/>
                    </a:lnTo>
                    <a:lnTo>
                      <a:pt x="813" y="221"/>
                    </a:lnTo>
                    <a:lnTo>
                      <a:pt x="811" y="151"/>
                    </a:lnTo>
                    <a:lnTo>
                      <a:pt x="810" y="130"/>
                    </a:lnTo>
                    <a:lnTo>
                      <a:pt x="809" y="122"/>
                    </a:lnTo>
                    <a:lnTo>
                      <a:pt x="808" y="121"/>
                    </a:lnTo>
                    <a:lnTo>
                      <a:pt x="806" y="123"/>
                    </a:lnTo>
                    <a:lnTo>
                      <a:pt x="801" y="130"/>
                    </a:lnTo>
                    <a:lnTo>
                      <a:pt x="792" y="144"/>
                    </a:lnTo>
                    <a:lnTo>
                      <a:pt x="784" y="162"/>
                    </a:lnTo>
                    <a:lnTo>
                      <a:pt x="762" y="211"/>
                    </a:lnTo>
                    <a:lnTo>
                      <a:pt x="739" y="268"/>
                    </a:lnTo>
                    <a:lnTo>
                      <a:pt x="697" y="375"/>
                    </a:lnTo>
                    <a:lnTo>
                      <a:pt x="677" y="425"/>
                    </a:lnTo>
                    <a:lnTo>
                      <a:pt x="675" y="429"/>
                    </a:lnTo>
                    <a:lnTo>
                      <a:pt x="672" y="432"/>
                    </a:lnTo>
                    <a:lnTo>
                      <a:pt x="669" y="433"/>
                    </a:lnTo>
                    <a:lnTo>
                      <a:pt x="667" y="433"/>
                    </a:lnTo>
                    <a:lnTo>
                      <a:pt x="664" y="432"/>
                    </a:lnTo>
                    <a:lnTo>
                      <a:pt x="662" y="430"/>
                    </a:lnTo>
                    <a:lnTo>
                      <a:pt x="660" y="428"/>
                    </a:lnTo>
                    <a:lnTo>
                      <a:pt x="659" y="425"/>
                    </a:lnTo>
                    <a:lnTo>
                      <a:pt x="567" y="14"/>
                    </a:lnTo>
                    <a:lnTo>
                      <a:pt x="565" y="5"/>
                    </a:lnTo>
                    <a:lnTo>
                      <a:pt x="563" y="1"/>
                    </a:lnTo>
                    <a:lnTo>
                      <a:pt x="562" y="0"/>
                    </a:lnTo>
                    <a:lnTo>
                      <a:pt x="562" y="1"/>
                    </a:lnTo>
                    <a:lnTo>
                      <a:pt x="561" y="4"/>
                    </a:lnTo>
                    <a:lnTo>
                      <a:pt x="559" y="15"/>
                    </a:lnTo>
                    <a:lnTo>
                      <a:pt x="560" y="28"/>
                    </a:lnTo>
                    <a:lnTo>
                      <a:pt x="605" y="1398"/>
                    </a:lnTo>
                    <a:lnTo>
                      <a:pt x="538" y="1398"/>
                    </a:lnTo>
                    <a:lnTo>
                      <a:pt x="425" y="466"/>
                    </a:lnTo>
                    <a:lnTo>
                      <a:pt x="423" y="454"/>
                    </a:lnTo>
                    <a:lnTo>
                      <a:pt x="421" y="447"/>
                    </a:lnTo>
                    <a:lnTo>
                      <a:pt x="418" y="443"/>
                    </a:lnTo>
                    <a:lnTo>
                      <a:pt x="417" y="443"/>
                    </a:lnTo>
                    <a:lnTo>
                      <a:pt x="416" y="443"/>
                    </a:lnTo>
                    <a:lnTo>
                      <a:pt x="414" y="447"/>
                    </a:lnTo>
                    <a:lnTo>
                      <a:pt x="413" y="451"/>
                    </a:lnTo>
                    <a:lnTo>
                      <a:pt x="412" y="457"/>
                    </a:lnTo>
                    <a:lnTo>
                      <a:pt x="411" y="463"/>
                    </a:lnTo>
                    <a:lnTo>
                      <a:pt x="336" y="1267"/>
                    </a:lnTo>
                    <a:lnTo>
                      <a:pt x="335" y="1289"/>
                    </a:lnTo>
                    <a:lnTo>
                      <a:pt x="272" y="1285"/>
                    </a:lnTo>
                    <a:lnTo>
                      <a:pt x="248" y="66"/>
                    </a:lnTo>
                    <a:lnTo>
                      <a:pt x="247" y="57"/>
                    </a:lnTo>
                    <a:lnTo>
                      <a:pt x="246" y="52"/>
                    </a:lnTo>
                    <a:lnTo>
                      <a:pt x="243" y="49"/>
                    </a:lnTo>
                    <a:lnTo>
                      <a:pt x="242" y="48"/>
                    </a:lnTo>
                    <a:lnTo>
                      <a:pt x="240" y="49"/>
                    </a:lnTo>
                    <a:lnTo>
                      <a:pt x="238" y="52"/>
                    </a:lnTo>
                    <a:lnTo>
                      <a:pt x="235" y="62"/>
                    </a:lnTo>
                    <a:lnTo>
                      <a:pt x="144" y="398"/>
                    </a:lnTo>
                    <a:lnTo>
                      <a:pt x="142" y="405"/>
                    </a:lnTo>
                    <a:lnTo>
                      <a:pt x="139" y="412"/>
                    </a:lnTo>
                    <a:lnTo>
                      <a:pt x="132" y="426"/>
                    </a:lnTo>
                    <a:lnTo>
                      <a:pt x="125" y="437"/>
                    </a:lnTo>
                    <a:lnTo>
                      <a:pt x="119" y="447"/>
                    </a:lnTo>
                    <a:lnTo>
                      <a:pt x="11" y="580"/>
                    </a:lnTo>
                    <a:lnTo>
                      <a:pt x="7" y="586"/>
                    </a:lnTo>
                    <a:lnTo>
                      <a:pt x="3" y="592"/>
                    </a:lnTo>
                    <a:lnTo>
                      <a:pt x="1" y="598"/>
                    </a:lnTo>
                    <a:lnTo>
                      <a:pt x="0" y="604"/>
                    </a:lnTo>
                    <a:lnTo>
                      <a:pt x="0" y="610"/>
                    </a:lnTo>
                    <a:lnTo>
                      <a:pt x="0" y="617"/>
                    </a:lnTo>
                    <a:lnTo>
                      <a:pt x="3" y="630"/>
                    </a:lnTo>
                    <a:lnTo>
                      <a:pt x="99" y="1279"/>
                    </a:lnTo>
                    <a:lnTo>
                      <a:pt x="104" y="1279"/>
                    </a:lnTo>
                    <a:lnTo>
                      <a:pt x="104" y="1491"/>
                    </a:lnTo>
                    <a:lnTo>
                      <a:pt x="1245" y="1491"/>
                    </a:lnTo>
                    <a:lnTo>
                      <a:pt x="1245" y="1398"/>
                    </a:lnTo>
                    <a:lnTo>
                      <a:pt x="1245" y="1279"/>
                    </a:lnTo>
                    <a:lnTo>
                      <a:pt x="1516" y="1279"/>
                    </a:lnTo>
                    <a:lnTo>
                      <a:pt x="1480" y="51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55" name="Rectangle 48"/>
              <p:cNvSpPr>
                <a:spLocks noChangeArrowheads="1"/>
              </p:cNvSpPr>
              <p:nvPr userDrawn="1"/>
            </p:nvSpPr>
            <p:spPr bwMode="auto">
              <a:xfrm>
                <a:off x="4993" y="4152"/>
                <a:ext cx="87" cy="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056" name="Rectangle 49"/>
              <p:cNvSpPr>
                <a:spLocks noChangeArrowheads="1"/>
              </p:cNvSpPr>
              <p:nvPr userDrawn="1"/>
            </p:nvSpPr>
            <p:spPr bwMode="auto">
              <a:xfrm>
                <a:off x="4993" y="4175"/>
                <a:ext cx="87" cy="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057" name="Rectangle 50"/>
              <p:cNvSpPr>
                <a:spLocks noChangeArrowheads="1"/>
              </p:cNvSpPr>
              <p:nvPr userDrawn="1"/>
            </p:nvSpPr>
            <p:spPr bwMode="auto">
              <a:xfrm>
                <a:off x="4993" y="4197"/>
                <a:ext cx="87" cy="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B60C82B-BB15-4A7A-B5A8-AD40B5F2D02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031" name="Group 51"/>
          <p:cNvGrpSpPr>
            <a:grpSpLocks/>
          </p:cNvGrpSpPr>
          <p:nvPr userDrawn="1"/>
        </p:nvGrpSpPr>
        <p:grpSpPr bwMode="auto">
          <a:xfrm>
            <a:off x="0" y="5737225"/>
            <a:ext cx="9144000" cy="1120775"/>
            <a:chOff x="0" y="3614"/>
            <a:chExt cx="5760" cy="706"/>
          </a:xfrm>
        </p:grpSpPr>
        <p:sp>
          <p:nvSpPr>
            <p:cNvPr id="1032" name="Freeform 25"/>
            <p:cNvSpPr>
              <a:spLocks/>
            </p:cNvSpPr>
            <p:nvPr userDrawn="1"/>
          </p:nvSpPr>
          <p:spPr bwMode="auto">
            <a:xfrm>
              <a:off x="0" y="3703"/>
              <a:ext cx="5760" cy="617"/>
            </a:xfrm>
            <a:custGeom>
              <a:avLst/>
              <a:gdLst>
                <a:gd name="T0" fmla="*/ 0 w 5760"/>
                <a:gd name="T1" fmla="*/ 614 h 617"/>
                <a:gd name="T2" fmla="*/ 57 w 5760"/>
                <a:gd name="T3" fmla="*/ 335 h 617"/>
                <a:gd name="T4" fmla="*/ 175 w 5760"/>
                <a:gd name="T5" fmla="*/ 353 h 617"/>
                <a:gd name="T6" fmla="*/ 237 w 5760"/>
                <a:gd name="T7" fmla="*/ 361 h 617"/>
                <a:gd name="T8" fmla="*/ 297 w 5760"/>
                <a:gd name="T9" fmla="*/ 367 h 617"/>
                <a:gd name="T10" fmla="*/ 416 w 5760"/>
                <a:gd name="T11" fmla="*/ 379 h 617"/>
                <a:gd name="T12" fmla="*/ 538 w 5760"/>
                <a:gd name="T13" fmla="*/ 388 h 617"/>
                <a:gd name="T14" fmla="*/ 660 w 5760"/>
                <a:gd name="T15" fmla="*/ 395 h 617"/>
                <a:gd name="T16" fmla="*/ 784 w 5760"/>
                <a:gd name="T17" fmla="*/ 401 h 617"/>
                <a:gd name="T18" fmla="*/ 909 w 5760"/>
                <a:gd name="T19" fmla="*/ 405 h 617"/>
                <a:gd name="T20" fmla="*/ 1035 w 5760"/>
                <a:gd name="T21" fmla="*/ 406 h 617"/>
                <a:gd name="T22" fmla="*/ 1160 w 5760"/>
                <a:gd name="T23" fmla="*/ 406 h 617"/>
                <a:gd name="T24" fmla="*/ 1286 w 5760"/>
                <a:gd name="T25" fmla="*/ 404 h 617"/>
                <a:gd name="T26" fmla="*/ 1411 w 5760"/>
                <a:gd name="T27" fmla="*/ 400 h 617"/>
                <a:gd name="T28" fmla="*/ 1536 w 5760"/>
                <a:gd name="T29" fmla="*/ 395 h 617"/>
                <a:gd name="T30" fmla="*/ 1660 w 5760"/>
                <a:gd name="T31" fmla="*/ 387 h 617"/>
                <a:gd name="T32" fmla="*/ 1781 w 5760"/>
                <a:gd name="T33" fmla="*/ 379 h 617"/>
                <a:gd name="T34" fmla="*/ 1901 w 5760"/>
                <a:gd name="T35" fmla="*/ 368 h 617"/>
                <a:gd name="T36" fmla="*/ 2019 w 5760"/>
                <a:gd name="T37" fmla="*/ 356 h 617"/>
                <a:gd name="T38" fmla="*/ 2135 w 5760"/>
                <a:gd name="T39" fmla="*/ 342 h 617"/>
                <a:gd name="T40" fmla="*/ 2193 w 5760"/>
                <a:gd name="T41" fmla="*/ 334 h 617"/>
                <a:gd name="T42" fmla="*/ 2317 w 5760"/>
                <a:gd name="T43" fmla="*/ 317 h 617"/>
                <a:gd name="T44" fmla="*/ 2435 w 5760"/>
                <a:gd name="T45" fmla="*/ 298 h 617"/>
                <a:gd name="T46" fmla="*/ 2551 w 5760"/>
                <a:gd name="T47" fmla="*/ 277 h 617"/>
                <a:gd name="T48" fmla="*/ 2662 w 5760"/>
                <a:gd name="T49" fmla="*/ 257 h 617"/>
                <a:gd name="T50" fmla="*/ 2770 w 5760"/>
                <a:gd name="T51" fmla="*/ 235 h 617"/>
                <a:gd name="T52" fmla="*/ 3085 w 5760"/>
                <a:gd name="T53" fmla="*/ 170 h 617"/>
                <a:gd name="T54" fmla="*/ 3241 w 5760"/>
                <a:gd name="T55" fmla="*/ 138 h 617"/>
                <a:gd name="T56" fmla="*/ 3347 w 5760"/>
                <a:gd name="T57" fmla="*/ 117 h 617"/>
                <a:gd name="T58" fmla="*/ 3454 w 5760"/>
                <a:gd name="T59" fmla="*/ 98 h 617"/>
                <a:gd name="T60" fmla="*/ 3565 w 5760"/>
                <a:gd name="T61" fmla="*/ 80 h 617"/>
                <a:gd name="T62" fmla="*/ 3678 w 5760"/>
                <a:gd name="T63" fmla="*/ 63 h 617"/>
                <a:gd name="T64" fmla="*/ 3796 w 5760"/>
                <a:gd name="T65" fmla="*/ 48 h 617"/>
                <a:gd name="T66" fmla="*/ 3919 w 5760"/>
                <a:gd name="T67" fmla="*/ 34 h 617"/>
                <a:gd name="T68" fmla="*/ 3982 w 5760"/>
                <a:gd name="T69" fmla="*/ 28 h 617"/>
                <a:gd name="T70" fmla="*/ 4077 w 5760"/>
                <a:gd name="T71" fmla="*/ 21 h 617"/>
                <a:gd name="T72" fmla="*/ 4172 w 5760"/>
                <a:gd name="T73" fmla="*/ 14 h 617"/>
                <a:gd name="T74" fmla="*/ 4265 w 5760"/>
                <a:gd name="T75" fmla="*/ 9 h 617"/>
                <a:gd name="T76" fmla="*/ 4358 w 5760"/>
                <a:gd name="T77" fmla="*/ 5 h 617"/>
                <a:gd name="T78" fmla="*/ 4450 w 5760"/>
                <a:gd name="T79" fmla="*/ 2 h 617"/>
                <a:gd name="T80" fmla="*/ 4541 w 5760"/>
                <a:gd name="T81" fmla="*/ 1 h 617"/>
                <a:gd name="T82" fmla="*/ 4629 w 5760"/>
                <a:gd name="T83" fmla="*/ 0 h 617"/>
                <a:gd name="T84" fmla="*/ 4717 w 5760"/>
                <a:gd name="T85" fmla="*/ 0 h 617"/>
                <a:gd name="T86" fmla="*/ 4802 w 5760"/>
                <a:gd name="T87" fmla="*/ 2 h 617"/>
                <a:gd name="T88" fmla="*/ 4965 w 5760"/>
                <a:gd name="T89" fmla="*/ 6 h 617"/>
                <a:gd name="T90" fmla="*/ 5118 w 5760"/>
                <a:gd name="T91" fmla="*/ 13 h 617"/>
                <a:gd name="T92" fmla="*/ 5260 w 5760"/>
                <a:gd name="T93" fmla="*/ 23 h 617"/>
                <a:gd name="T94" fmla="*/ 5325 w 5760"/>
                <a:gd name="T95" fmla="*/ 28 h 617"/>
                <a:gd name="T96" fmla="*/ 5419 w 5760"/>
                <a:gd name="T97" fmla="*/ 38 h 617"/>
                <a:gd name="T98" fmla="*/ 5503 w 5760"/>
                <a:gd name="T99" fmla="*/ 48 h 617"/>
                <a:gd name="T100" fmla="*/ 5576 w 5760"/>
                <a:gd name="T101" fmla="*/ 59 h 617"/>
                <a:gd name="T102" fmla="*/ 5639 w 5760"/>
                <a:gd name="T103" fmla="*/ 69 h 617"/>
                <a:gd name="T104" fmla="*/ 5689 w 5760"/>
                <a:gd name="T105" fmla="*/ 80 h 617"/>
                <a:gd name="T106" fmla="*/ 5726 w 5760"/>
                <a:gd name="T107" fmla="*/ 90 h 617"/>
                <a:gd name="T108" fmla="*/ 5750 w 5760"/>
                <a:gd name="T109" fmla="*/ 98 h 617"/>
                <a:gd name="T110" fmla="*/ 5757 w 5760"/>
                <a:gd name="T111" fmla="*/ 102 h 617"/>
                <a:gd name="T112" fmla="*/ 5760 w 5760"/>
                <a:gd name="T113" fmla="*/ 105 h 61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5760" h="617">
                  <a:moveTo>
                    <a:pt x="5760" y="617"/>
                  </a:moveTo>
                  <a:lnTo>
                    <a:pt x="0" y="614"/>
                  </a:lnTo>
                  <a:lnTo>
                    <a:pt x="0" y="322"/>
                  </a:lnTo>
                  <a:lnTo>
                    <a:pt x="57" y="335"/>
                  </a:lnTo>
                  <a:lnTo>
                    <a:pt x="115" y="344"/>
                  </a:lnTo>
                  <a:lnTo>
                    <a:pt x="175" y="353"/>
                  </a:lnTo>
                  <a:lnTo>
                    <a:pt x="205" y="357"/>
                  </a:lnTo>
                  <a:lnTo>
                    <a:pt x="237" y="361"/>
                  </a:lnTo>
                  <a:lnTo>
                    <a:pt x="297" y="367"/>
                  </a:lnTo>
                  <a:lnTo>
                    <a:pt x="356" y="373"/>
                  </a:lnTo>
                  <a:lnTo>
                    <a:pt x="416" y="379"/>
                  </a:lnTo>
                  <a:lnTo>
                    <a:pt x="476" y="384"/>
                  </a:lnTo>
                  <a:lnTo>
                    <a:pt x="538" y="388"/>
                  </a:lnTo>
                  <a:lnTo>
                    <a:pt x="599" y="392"/>
                  </a:lnTo>
                  <a:lnTo>
                    <a:pt x="660" y="395"/>
                  </a:lnTo>
                  <a:lnTo>
                    <a:pt x="722" y="399"/>
                  </a:lnTo>
                  <a:lnTo>
                    <a:pt x="784" y="401"/>
                  </a:lnTo>
                  <a:lnTo>
                    <a:pt x="847" y="403"/>
                  </a:lnTo>
                  <a:lnTo>
                    <a:pt x="909" y="405"/>
                  </a:lnTo>
                  <a:lnTo>
                    <a:pt x="972" y="406"/>
                  </a:lnTo>
                  <a:lnTo>
                    <a:pt x="1035" y="406"/>
                  </a:lnTo>
                  <a:lnTo>
                    <a:pt x="1098" y="406"/>
                  </a:lnTo>
                  <a:lnTo>
                    <a:pt x="1160" y="406"/>
                  </a:lnTo>
                  <a:lnTo>
                    <a:pt x="1223" y="405"/>
                  </a:lnTo>
                  <a:lnTo>
                    <a:pt x="1286" y="404"/>
                  </a:lnTo>
                  <a:lnTo>
                    <a:pt x="1349" y="402"/>
                  </a:lnTo>
                  <a:lnTo>
                    <a:pt x="1411" y="400"/>
                  </a:lnTo>
                  <a:lnTo>
                    <a:pt x="1473" y="398"/>
                  </a:lnTo>
                  <a:lnTo>
                    <a:pt x="1536" y="395"/>
                  </a:lnTo>
                  <a:lnTo>
                    <a:pt x="1597" y="391"/>
                  </a:lnTo>
                  <a:lnTo>
                    <a:pt x="1660" y="387"/>
                  </a:lnTo>
                  <a:lnTo>
                    <a:pt x="1721" y="383"/>
                  </a:lnTo>
                  <a:lnTo>
                    <a:pt x="1781" y="379"/>
                  </a:lnTo>
                  <a:lnTo>
                    <a:pt x="1841" y="373"/>
                  </a:lnTo>
                  <a:lnTo>
                    <a:pt x="1901" y="368"/>
                  </a:lnTo>
                  <a:lnTo>
                    <a:pt x="1961" y="362"/>
                  </a:lnTo>
                  <a:lnTo>
                    <a:pt x="2019" y="356"/>
                  </a:lnTo>
                  <a:lnTo>
                    <a:pt x="2078" y="349"/>
                  </a:lnTo>
                  <a:lnTo>
                    <a:pt x="2135" y="342"/>
                  </a:lnTo>
                  <a:lnTo>
                    <a:pt x="2193" y="334"/>
                  </a:lnTo>
                  <a:lnTo>
                    <a:pt x="2255" y="326"/>
                  </a:lnTo>
                  <a:lnTo>
                    <a:pt x="2317" y="317"/>
                  </a:lnTo>
                  <a:lnTo>
                    <a:pt x="2377" y="307"/>
                  </a:lnTo>
                  <a:lnTo>
                    <a:pt x="2435" y="298"/>
                  </a:lnTo>
                  <a:lnTo>
                    <a:pt x="2494" y="288"/>
                  </a:lnTo>
                  <a:lnTo>
                    <a:pt x="2551" y="277"/>
                  </a:lnTo>
                  <a:lnTo>
                    <a:pt x="2606" y="267"/>
                  </a:lnTo>
                  <a:lnTo>
                    <a:pt x="2662" y="257"/>
                  </a:lnTo>
                  <a:lnTo>
                    <a:pt x="2716" y="246"/>
                  </a:lnTo>
                  <a:lnTo>
                    <a:pt x="2770" y="235"/>
                  </a:lnTo>
                  <a:lnTo>
                    <a:pt x="2876" y="213"/>
                  </a:lnTo>
                  <a:lnTo>
                    <a:pt x="3085" y="170"/>
                  </a:lnTo>
                  <a:lnTo>
                    <a:pt x="3189" y="149"/>
                  </a:lnTo>
                  <a:lnTo>
                    <a:pt x="3241" y="138"/>
                  </a:lnTo>
                  <a:lnTo>
                    <a:pt x="3294" y="128"/>
                  </a:lnTo>
                  <a:lnTo>
                    <a:pt x="3347" y="117"/>
                  </a:lnTo>
                  <a:lnTo>
                    <a:pt x="3400" y="108"/>
                  </a:lnTo>
                  <a:lnTo>
                    <a:pt x="3454" y="98"/>
                  </a:lnTo>
                  <a:lnTo>
                    <a:pt x="3509" y="89"/>
                  </a:lnTo>
                  <a:lnTo>
                    <a:pt x="3565" y="80"/>
                  </a:lnTo>
                  <a:lnTo>
                    <a:pt x="3620" y="71"/>
                  </a:lnTo>
                  <a:lnTo>
                    <a:pt x="3678" y="63"/>
                  </a:lnTo>
                  <a:lnTo>
                    <a:pt x="3736" y="55"/>
                  </a:lnTo>
                  <a:lnTo>
                    <a:pt x="3796" y="48"/>
                  </a:lnTo>
                  <a:lnTo>
                    <a:pt x="3857" y="41"/>
                  </a:lnTo>
                  <a:lnTo>
                    <a:pt x="3919" y="34"/>
                  </a:lnTo>
                  <a:lnTo>
                    <a:pt x="3982" y="28"/>
                  </a:lnTo>
                  <a:lnTo>
                    <a:pt x="4029" y="24"/>
                  </a:lnTo>
                  <a:lnTo>
                    <a:pt x="4077" y="21"/>
                  </a:lnTo>
                  <a:lnTo>
                    <a:pt x="4124" y="18"/>
                  </a:lnTo>
                  <a:lnTo>
                    <a:pt x="4172" y="14"/>
                  </a:lnTo>
                  <a:lnTo>
                    <a:pt x="4218" y="12"/>
                  </a:lnTo>
                  <a:lnTo>
                    <a:pt x="4265" y="9"/>
                  </a:lnTo>
                  <a:lnTo>
                    <a:pt x="4311" y="7"/>
                  </a:lnTo>
                  <a:lnTo>
                    <a:pt x="4358" y="5"/>
                  </a:lnTo>
                  <a:lnTo>
                    <a:pt x="4405" y="4"/>
                  </a:lnTo>
                  <a:lnTo>
                    <a:pt x="4450" y="2"/>
                  </a:lnTo>
                  <a:lnTo>
                    <a:pt x="4495" y="2"/>
                  </a:lnTo>
                  <a:lnTo>
                    <a:pt x="4541" y="1"/>
                  </a:lnTo>
                  <a:lnTo>
                    <a:pt x="4585" y="0"/>
                  </a:lnTo>
                  <a:lnTo>
                    <a:pt x="4629" y="0"/>
                  </a:lnTo>
                  <a:lnTo>
                    <a:pt x="4673" y="0"/>
                  </a:lnTo>
                  <a:lnTo>
                    <a:pt x="4717" y="0"/>
                  </a:lnTo>
                  <a:lnTo>
                    <a:pt x="4760" y="1"/>
                  </a:lnTo>
                  <a:lnTo>
                    <a:pt x="4802" y="2"/>
                  </a:lnTo>
                  <a:lnTo>
                    <a:pt x="4885" y="3"/>
                  </a:lnTo>
                  <a:lnTo>
                    <a:pt x="4965" y="6"/>
                  </a:lnTo>
                  <a:lnTo>
                    <a:pt x="5044" y="9"/>
                  </a:lnTo>
                  <a:lnTo>
                    <a:pt x="5118" y="13"/>
                  </a:lnTo>
                  <a:lnTo>
                    <a:pt x="5191" y="18"/>
                  </a:lnTo>
                  <a:lnTo>
                    <a:pt x="5260" y="23"/>
                  </a:lnTo>
                  <a:lnTo>
                    <a:pt x="5325" y="28"/>
                  </a:lnTo>
                  <a:lnTo>
                    <a:pt x="5373" y="33"/>
                  </a:lnTo>
                  <a:lnTo>
                    <a:pt x="5419" y="38"/>
                  </a:lnTo>
                  <a:lnTo>
                    <a:pt x="5462" y="43"/>
                  </a:lnTo>
                  <a:lnTo>
                    <a:pt x="5503" y="48"/>
                  </a:lnTo>
                  <a:lnTo>
                    <a:pt x="5541" y="53"/>
                  </a:lnTo>
                  <a:lnTo>
                    <a:pt x="5576" y="59"/>
                  </a:lnTo>
                  <a:lnTo>
                    <a:pt x="5609" y="64"/>
                  </a:lnTo>
                  <a:lnTo>
                    <a:pt x="5639" y="69"/>
                  </a:lnTo>
                  <a:lnTo>
                    <a:pt x="5665" y="75"/>
                  </a:lnTo>
                  <a:lnTo>
                    <a:pt x="5689" y="80"/>
                  </a:lnTo>
                  <a:lnTo>
                    <a:pt x="5709" y="85"/>
                  </a:lnTo>
                  <a:lnTo>
                    <a:pt x="5726" y="90"/>
                  </a:lnTo>
                  <a:lnTo>
                    <a:pt x="5740" y="94"/>
                  </a:lnTo>
                  <a:lnTo>
                    <a:pt x="5750" y="98"/>
                  </a:lnTo>
                  <a:lnTo>
                    <a:pt x="5754" y="100"/>
                  </a:lnTo>
                  <a:lnTo>
                    <a:pt x="5757" y="102"/>
                  </a:lnTo>
                  <a:lnTo>
                    <a:pt x="5758" y="104"/>
                  </a:lnTo>
                  <a:lnTo>
                    <a:pt x="5760" y="105"/>
                  </a:lnTo>
                  <a:lnTo>
                    <a:pt x="5760" y="617"/>
                  </a:lnTo>
                  <a:close/>
                </a:path>
              </a:pathLst>
            </a:custGeom>
            <a:solidFill>
              <a:srgbClr val="2D63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3" name="Freeform 26"/>
            <p:cNvSpPr>
              <a:spLocks/>
            </p:cNvSpPr>
            <p:nvPr userDrawn="1"/>
          </p:nvSpPr>
          <p:spPr bwMode="auto">
            <a:xfrm flipV="1">
              <a:off x="320" y="3614"/>
              <a:ext cx="5440" cy="470"/>
            </a:xfrm>
            <a:custGeom>
              <a:avLst/>
              <a:gdLst>
                <a:gd name="T0" fmla="*/ 53 w 5440"/>
                <a:gd name="T1" fmla="*/ 44 h 470"/>
                <a:gd name="T2" fmla="*/ 217 w 5440"/>
                <a:gd name="T3" fmla="*/ 29 h 470"/>
                <a:gd name="T4" fmla="*/ 382 w 5440"/>
                <a:gd name="T5" fmla="*/ 19 h 470"/>
                <a:gd name="T6" fmla="*/ 546 w 5440"/>
                <a:gd name="T7" fmla="*/ 13 h 470"/>
                <a:gd name="T8" fmla="*/ 711 w 5440"/>
                <a:gd name="T9" fmla="*/ 11 h 470"/>
                <a:gd name="T10" fmla="*/ 872 w 5440"/>
                <a:gd name="T11" fmla="*/ 11 h 470"/>
                <a:gd name="T12" fmla="*/ 1034 w 5440"/>
                <a:gd name="T13" fmla="*/ 17 h 470"/>
                <a:gd name="T14" fmla="*/ 1299 w 5440"/>
                <a:gd name="T15" fmla="*/ 31 h 470"/>
                <a:gd name="T16" fmla="*/ 1609 w 5440"/>
                <a:gd name="T17" fmla="*/ 57 h 470"/>
                <a:gd name="T18" fmla="*/ 1785 w 5440"/>
                <a:gd name="T19" fmla="*/ 80 h 470"/>
                <a:gd name="T20" fmla="*/ 2004 w 5440"/>
                <a:gd name="T21" fmla="*/ 113 h 470"/>
                <a:gd name="T22" fmla="*/ 2210 w 5440"/>
                <a:gd name="T23" fmla="*/ 151 h 470"/>
                <a:gd name="T24" fmla="*/ 2408 w 5440"/>
                <a:gd name="T25" fmla="*/ 193 h 470"/>
                <a:gd name="T26" fmla="*/ 2912 w 5440"/>
                <a:gd name="T27" fmla="*/ 312 h 470"/>
                <a:gd name="T28" fmla="*/ 3102 w 5440"/>
                <a:gd name="T29" fmla="*/ 353 h 470"/>
                <a:gd name="T30" fmla="*/ 3298 w 5440"/>
                <a:gd name="T31" fmla="*/ 391 h 470"/>
                <a:gd name="T32" fmla="*/ 3502 w 5440"/>
                <a:gd name="T33" fmla="*/ 423 h 470"/>
                <a:gd name="T34" fmla="*/ 3719 w 5440"/>
                <a:gd name="T35" fmla="*/ 447 h 470"/>
                <a:gd name="T36" fmla="*/ 3870 w 5440"/>
                <a:gd name="T37" fmla="*/ 459 h 470"/>
                <a:gd name="T38" fmla="*/ 4024 w 5440"/>
                <a:gd name="T39" fmla="*/ 465 h 470"/>
                <a:gd name="T40" fmla="*/ 4175 w 5440"/>
                <a:gd name="T41" fmla="*/ 469 h 470"/>
                <a:gd name="T42" fmla="*/ 4376 w 5440"/>
                <a:gd name="T43" fmla="*/ 469 h 470"/>
                <a:gd name="T44" fmla="*/ 4667 w 5440"/>
                <a:gd name="T45" fmla="*/ 457 h 470"/>
                <a:gd name="T46" fmla="*/ 4942 w 5440"/>
                <a:gd name="T47" fmla="*/ 439 h 470"/>
                <a:gd name="T48" fmla="*/ 5199 w 5440"/>
                <a:gd name="T49" fmla="*/ 412 h 470"/>
                <a:gd name="T50" fmla="*/ 5439 w 5440"/>
                <a:gd name="T51" fmla="*/ 382 h 470"/>
                <a:gd name="T52" fmla="*/ 5321 w 5440"/>
                <a:gd name="T53" fmla="*/ 340 h 470"/>
                <a:gd name="T54" fmla="*/ 5162 w 5440"/>
                <a:gd name="T55" fmla="*/ 362 h 470"/>
                <a:gd name="T56" fmla="*/ 4931 w 5440"/>
                <a:gd name="T57" fmla="*/ 388 h 470"/>
                <a:gd name="T58" fmla="*/ 4684 w 5440"/>
                <a:gd name="T59" fmla="*/ 407 h 470"/>
                <a:gd name="T60" fmla="*/ 4423 w 5440"/>
                <a:gd name="T61" fmla="*/ 420 h 470"/>
                <a:gd name="T62" fmla="*/ 4157 w 5440"/>
                <a:gd name="T63" fmla="*/ 421 h 470"/>
                <a:gd name="T64" fmla="*/ 3926 w 5440"/>
                <a:gd name="T65" fmla="*/ 415 h 470"/>
                <a:gd name="T66" fmla="*/ 3803 w 5440"/>
                <a:gd name="T67" fmla="*/ 407 h 470"/>
                <a:gd name="T68" fmla="*/ 3581 w 5440"/>
                <a:gd name="T69" fmla="*/ 386 h 470"/>
                <a:gd name="T70" fmla="*/ 3372 w 5440"/>
                <a:gd name="T71" fmla="*/ 359 h 470"/>
                <a:gd name="T72" fmla="*/ 3171 w 5440"/>
                <a:gd name="T73" fmla="*/ 326 h 470"/>
                <a:gd name="T74" fmla="*/ 2976 w 5440"/>
                <a:gd name="T75" fmla="*/ 290 h 470"/>
                <a:gd name="T76" fmla="*/ 2531 w 5440"/>
                <a:gd name="T77" fmla="*/ 196 h 470"/>
                <a:gd name="T78" fmla="*/ 2269 w 5440"/>
                <a:gd name="T79" fmla="*/ 142 h 470"/>
                <a:gd name="T80" fmla="*/ 2063 w 5440"/>
                <a:gd name="T81" fmla="*/ 104 h 470"/>
                <a:gd name="T82" fmla="*/ 1848 w 5440"/>
                <a:gd name="T83" fmla="*/ 70 h 470"/>
                <a:gd name="T84" fmla="*/ 1697 w 5440"/>
                <a:gd name="T85" fmla="*/ 50 h 470"/>
                <a:gd name="T86" fmla="*/ 1447 w 5440"/>
                <a:gd name="T87" fmla="*/ 25 h 470"/>
                <a:gd name="T88" fmla="*/ 1195 w 5440"/>
                <a:gd name="T89" fmla="*/ 9 h 470"/>
                <a:gd name="T90" fmla="*/ 939 w 5440"/>
                <a:gd name="T91" fmla="*/ 0 h 470"/>
                <a:gd name="T92" fmla="*/ 678 w 5440"/>
                <a:gd name="T93" fmla="*/ 2 h 470"/>
                <a:gd name="T94" fmla="*/ 410 w 5440"/>
                <a:gd name="T95" fmla="*/ 12 h 470"/>
                <a:gd name="T96" fmla="*/ 271 w 5440"/>
                <a:gd name="T97" fmla="*/ 21 h 470"/>
                <a:gd name="T98" fmla="*/ 115 w 5440"/>
                <a:gd name="T99" fmla="*/ 36 h 470"/>
                <a:gd name="T100" fmla="*/ 0 w 5440"/>
                <a:gd name="T101" fmla="*/ 48 h 47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440" h="470">
                  <a:moveTo>
                    <a:pt x="0" y="48"/>
                  </a:moveTo>
                  <a:lnTo>
                    <a:pt x="0" y="48"/>
                  </a:lnTo>
                  <a:lnTo>
                    <a:pt x="53" y="44"/>
                  </a:lnTo>
                  <a:lnTo>
                    <a:pt x="109" y="38"/>
                  </a:lnTo>
                  <a:lnTo>
                    <a:pt x="164" y="32"/>
                  </a:lnTo>
                  <a:lnTo>
                    <a:pt x="217" y="29"/>
                  </a:lnTo>
                  <a:lnTo>
                    <a:pt x="273" y="25"/>
                  </a:lnTo>
                  <a:lnTo>
                    <a:pt x="327" y="22"/>
                  </a:lnTo>
                  <a:lnTo>
                    <a:pt x="382" y="19"/>
                  </a:lnTo>
                  <a:lnTo>
                    <a:pt x="436" y="16"/>
                  </a:lnTo>
                  <a:lnTo>
                    <a:pt x="492" y="15"/>
                  </a:lnTo>
                  <a:lnTo>
                    <a:pt x="546" y="13"/>
                  </a:lnTo>
                  <a:lnTo>
                    <a:pt x="600" y="12"/>
                  </a:lnTo>
                  <a:lnTo>
                    <a:pt x="654" y="12"/>
                  </a:lnTo>
                  <a:lnTo>
                    <a:pt x="711" y="11"/>
                  </a:lnTo>
                  <a:lnTo>
                    <a:pt x="764" y="11"/>
                  </a:lnTo>
                  <a:lnTo>
                    <a:pt x="818" y="11"/>
                  </a:lnTo>
                  <a:lnTo>
                    <a:pt x="872" y="11"/>
                  </a:lnTo>
                  <a:lnTo>
                    <a:pt x="927" y="14"/>
                  </a:lnTo>
                  <a:lnTo>
                    <a:pt x="980" y="14"/>
                  </a:lnTo>
                  <a:lnTo>
                    <a:pt x="1034" y="17"/>
                  </a:lnTo>
                  <a:lnTo>
                    <a:pt x="1087" y="18"/>
                  </a:lnTo>
                  <a:lnTo>
                    <a:pt x="1194" y="24"/>
                  </a:lnTo>
                  <a:lnTo>
                    <a:pt x="1299" y="31"/>
                  </a:lnTo>
                  <a:lnTo>
                    <a:pt x="1403" y="39"/>
                  </a:lnTo>
                  <a:lnTo>
                    <a:pt x="1506" y="47"/>
                  </a:lnTo>
                  <a:lnTo>
                    <a:pt x="1609" y="57"/>
                  </a:lnTo>
                  <a:lnTo>
                    <a:pt x="1708" y="70"/>
                  </a:lnTo>
                  <a:lnTo>
                    <a:pt x="1785" y="80"/>
                  </a:lnTo>
                  <a:lnTo>
                    <a:pt x="1858" y="90"/>
                  </a:lnTo>
                  <a:lnTo>
                    <a:pt x="1931" y="101"/>
                  </a:lnTo>
                  <a:lnTo>
                    <a:pt x="2004" y="113"/>
                  </a:lnTo>
                  <a:lnTo>
                    <a:pt x="2074" y="124"/>
                  </a:lnTo>
                  <a:lnTo>
                    <a:pt x="2143" y="138"/>
                  </a:lnTo>
                  <a:lnTo>
                    <a:pt x="2210" y="151"/>
                  </a:lnTo>
                  <a:lnTo>
                    <a:pt x="2277" y="165"/>
                  </a:lnTo>
                  <a:lnTo>
                    <a:pt x="2342" y="179"/>
                  </a:lnTo>
                  <a:lnTo>
                    <a:pt x="2408" y="193"/>
                  </a:lnTo>
                  <a:lnTo>
                    <a:pt x="2536" y="223"/>
                  </a:lnTo>
                  <a:lnTo>
                    <a:pt x="2786" y="282"/>
                  </a:lnTo>
                  <a:lnTo>
                    <a:pt x="2912" y="312"/>
                  </a:lnTo>
                  <a:lnTo>
                    <a:pt x="2976" y="326"/>
                  </a:lnTo>
                  <a:lnTo>
                    <a:pt x="3038" y="341"/>
                  </a:lnTo>
                  <a:lnTo>
                    <a:pt x="3102" y="353"/>
                  </a:lnTo>
                  <a:lnTo>
                    <a:pt x="3167" y="366"/>
                  </a:lnTo>
                  <a:lnTo>
                    <a:pt x="3232" y="379"/>
                  </a:lnTo>
                  <a:lnTo>
                    <a:pt x="3298" y="391"/>
                  </a:lnTo>
                  <a:lnTo>
                    <a:pt x="3364" y="402"/>
                  </a:lnTo>
                  <a:lnTo>
                    <a:pt x="3432" y="414"/>
                  </a:lnTo>
                  <a:lnTo>
                    <a:pt x="3502" y="423"/>
                  </a:lnTo>
                  <a:lnTo>
                    <a:pt x="3572" y="431"/>
                  </a:lnTo>
                  <a:lnTo>
                    <a:pt x="3646" y="439"/>
                  </a:lnTo>
                  <a:lnTo>
                    <a:pt x="3719" y="447"/>
                  </a:lnTo>
                  <a:lnTo>
                    <a:pt x="3794" y="454"/>
                  </a:lnTo>
                  <a:lnTo>
                    <a:pt x="3870" y="459"/>
                  </a:lnTo>
                  <a:lnTo>
                    <a:pt x="3922" y="461"/>
                  </a:lnTo>
                  <a:lnTo>
                    <a:pt x="3973" y="464"/>
                  </a:lnTo>
                  <a:lnTo>
                    <a:pt x="4024" y="465"/>
                  </a:lnTo>
                  <a:lnTo>
                    <a:pt x="4074" y="467"/>
                  </a:lnTo>
                  <a:lnTo>
                    <a:pt x="4126" y="468"/>
                  </a:lnTo>
                  <a:lnTo>
                    <a:pt x="4175" y="469"/>
                  </a:lnTo>
                  <a:lnTo>
                    <a:pt x="4226" y="469"/>
                  </a:lnTo>
                  <a:lnTo>
                    <a:pt x="4276" y="470"/>
                  </a:lnTo>
                  <a:lnTo>
                    <a:pt x="4376" y="469"/>
                  </a:lnTo>
                  <a:lnTo>
                    <a:pt x="4474" y="466"/>
                  </a:lnTo>
                  <a:lnTo>
                    <a:pt x="4571" y="463"/>
                  </a:lnTo>
                  <a:lnTo>
                    <a:pt x="4667" y="457"/>
                  </a:lnTo>
                  <a:lnTo>
                    <a:pt x="4760" y="452"/>
                  </a:lnTo>
                  <a:lnTo>
                    <a:pt x="4852" y="445"/>
                  </a:lnTo>
                  <a:lnTo>
                    <a:pt x="4942" y="439"/>
                  </a:lnTo>
                  <a:lnTo>
                    <a:pt x="5030" y="430"/>
                  </a:lnTo>
                  <a:lnTo>
                    <a:pt x="5116" y="420"/>
                  </a:lnTo>
                  <a:lnTo>
                    <a:pt x="5199" y="412"/>
                  </a:lnTo>
                  <a:lnTo>
                    <a:pt x="5277" y="402"/>
                  </a:lnTo>
                  <a:lnTo>
                    <a:pt x="5354" y="392"/>
                  </a:lnTo>
                  <a:lnTo>
                    <a:pt x="5439" y="382"/>
                  </a:lnTo>
                  <a:lnTo>
                    <a:pt x="5440" y="320"/>
                  </a:lnTo>
                  <a:lnTo>
                    <a:pt x="5402" y="326"/>
                  </a:lnTo>
                  <a:lnTo>
                    <a:pt x="5321" y="340"/>
                  </a:lnTo>
                  <a:lnTo>
                    <a:pt x="5235" y="352"/>
                  </a:lnTo>
                  <a:lnTo>
                    <a:pt x="5162" y="362"/>
                  </a:lnTo>
                  <a:lnTo>
                    <a:pt x="5086" y="370"/>
                  </a:lnTo>
                  <a:lnTo>
                    <a:pt x="5010" y="380"/>
                  </a:lnTo>
                  <a:lnTo>
                    <a:pt x="4931" y="388"/>
                  </a:lnTo>
                  <a:lnTo>
                    <a:pt x="4850" y="395"/>
                  </a:lnTo>
                  <a:lnTo>
                    <a:pt x="4768" y="402"/>
                  </a:lnTo>
                  <a:lnTo>
                    <a:pt x="4684" y="407"/>
                  </a:lnTo>
                  <a:lnTo>
                    <a:pt x="4599" y="413"/>
                  </a:lnTo>
                  <a:lnTo>
                    <a:pt x="4512" y="417"/>
                  </a:lnTo>
                  <a:lnTo>
                    <a:pt x="4423" y="420"/>
                  </a:lnTo>
                  <a:lnTo>
                    <a:pt x="4335" y="420"/>
                  </a:lnTo>
                  <a:lnTo>
                    <a:pt x="4245" y="422"/>
                  </a:lnTo>
                  <a:lnTo>
                    <a:pt x="4157" y="421"/>
                  </a:lnTo>
                  <a:lnTo>
                    <a:pt x="4065" y="419"/>
                  </a:lnTo>
                  <a:lnTo>
                    <a:pt x="3972" y="417"/>
                  </a:lnTo>
                  <a:lnTo>
                    <a:pt x="3926" y="415"/>
                  </a:lnTo>
                  <a:lnTo>
                    <a:pt x="3880" y="412"/>
                  </a:lnTo>
                  <a:lnTo>
                    <a:pt x="3803" y="407"/>
                  </a:lnTo>
                  <a:lnTo>
                    <a:pt x="3728" y="401"/>
                  </a:lnTo>
                  <a:lnTo>
                    <a:pt x="3654" y="394"/>
                  </a:lnTo>
                  <a:lnTo>
                    <a:pt x="3581" y="386"/>
                  </a:lnTo>
                  <a:lnTo>
                    <a:pt x="3510" y="378"/>
                  </a:lnTo>
                  <a:lnTo>
                    <a:pt x="3440" y="369"/>
                  </a:lnTo>
                  <a:lnTo>
                    <a:pt x="3372" y="359"/>
                  </a:lnTo>
                  <a:lnTo>
                    <a:pt x="3304" y="349"/>
                  </a:lnTo>
                  <a:lnTo>
                    <a:pt x="3237" y="337"/>
                  </a:lnTo>
                  <a:lnTo>
                    <a:pt x="3171" y="326"/>
                  </a:lnTo>
                  <a:lnTo>
                    <a:pt x="3106" y="314"/>
                  </a:lnTo>
                  <a:lnTo>
                    <a:pt x="3040" y="301"/>
                  </a:lnTo>
                  <a:lnTo>
                    <a:pt x="2976" y="290"/>
                  </a:lnTo>
                  <a:lnTo>
                    <a:pt x="2912" y="277"/>
                  </a:lnTo>
                  <a:lnTo>
                    <a:pt x="2785" y="250"/>
                  </a:lnTo>
                  <a:lnTo>
                    <a:pt x="2531" y="196"/>
                  </a:lnTo>
                  <a:lnTo>
                    <a:pt x="2401" y="168"/>
                  </a:lnTo>
                  <a:lnTo>
                    <a:pt x="2335" y="155"/>
                  </a:lnTo>
                  <a:lnTo>
                    <a:pt x="2269" y="142"/>
                  </a:lnTo>
                  <a:lnTo>
                    <a:pt x="2201" y="129"/>
                  </a:lnTo>
                  <a:lnTo>
                    <a:pt x="2133" y="117"/>
                  </a:lnTo>
                  <a:lnTo>
                    <a:pt x="2063" y="104"/>
                  </a:lnTo>
                  <a:lnTo>
                    <a:pt x="1993" y="93"/>
                  </a:lnTo>
                  <a:lnTo>
                    <a:pt x="1920" y="81"/>
                  </a:lnTo>
                  <a:lnTo>
                    <a:pt x="1848" y="70"/>
                  </a:lnTo>
                  <a:lnTo>
                    <a:pt x="1773" y="60"/>
                  </a:lnTo>
                  <a:lnTo>
                    <a:pt x="1697" y="50"/>
                  </a:lnTo>
                  <a:lnTo>
                    <a:pt x="1614" y="41"/>
                  </a:lnTo>
                  <a:lnTo>
                    <a:pt x="1531" y="32"/>
                  </a:lnTo>
                  <a:lnTo>
                    <a:pt x="1447" y="25"/>
                  </a:lnTo>
                  <a:lnTo>
                    <a:pt x="1364" y="18"/>
                  </a:lnTo>
                  <a:lnTo>
                    <a:pt x="1280" y="13"/>
                  </a:lnTo>
                  <a:lnTo>
                    <a:pt x="1195" y="9"/>
                  </a:lnTo>
                  <a:lnTo>
                    <a:pt x="1110" y="4"/>
                  </a:lnTo>
                  <a:lnTo>
                    <a:pt x="1025" y="2"/>
                  </a:lnTo>
                  <a:lnTo>
                    <a:pt x="939" y="0"/>
                  </a:lnTo>
                  <a:lnTo>
                    <a:pt x="852" y="0"/>
                  </a:lnTo>
                  <a:lnTo>
                    <a:pt x="766" y="0"/>
                  </a:lnTo>
                  <a:lnTo>
                    <a:pt x="678" y="2"/>
                  </a:lnTo>
                  <a:lnTo>
                    <a:pt x="590" y="4"/>
                  </a:lnTo>
                  <a:lnTo>
                    <a:pt x="501" y="8"/>
                  </a:lnTo>
                  <a:lnTo>
                    <a:pt x="410" y="12"/>
                  </a:lnTo>
                  <a:lnTo>
                    <a:pt x="319" y="18"/>
                  </a:lnTo>
                  <a:lnTo>
                    <a:pt x="271" y="21"/>
                  </a:lnTo>
                  <a:lnTo>
                    <a:pt x="217" y="26"/>
                  </a:lnTo>
                  <a:lnTo>
                    <a:pt x="166" y="31"/>
                  </a:lnTo>
                  <a:lnTo>
                    <a:pt x="115" y="36"/>
                  </a:lnTo>
                  <a:lnTo>
                    <a:pt x="33" y="45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B0D8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1034" name="Group 27"/>
            <p:cNvGrpSpPr>
              <a:grpSpLocks/>
            </p:cNvGrpSpPr>
            <p:nvPr userDrawn="1"/>
          </p:nvGrpSpPr>
          <p:grpSpPr bwMode="auto">
            <a:xfrm>
              <a:off x="3464" y="3897"/>
              <a:ext cx="2104" cy="327"/>
              <a:chOff x="4224" y="3972"/>
              <a:chExt cx="1480" cy="230"/>
            </a:xfrm>
          </p:grpSpPr>
          <p:sp>
            <p:nvSpPr>
              <p:cNvPr id="1035" name="Freeform 28"/>
              <p:cNvSpPr>
                <a:spLocks noEditPoints="1"/>
              </p:cNvSpPr>
              <p:nvPr userDrawn="1"/>
            </p:nvSpPr>
            <p:spPr bwMode="auto">
              <a:xfrm>
                <a:off x="4224" y="4011"/>
                <a:ext cx="84" cy="120"/>
              </a:xfrm>
              <a:custGeom>
                <a:avLst/>
                <a:gdLst>
                  <a:gd name="T0" fmla="*/ 0 w 1094"/>
                  <a:gd name="T1" fmla="*/ 0 h 1549"/>
                  <a:gd name="T2" fmla="*/ 0 w 1094"/>
                  <a:gd name="T3" fmla="*/ 0 h 1549"/>
                  <a:gd name="T4" fmla="*/ 0 w 1094"/>
                  <a:gd name="T5" fmla="*/ 0 h 1549"/>
                  <a:gd name="T6" fmla="*/ 0 w 1094"/>
                  <a:gd name="T7" fmla="*/ 0 h 1549"/>
                  <a:gd name="T8" fmla="*/ 0 w 1094"/>
                  <a:gd name="T9" fmla="*/ 0 h 1549"/>
                  <a:gd name="T10" fmla="*/ 0 w 1094"/>
                  <a:gd name="T11" fmla="*/ 0 h 1549"/>
                  <a:gd name="T12" fmla="*/ 0 w 1094"/>
                  <a:gd name="T13" fmla="*/ 0 h 1549"/>
                  <a:gd name="T14" fmla="*/ 0 w 1094"/>
                  <a:gd name="T15" fmla="*/ 0 h 1549"/>
                  <a:gd name="T16" fmla="*/ 0 w 1094"/>
                  <a:gd name="T17" fmla="*/ 0 h 1549"/>
                  <a:gd name="T18" fmla="*/ 0 w 1094"/>
                  <a:gd name="T19" fmla="*/ 0 h 1549"/>
                  <a:gd name="T20" fmla="*/ 0 w 1094"/>
                  <a:gd name="T21" fmla="*/ 0 h 1549"/>
                  <a:gd name="T22" fmla="*/ 0 w 1094"/>
                  <a:gd name="T23" fmla="*/ 0 h 1549"/>
                  <a:gd name="T24" fmla="*/ 0 w 1094"/>
                  <a:gd name="T25" fmla="*/ 0 h 1549"/>
                  <a:gd name="T26" fmla="*/ 0 w 1094"/>
                  <a:gd name="T27" fmla="*/ 0 h 1549"/>
                  <a:gd name="T28" fmla="*/ 0 w 1094"/>
                  <a:gd name="T29" fmla="*/ 0 h 1549"/>
                  <a:gd name="T30" fmla="*/ 0 w 1094"/>
                  <a:gd name="T31" fmla="*/ 0 h 1549"/>
                  <a:gd name="T32" fmla="*/ 0 w 1094"/>
                  <a:gd name="T33" fmla="*/ 0 h 1549"/>
                  <a:gd name="T34" fmla="*/ 0 w 1094"/>
                  <a:gd name="T35" fmla="*/ 0 h 1549"/>
                  <a:gd name="T36" fmla="*/ 0 w 1094"/>
                  <a:gd name="T37" fmla="*/ 0 h 1549"/>
                  <a:gd name="T38" fmla="*/ 0 w 1094"/>
                  <a:gd name="T39" fmla="*/ 0 h 1549"/>
                  <a:gd name="T40" fmla="*/ 0 w 1094"/>
                  <a:gd name="T41" fmla="*/ 0 h 1549"/>
                  <a:gd name="T42" fmla="*/ 0 w 1094"/>
                  <a:gd name="T43" fmla="*/ 0 h 1549"/>
                  <a:gd name="T44" fmla="*/ 0 w 1094"/>
                  <a:gd name="T45" fmla="*/ 0 h 1549"/>
                  <a:gd name="T46" fmla="*/ 0 w 1094"/>
                  <a:gd name="T47" fmla="*/ 0 h 1549"/>
                  <a:gd name="T48" fmla="*/ 0 w 1094"/>
                  <a:gd name="T49" fmla="*/ 0 h 1549"/>
                  <a:gd name="T50" fmla="*/ 0 w 1094"/>
                  <a:gd name="T51" fmla="*/ 0 h 1549"/>
                  <a:gd name="T52" fmla="*/ 0 w 1094"/>
                  <a:gd name="T53" fmla="*/ 0 h 1549"/>
                  <a:gd name="T54" fmla="*/ 0 w 1094"/>
                  <a:gd name="T55" fmla="*/ 0 h 1549"/>
                  <a:gd name="T56" fmla="*/ 0 w 1094"/>
                  <a:gd name="T57" fmla="*/ 0 h 1549"/>
                  <a:gd name="T58" fmla="*/ 0 w 1094"/>
                  <a:gd name="T59" fmla="*/ 0 h 1549"/>
                  <a:gd name="T60" fmla="*/ 0 w 1094"/>
                  <a:gd name="T61" fmla="*/ 0 h 1549"/>
                  <a:gd name="T62" fmla="*/ 0 w 1094"/>
                  <a:gd name="T63" fmla="*/ 0 h 1549"/>
                  <a:gd name="T64" fmla="*/ 0 w 1094"/>
                  <a:gd name="T65" fmla="*/ 0 h 1549"/>
                  <a:gd name="T66" fmla="*/ 0 w 1094"/>
                  <a:gd name="T67" fmla="*/ 0 h 1549"/>
                  <a:gd name="T68" fmla="*/ 0 w 1094"/>
                  <a:gd name="T69" fmla="*/ 0 h 1549"/>
                  <a:gd name="T70" fmla="*/ 0 w 1094"/>
                  <a:gd name="T71" fmla="*/ 0 h 1549"/>
                  <a:gd name="T72" fmla="*/ 0 w 1094"/>
                  <a:gd name="T73" fmla="*/ 0 h 1549"/>
                  <a:gd name="T74" fmla="*/ 0 w 1094"/>
                  <a:gd name="T75" fmla="*/ 0 h 1549"/>
                  <a:gd name="T76" fmla="*/ 0 w 1094"/>
                  <a:gd name="T77" fmla="*/ 0 h 1549"/>
                  <a:gd name="T78" fmla="*/ 0 w 1094"/>
                  <a:gd name="T79" fmla="*/ 0 h 1549"/>
                  <a:gd name="T80" fmla="*/ 0 w 1094"/>
                  <a:gd name="T81" fmla="*/ 0 h 1549"/>
                  <a:gd name="T82" fmla="*/ 0 w 1094"/>
                  <a:gd name="T83" fmla="*/ 0 h 1549"/>
                  <a:gd name="T84" fmla="*/ 0 w 1094"/>
                  <a:gd name="T85" fmla="*/ 0 h 1549"/>
                  <a:gd name="T86" fmla="*/ 0 w 1094"/>
                  <a:gd name="T87" fmla="*/ 0 h 1549"/>
                  <a:gd name="T88" fmla="*/ 0 w 1094"/>
                  <a:gd name="T89" fmla="*/ 0 h 1549"/>
                  <a:gd name="T90" fmla="*/ 0 w 1094"/>
                  <a:gd name="T91" fmla="*/ 0 h 1549"/>
                  <a:gd name="T92" fmla="*/ 0 w 1094"/>
                  <a:gd name="T93" fmla="*/ 0 h 1549"/>
                  <a:gd name="T94" fmla="*/ 0 w 1094"/>
                  <a:gd name="T95" fmla="*/ 0 h 1549"/>
                  <a:gd name="T96" fmla="*/ 0 w 1094"/>
                  <a:gd name="T97" fmla="*/ 0 h 1549"/>
                  <a:gd name="T98" fmla="*/ 0 w 1094"/>
                  <a:gd name="T99" fmla="*/ 0 h 1549"/>
                  <a:gd name="T100" fmla="*/ 0 w 1094"/>
                  <a:gd name="T101" fmla="*/ 0 h 1549"/>
                  <a:gd name="T102" fmla="*/ 0 w 1094"/>
                  <a:gd name="T103" fmla="*/ 0 h 1549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094" h="1549">
                    <a:moveTo>
                      <a:pt x="965" y="1435"/>
                    </a:moveTo>
                    <a:lnTo>
                      <a:pt x="965" y="1435"/>
                    </a:lnTo>
                    <a:lnTo>
                      <a:pt x="949" y="1448"/>
                    </a:lnTo>
                    <a:lnTo>
                      <a:pt x="932" y="1462"/>
                    </a:lnTo>
                    <a:lnTo>
                      <a:pt x="914" y="1473"/>
                    </a:lnTo>
                    <a:lnTo>
                      <a:pt x="897" y="1484"/>
                    </a:lnTo>
                    <a:lnTo>
                      <a:pt x="877" y="1495"/>
                    </a:lnTo>
                    <a:lnTo>
                      <a:pt x="857" y="1504"/>
                    </a:lnTo>
                    <a:lnTo>
                      <a:pt x="837" y="1513"/>
                    </a:lnTo>
                    <a:lnTo>
                      <a:pt x="817" y="1521"/>
                    </a:lnTo>
                    <a:lnTo>
                      <a:pt x="795" y="1527"/>
                    </a:lnTo>
                    <a:lnTo>
                      <a:pt x="773" y="1533"/>
                    </a:lnTo>
                    <a:lnTo>
                      <a:pt x="750" y="1537"/>
                    </a:lnTo>
                    <a:lnTo>
                      <a:pt x="726" y="1542"/>
                    </a:lnTo>
                    <a:lnTo>
                      <a:pt x="702" y="1545"/>
                    </a:lnTo>
                    <a:lnTo>
                      <a:pt x="678" y="1547"/>
                    </a:lnTo>
                    <a:lnTo>
                      <a:pt x="653" y="1549"/>
                    </a:lnTo>
                    <a:lnTo>
                      <a:pt x="627" y="1549"/>
                    </a:lnTo>
                    <a:lnTo>
                      <a:pt x="0" y="1549"/>
                    </a:lnTo>
                    <a:lnTo>
                      <a:pt x="0" y="0"/>
                    </a:lnTo>
                    <a:lnTo>
                      <a:pt x="602" y="0"/>
                    </a:lnTo>
                    <a:lnTo>
                      <a:pt x="629" y="0"/>
                    </a:lnTo>
                    <a:lnTo>
                      <a:pt x="655" y="2"/>
                    </a:lnTo>
                    <a:lnTo>
                      <a:pt x="680" y="4"/>
                    </a:lnTo>
                    <a:lnTo>
                      <a:pt x="705" y="7"/>
                    </a:lnTo>
                    <a:lnTo>
                      <a:pt x="728" y="11"/>
                    </a:lnTo>
                    <a:lnTo>
                      <a:pt x="751" y="15"/>
                    </a:lnTo>
                    <a:lnTo>
                      <a:pt x="774" y="22"/>
                    </a:lnTo>
                    <a:lnTo>
                      <a:pt x="795" y="28"/>
                    </a:lnTo>
                    <a:lnTo>
                      <a:pt x="817" y="36"/>
                    </a:lnTo>
                    <a:lnTo>
                      <a:pt x="836" y="45"/>
                    </a:lnTo>
                    <a:lnTo>
                      <a:pt x="856" y="54"/>
                    </a:lnTo>
                    <a:lnTo>
                      <a:pt x="875" y="64"/>
                    </a:lnTo>
                    <a:lnTo>
                      <a:pt x="893" y="76"/>
                    </a:lnTo>
                    <a:lnTo>
                      <a:pt x="911" y="87"/>
                    </a:lnTo>
                    <a:lnTo>
                      <a:pt x="928" y="101"/>
                    </a:lnTo>
                    <a:lnTo>
                      <a:pt x="943" y="114"/>
                    </a:lnTo>
                    <a:lnTo>
                      <a:pt x="959" y="129"/>
                    </a:lnTo>
                    <a:lnTo>
                      <a:pt x="973" y="144"/>
                    </a:lnTo>
                    <a:lnTo>
                      <a:pt x="987" y="160"/>
                    </a:lnTo>
                    <a:lnTo>
                      <a:pt x="999" y="176"/>
                    </a:lnTo>
                    <a:lnTo>
                      <a:pt x="1011" y="193"/>
                    </a:lnTo>
                    <a:lnTo>
                      <a:pt x="1021" y="212"/>
                    </a:lnTo>
                    <a:lnTo>
                      <a:pt x="1030" y="229"/>
                    </a:lnTo>
                    <a:lnTo>
                      <a:pt x="1039" y="249"/>
                    </a:lnTo>
                    <a:lnTo>
                      <a:pt x="1046" y="269"/>
                    </a:lnTo>
                    <a:lnTo>
                      <a:pt x="1052" y="288"/>
                    </a:lnTo>
                    <a:lnTo>
                      <a:pt x="1057" y="309"/>
                    </a:lnTo>
                    <a:lnTo>
                      <a:pt x="1062" y="331"/>
                    </a:lnTo>
                    <a:lnTo>
                      <a:pt x="1066" y="354"/>
                    </a:lnTo>
                    <a:lnTo>
                      <a:pt x="1068" y="377"/>
                    </a:lnTo>
                    <a:lnTo>
                      <a:pt x="1070" y="400"/>
                    </a:lnTo>
                    <a:lnTo>
                      <a:pt x="1070" y="424"/>
                    </a:lnTo>
                    <a:lnTo>
                      <a:pt x="1069" y="453"/>
                    </a:lnTo>
                    <a:lnTo>
                      <a:pt x="1066" y="481"/>
                    </a:lnTo>
                    <a:lnTo>
                      <a:pt x="1062" y="508"/>
                    </a:lnTo>
                    <a:lnTo>
                      <a:pt x="1054" y="535"/>
                    </a:lnTo>
                    <a:lnTo>
                      <a:pt x="1046" y="559"/>
                    </a:lnTo>
                    <a:lnTo>
                      <a:pt x="1035" y="583"/>
                    </a:lnTo>
                    <a:lnTo>
                      <a:pt x="1022" y="607"/>
                    </a:lnTo>
                    <a:lnTo>
                      <a:pt x="1008" y="630"/>
                    </a:lnTo>
                    <a:lnTo>
                      <a:pt x="992" y="651"/>
                    </a:lnTo>
                    <a:lnTo>
                      <a:pt x="975" y="671"/>
                    </a:lnTo>
                    <a:lnTo>
                      <a:pt x="958" y="688"/>
                    </a:lnTo>
                    <a:lnTo>
                      <a:pt x="940" y="705"/>
                    </a:lnTo>
                    <a:lnTo>
                      <a:pt x="921" y="719"/>
                    </a:lnTo>
                    <a:lnTo>
                      <a:pt x="902" y="732"/>
                    </a:lnTo>
                    <a:lnTo>
                      <a:pt x="882" y="743"/>
                    </a:lnTo>
                    <a:lnTo>
                      <a:pt x="861" y="753"/>
                    </a:lnTo>
                    <a:lnTo>
                      <a:pt x="885" y="763"/>
                    </a:lnTo>
                    <a:lnTo>
                      <a:pt x="909" y="775"/>
                    </a:lnTo>
                    <a:lnTo>
                      <a:pt x="932" y="789"/>
                    </a:lnTo>
                    <a:lnTo>
                      <a:pt x="953" y="804"/>
                    </a:lnTo>
                    <a:lnTo>
                      <a:pt x="973" y="822"/>
                    </a:lnTo>
                    <a:lnTo>
                      <a:pt x="992" y="841"/>
                    </a:lnTo>
                    <a:lnTo>
                      <a:pt x="1011" y="862"/>
                    </a:lnTo>
                    <a:lnTo>
                      <a:pt x="1027" y="883"/>
                    </a:lnTo>
                    <a:lnTo>
                      <a:pt x="1036" y="895"/>
                    </a:lnTo>
                    <a:lnTo>
                      <a:pt x="1043" y="906"/>
                    </a:lnTo>
                    <a:lnTo>
                      <a:pt x="1050" y="919"/>
                    </a:lnTo>
                    <a:lnTo>
                      <a:pt x="1056" y="932"/>
                    </a:lnTo>
                    <a:lnTo>
                      <a:pt x="1068" y="958"/>
                    </a:lnTo>
                    <a:lnTo>
                      <a:pt x="1077" y="986"/>
                    </a:lnTo>
                    <a:lnTo>
                      <a:pt x="1084" y="1015"/>
                    </a:lnTo>
                    <a:lnTo>
                      <a:pt x="1090" y="1046"/>
                    </a:lnTo>
                    <a:lnTo>
                      <a:pt x="1093" y="1079"/>
                    </a:lnTo>
                    <a:lnTo>
                      <a:pt x="1094" y="1112"/>
                    </a:lnTo>
                    <a:lnTo>
                      <a:pt x="1094" y="1138"/>
                    </a:lnTo>
                    <a:lnTo>
                      <a:pt x="1092" y="1163"/>
                    </a:lnTo>
                    <a:lnTo>
                      <a:pt x="1090" y="1187"/>
                    </a:lnTo>
                    <a:lnTo>
                      <a:pt x="1085" y="1210"/>
                    </a:lnTo>
                    <a:lnTo>
                      <a:pt x="1081" y="1233"/>
                    </a:lnTo>
                    <a:lnTo>
                      <a:pt x="1076" y="1255"/>
                    </a:lnTo>
                    <a:lnTo>
                      <a:pt x="1069" y="1276"/>
                    </a:lnTo>
                    <a:lnTo>
                      <a:pt x="1062" y="1297"/>
                    </a:lnTo>
                    <a:lnTo>
                      <a:pt x="1053" y="1316"/>
                    </a:lnTo>
                    <a:lnTo>
                      <a:pt x="1044" y="1336"/>
                    </a:lnTo>
                    <a:lnTo>
                      <a:pt x="1033" y="1354"/>
                    </a:lnTo>
                    <a:lnTo>
                      <a:pt x="1022" y="1371"/>
                    </a:lnTo>
                    <a:lnTo>
                      <a:pt x="1009" y="1389"/>
                    </a:lnTo>
                    <a:lnTo>
                      <a:pt x="995" y="1405"/>
                    </a:lnTo>
                    <a:lnTo>
                      <a:pt x="981" y="1420"/>
                    </a:lnTo>
                    <a:lnTo>
                      <a:pt x="965" y="1435"/>
                    </a:lnTo>
                    <a:close/>
                    <a:moveTo>
                      <a:pt x="767" y="269"/>
                    </a:moveTo>
                    <a:lnTo>
                      <a:pt x="767" y="269"/>
                    </a:lnTo>
                    <a:lnTo>
                      <a:pt x="748" y="255"/>
                    </a:lnTo>
                    <a:lnTo>
                      <a:pt x="729" y="243"/>
                    </a:lnTo>
                    <a:lnTo>
                      <a:pt x="709" y="233"/>
                    </a:lnTo>
                    <a:lnTo>
                      <a:pt x="686" y="225"/>
                    </a:lnTo>
                    <a:lnTo>
                      <a:pt x="663" y="219"/>
                    </a:lnTo>
                    <a:lnTo>
                      <a:pt x="637" y="215"/>
                    </a:lnTo>
                    <a:lnTo>
                      <a:pt x="611" y="212"/>
                    </a:lnTo>
                    <a:lnTo>
                      <a:pt x="583" y="211"/>
                    </a:lnTo>
                    <a:lnTo>
                      <a:pt x="235" y="211"/>
                    </a:lnTo>
                    <a:lnTo>
                      <a:pt x="235" y="655"/>
                    </a:lnTo>
                    <a:lnTo>
                      <a:pt x="583" y="655"/>
                    </a:lnTo>
                    <a:lnTo>
                      <a:pt x="611" y="654"/>
                    </a:lnTo>
                    <a:lnTo>
                      <a:pt x="637" y="651"/>
                    </a:lnTo>
                    <a:lnTo>
                      <a:pt x="663" y="647"/>
                    </a:lnTo>
                    <a:lnTo>
                      <a:pt x="686" y="640"/>
                    </a:lnTo>
                    <a:lnTo>
                      <a:pt x="709" y="632"/>
                    </a:lnTo>
                    <a:lnTo>
                      <a:pt x="729" y="623"/>
                    </a:lnTo>
                    <a:lnTo>
                      <a:pt x="748" y="610"/>
                    </a:lnTo>
                    <a:lnTo>
                      <a:pt x="767" y="597"/>
                    </a:lnTo>
                    <a:lnTo>
                      <a:pt x="775" y="590"/>
                    </a:lnTo>
                    <a:lnTo>
                      <a:pt x="782" y="582"/>
                    </a:lnTo>
                    <a:lnTo>
                      <a:pt x="790" y="574"/>
                    </a:lnTo>
                    <a:lnTo>
                      <a:pt x="797" y="566"/>
                    </a:lnTo>
                    <a:lnTo>
                      <a:pt x="802" y="556"/>
                    </a:lnTo>
                    <a:lnTo>
                      <a:pt x="808" y="547"/>
                    </a:lnTo>
                    <a:lnTo>
                      <a:pt x="814" y="538"/>
                    </a:lnTo>
                    <a:lnTo>
                      <a:pt x="818" y="527"/>
                    </a:lnTo>
                    <a:lnTo>
                      <a:pt x="822" y="517"/>
                    </a:lnTo>
                    <a:lnTo>
                      <a:pt x="825" y="505"/>
                    </a:lnTo>
                    <a:lnTo>
                      <a:pt x="831" y="483"/>
                    </a:lnTo>
                    <a:lnTo>
                      <a:pt x="834" y="459"/>
                    </a:lnTo>
                    <a:lnTo>
                      <a:pt x="835" y="433"/>
                    </a:lnTo>
                    <a:lnTo>
                      <a:pt x="834" y="407"/>
                    </a:lnTo>
                    <a:lnTo>
                      <a:pt x="831" y="383"/>
                    </a:lnTo>
                    <a:lnTo>
                      <a:pt x="825" y="360"/>
                    </a:lnTo>
                    <a:lnTo>
                      <a:pt x="822" y="349"/>
                    </a:lnTo>
                    <a:lnTo>
                      <a:pt x="818" y="338"/>
                    </a:lnTo>
                    <a:lnTo>
                      <a:pt x="814" y="328"/>
                    </a:lnTo>
                    <a:lnTo>
                      <a:pt x="808" y="319"/>
                    </a:lnTo>
                    <a:lnTo>
                      <a:pt x="802" y="309"/>
                    </a:lnTo>
                    <a:lnTo>
                      <a:pt x="797" y="300"/>
                    </a:lnTo>
                    <a:lnTo>
                      <a:pt x="790" y="292"/>
                    </a:lnTo>
                    <a:lnTo>
                      <a:pt x="782" y="283"/>
                    </a:lnTo>
                    <a:lnTo>
                      <a:pt x="775" y="276"/>
                    </a:lnTo>
                    <a:lnTo>
                      <a:pt x="767" y="269"/>
                    </a:lnTo>
                    <a:close/>
                    <a:moveTo>
                      <a:pt x="792" y="931"/>
                    </a:moveTo>
                    <a:lnTo>
                      <a:pt x="792" y="931"/>
                    </a:lnTo>
                    <a:lnTo>
                      <a:pt x="782" y="923"/>
                    </a:lnTo>
                    <a:lnTo>
                      <a:pt x="774" y="916"/>
                    </a:lnTo>
                    <a:lnTo>
                      <a:pt x="765" y="909"/>
                    </a:lnTo>
                    <a:lnTo>
                      <a:pt x="754" y="902"/>
                    </a:lnTo>
                    <a:lnTo>
                      <a:pt x="744" y="897"/>
                    </a:lnTo>
                    <a:lnTo>
                      <a:pt x="734" y="892"/>
                    </a:lnTo>
                    <a:lnTo>
                      <a:pt x="722" y="886"/>
                    </a:lnTo>
                    <a:lnTo>
                      <a:pt x="711" y="882"/>
                    </a:lnTo>
                    <a:lnTo>
                      <a:pt x="687" y="875"/>
                    </a:lnTo>
                    <a:lnTo>
                      <a:pt x="661" y="870"/>
                    </a:lnTo>
                    <a:lnTo>
                      <a:pt x="634" y="867"/>
                    </a:lnTo>
                    <a:lnTo>
                      <a:pt x="605" y="866"/>
                    </a:lnTo>
                    <a:lnTo>
                      <a:pt x="235" y="866"/>
                    </a:lnTo>
                    <a:lnTo>
                      <a:pt x="235" y="1338"/>
                    </a:lnTo>
                    <a:lnTo>
                      <a:pt x="605" y="1338"/>
                    </a:lnTo>
                    <a:lnTo>
                      <a:pt x="634" y="1337"/>
                    </a:lnTo>
                    <a:lnTo>
                      <a:pt x="661" y="1334"/>
                    </a:lnTo>
                    <a:lnTo>
                      <a:pt x="687" y="1329"/>
                    </a:lnTo>
                    <a:lnTo>
                      <a:pt x="711" y="1321"/>
                    </a:lnTo>
                    <a:lnTo>
                      <a:pt x="722" y="1317"/>
                    </a:lnTo>
                    <a:lnTo>
                      <a:pt x="734" y="1312"/>
                    </a:lnTo>
                    <a:lnTo>
                      <a:pt x="744" y="1307"/>
                    </a:lnTo>
                    <a:lnTo>
                      <a:pt x="754" y="1301"/>
                    </a:lnTo>
                    <a:lnTo>
                      <a:pt x="765" y="1294"/>
                    </a:lnTo>
                    <a:lnTo>
                      <a:pt x="774" y="1287"/>
                    </a:lnTo>
                    <a:lnTo>
                      <a:pt x="782" y="1280"/>
                    </a:lnTo>
                    <a:lnTo>
                      <a:pt x="792" y="1272"/>
                    </a:lnTo>
                    <a:lnTo>
                      <a:pt x="807" y="1254"/>
                    </a:lnTo>
                    <a:lnTo>
                      <a:pt x="821" y="1236"/>
                    </a:lnTo>
                    <a:lnTo>
                      <a:pt x="832" y="1217"/>
                    </a:lnTo>
                    <a:lnTo>
                      <a:pt x="842" y="1196"/>
                    </a:lnTo>
                    <a:lnTo>
                      <a:pt x="850" y="1174"/>
                    </a:lnTo>
                    <a:lnTo>
                      <a:pt x="855" y="1150"/>
                    </a:lnTo>
                    <a:lnTo>
                      <a:pt x="858" y="1126"/>
                    </a:lnTo>
                    <a:lnTo>
                      <a:pt x="859" y="1100"/>
                    </a:lnTo>
                    <a:lnTo>
                      <a:pt x="858" y="1075"/>
                    </a:lnTo>
                    <a:lnTo>
                      <a:pt x="855" y="1051"/>
                    </a:lnTo>
                    <a:lnTo>
                      <a:pt x="850" y="1028"/>
                    </a:lnTo>
                    <a:lnTo>
                      <a:pt x="842" y="1006"/>
                    </a:lnTo>
                    <a:lnTo>
                      <a:pt x="832" y="985"/>
                    </a:lnTo>
                    <a:lnTo>
                      <a:pt x="821" y="966"/>
                    </a:lnTo>
                    <a:lnTo>
                      <a:pt x="807" y="948"/>
                    </a:lnTo>
                    <a:lnTo>
                      <a:pt x="792" y="93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6" name="Freeform 29"/>
              <p:cNvSpPr>
                <a:spLocks noEditPoints="1"/>
              </p:cNvSpPr>
              <p:nvPr userDrawn="1"/>
            </p:nvSpPr>
            <p:spPr bwMode="auto">
              <a:xfrm>
                <a:off x="4327" y="4045"/>
                <a:ext cx="68" cy="87"/>
              </a:xfrm>
              <a:custGeom>
                <a:avLst/>
                <a:gdLst>
                  <a:gd name="T0" fmla="*/ 0 w 894"/>
                  <a:gd name="T1" fmla="*/ 0 h 1129"/>
                  <a:gd name="T2" fmla="*/ 0 w 894"/>
                  <a:gd name="T3" fmla="*/ 0 h 1129"/>
                  <a:gd name="T4" fmla="*/ 0 w 894"/>
                  <a:gd name="T5" fmla="*/ 0 h 1129"/>
                  <a:gd name="T6" fmla="*/ 0 w 894"/>
                  <a:gd name="T7" fmla="*/ 0 h 1129"/>
                  <a:gd name="T8" fmla="*/ 0 w 894"/>
                  <a:gd name="T9" fmla="*/ 0 h 1129"/>
                  <a:gd name="T10" fmla="*/ 0 w 894"/>
                  <a:gd name="T11" fmla="*/ 0 h 1129"/>
                  <a:gd name="T12" fmla="*/ 0 w 894"/>
                  <a:gd name="T13" fmla="*/ 0 h 1129"/>
                  <a:gd name="T14" fmla="*/ 0 w 894"/>
                  <a:gd name="T15" fmla="*/ 0 h 1129"/>
                  <a:gd name="T16" fmla="*/ 0 w 894"/>
                  <a:gd name="T17" fmla="*/ 0 h 1129"/>
                  <a:gd name="T18" fmla="*/ 0 w 894"/>
                  <a:gd name="T19" fmla="*/ 0 h 1129"/>
                  <a:gd name="T20" fmla="*/ 0 w 894"/>
                  <a:gd name="T21" fmla="*/ 0 h 1129"/>
                  <a:gd name="T22" fmla="*/ 0 w 894"/>
                  <a:gd name="T23" fmla="*/ 0 h 1129"/>
                  <a:gd name="T24" fmla="*/ 0 w 894"/>
                  <a:gd name="T25" fmla="*/ 0 h 1129"/>
                  <a:gd name="T26" fmla="*/ 0 w 894"/>
                  <a:gd name="T27" fmla="*/ 0 h 1129"/>
                  <a:gd name="T28" fmla="*/ 0 w 894"/>
                  <a:gd name="T29" fmla="*/ 0 h 1129"/>
                  <a:gd name="T30" fmla="*/ 0 w 894"/>
                  <a:gd name="T31" fmla="*/ 0 h 1129"/>
                  <a:gd name="T32" fmla="*/ 0 w 894"/>
                  <a:gd name="T33" fmla="*/ 0 h 1129"/>
                  <a:gd name="T34" fmla="*/ 0 w 894"/>
                  <a:gd name="T35" fmla="*/ 0 h 1129"/>
                  <a:gd name="T36" fmla="*/ 0 w 894"/>
                  <a:gd name="T37" fmla="*/ 0 h 1129"/>
                  <a:gd name="T38" fmla="*/ 0 w 894"/>
                  <a:gd name="T39" fmla="*/ 0 h 1129"/>
                  <a:gd name="T40" fmla="*/ 0 w 894"/>
                  <a:gd name="T41" fmla="*/ 0 h 1129"/>
                  <a:gd name="T42" fmla="*/ 0 w 894"/>
                  <a:gd name="T43" fmla="*/ 0 h 1129"/>
                  <a:gd name="T44" fmla="*/ 0 w 894"/>
                  <a:gd name="T45" fmla="*/ 0 h 1129"/>
                  <a:gd name="T46" fmla="*/ 0 w 894"/>
                  <a:gd name="T47" fmla="*/ 0 h 1129"/>
                  <a:gd name="T48" fmla="*/ 0 w 894"/>
                  <a:gd name="T49" fmla="*/ 0 h 1129"/>
                  <a:gd name="T50" fmla="*/ 0 w 894"/>
                  <a:gd name="T51" fmla="*/ 0 h 1129"/>
                  <a:gd name="T52" fmla="*/ 0 w 894"/>
                  <a:gd name="T53" fmla="*/ 0 h 1129"/>
                  <a:gd name="T54" fmla="*/ 0 w 894"/>
                  <a:gd name="T55" fmla="*/ 0 h 1129"/>
                  <a:gd name="T56" fmla="*/ 0 w 894"/>
                  <a:gd name="T57" fmla="*/ 0 h 1129"/>
                  <a:gd name="T58" fmla="*/ 0 w 894"/>
                  <a:gd name="T59" fmla="*/ 0 h 1129"/>
                  <a:gd name="T60" fmla="*/ 0 w 894"/>
                  <a:gd name="T61" fmla="*/ 0 h 1129"/>
                  <a:gd name="T62" fmla="*/ 0 w 894"/>
                  <a:gd name="T63" fmla="*/ 0 h 1129"/>
                  <a:gd name="T64" fmla="*/ 0 w 894"/>
                  <a:gd name="T65" fmla="*/ 0 h 1129"/>
                  <a:gd name="T66" fmla="*/ 0 w 894"/>
                  <a:gd name="T67" fmla="*/ 0 h 1129"/>
                  <a:gd name="T68" fmla="*/ 0 w 894"/>
                  <a:gd name="T69" fmla="*/ 0 h 1129"/>
                  <a:gd name="T70" fmla="*/ 0 w 894"/>
                  <a:gd name="T71" fmla="*/ 0 h 1129"/>
                  <a:gd name="T72" fmla="*/ 0 w 894"/>
                  <a:gd name="T73" fmla="*/ 0 h 1129"/>
                  <a:gd name="T74" fmla="*/ 0 w 894"/>
                  <a:gd name="T75" fmla="*/ 0 h 1129"/>
                  <a:gd name="T76" fmla="*/ 0 w 894"/>
                  <a:gd name="T77" fmla="*/ 0 h 1129"/>
                  <a:gd name="T78" fmla="*/ 0 w 894"/>
                  <a:gd name="T79" fmla="*/ 0 h 1129"/>
                  <a:gd name="T80" fmla="*/ 0 w 894"/>
                  <a:gd name="T81" fmla="*/ 0 h 1129"/>
                  <a:gd name="T82" fmla="*/ 0 w 894"/>
                  <a:gd name="T83" fmla="*/ 0 h 1129"/>
                  <a:gd name="T84" fmla="*/ 0 w 894"/>
                  <a:gd name="T85" fmla="*/ 0 h 1129"/>
                  <a:gd name="T86" fmla="*/ 0 w 894"/>
                  <a:gd name="T87" fmla="*/ 0 h 1129"/>
                  <a:gd name="T88" fmla="*/ 0 w 894"/>
                  <a:gd name="T89" fmla="*/ 0 h 1129"/>
                  <a:gd name="T90" fmla="*/ 0 w 894"/>
                  <a:gd name="T91" fmla="*/ 0 h 1129"/>
                  <a:gd name="T92" fmla="*/ 0 w 894"/>
                  <a:gd name="T93" fmla="*/ 0 h 1129"/>
                  <a:gd name="T94" fmla="*/ 0 w 894"/>
                  <a:gd name="T95" fmla="*/ 0 h 1129"/>
                  <a:gd name="T96" fmla="*/ 0 w 894"/>
                  <a:gd name="T97" fmla="*/ 0 h 1129"/>
                  <a:gd name="T98" fmla="*/ 0 w 894"/>
                  <a:gd name="T99" fmla="*/ 0 h 1129"/>
                  <a:gd name="T100" fmla="*/ 0 w 894"/>
                  <a:gd name="T101" fmla="*/ 0 h 1129"/>
                  <a:gd name="T102" fmla="*/ 0 w 894"/>
                  <a:gd name="T103" fmla="*/ 0 h 1129"/>
                  <a:gd name="T104" fmla="*/ 0 w 894"/>
                  <a:gd name="T105" fmla="*/ 0 h 1129"/>
                  <a:gd name="T106" fmla="*/ 0 w 894"/>
                  <a:gd name="T107" fmla="*/ 0 h 1129"/>
                  <a:gd name="T108" fmla="*/ 0 w 894"/>
                  <a:gd name="T109" fmla="*/ 0 h 1129"/>
                  <a:gd name="T110" fmla="*/ 0 w 894"/>
                  <a:gd name="T111" fmla="*/ 0 h 1129"/>
                  <a:gd name="T112" fmla="*/ 0 w 894"/>
                  <a:gd name="T113" fmla="*/ 0 h 1129"/>
                  <a:gd name="T114" fmla="*/ 0 w 894"/>
                  <a:gd name="T115" fmla="*/ 0 h 1129"/>
                  <a:gd name="T116" fmla="*/ 0 w 894"/>
                  <a:gd name="T117" fmla="*/ 0 h 1129"/>
                  <a:gd name="T118" fmla="*/ 0 w 894"/>
                  <a:gd name="T119" fmla="*/ 0 h 1129"/>
                  <a:gd name="T120" fmla="*/ 0 w 894"/>
                  <a:gd name="T121" fmla="*/ 0 h 112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894" h="1129">
                    <a:moveTo>
                      <a:pt x="676" y="1116"/>
                    </a:moveTo>
                    <a:lnTo>
                      <a:pt x="676" y="1016"/>
                    </a:lnTo>
                    <a:lnTo>
                      <a:pt x="661" y="1031"/>
                    </a:lnTo>
                    <a:lnTo>
                      <a:pt x="646" y="1044"/>
                    </a:lnTo>
                    <a:lnTo>
                      <a:pt x="630" y="1057"/>
                    </a:lnTo>
                    <a:lnTo>
                      <a:pt x="615" y="1068"/>
                    </a:lnTo>
                    <a:lnTo>
                      <a:pt x="598" y="1078"/>
                    </a:lnTo>
                    <a:lnTo>
                      <a:pt x="582" y="1088"/>
                    </a:lnTo>
                    <a:lnTo>
                      <a:pt x="566" y="1096"/>
                    </a:lnTo>
                    <a:lnTo>
                      <a:pt x="550" y="1103"/>
                    </a:lnTo>
                    <a:lnTo>
                      <a:pt x="534" y="1109"/>
                    </a:lnTo>
                    <a:lnTo>
                      <a:pt x="515" y="1115"/>
                    </a:lnTo>
                    <a:lnTo>
                      <a:pt x="496" y="1119"/>
                    </a:lnTo>
                    <a:lnTo>
                      <a:pt x="476" y="1122"/>
                    </a:lnTo>
                    <a:lnTo>
                      <a:pt x="454" y="1125"/>
                    </a:lnTo>
                    <a:lnTo>
                      <a:pt x="431" y="1127"/>
                    </a:lnTo>
                    <a:lnTo>
                      <a:pt x="408" y="1128"/>
                    </a:lnTo>
                    <a:lnTo>
                      <a:pt x="382" y="1129"/>
                    </a:lnTo>
                    <a:lnTo>
                      <a:pt x="358" y="1128"/>
                    </a:lnTo>
                    <a:lnTo>
                      <a:pt x="336" y="1127"/>
                    </a:lnTo>
                    <a:lnTo>
                      <a:pt x="313" y="1125"/>
                    </a:lnTo>
                    <a:lnTo>
                      <a:pt x="291" y="1123"/>
                    </a:lnTo>
                    <a:lnTo>
                      <a:pt x="270" y="1119"/>
                    </a:lnTo>
                    <a:lnTo>
                      <a:pt x="249" y="1115"/>
                    </a:lnTo>
                    <a:lnTo>
                      <a:pt x="230" y="1110"/>
                    </a:lnTo>
                    <a:lnTo>
                      <a:pt x="211" y="1104"/>
                    </a:lnTo>
                    <a:lnTo>
                      <a:pt x="192" y="1097"/>
                    </a:lnTo>
                    <a:lnTo>
                      <a:pt x="176" y="1090"/>
                    </a:lnTo>
                    <a:lnTo>
                      <a:pt x="159" y="1082"/>
                    </a:lnTo>
                    <a:lnTo>
                      <a:pt x="143" y="1072"/>
                    </a:lnTo>
                    <a:lnTo>
                      <a:pt x="128" y="1063"/>
                    </a:lnTo>
                    <a:lnTo>
                      <a:pt x="113" y="1053"/>
                    </a:lnTo>
                    <a:lnTo>
                      <a:pt x="100" y="1041"/>
                    </a:lnTo>
                    <a:lnTo>
                      <a:pt x="86" y="1029"/>
                    </a:lnTo>
                    <a:lnTo>
                      <a:pt x="76" y="1017"/>
                    </a:lnTo>
                    <a:lnTo>
                      <a:pt x="67" y="1005"/>
                    </a:lnTo>
                    <a:lnTo>
                      <a:pt x="57" y="992"/>
                    </a:lnTo>
                    <a:lnTo>
                      <a:pt x="49" y="980"/>
                    </a:lnTo>
                    <a:lnTo>
                      <a:pt x="41" y="966"/>
                    </a:lnTo>
                    <a:lnTo>
                      <a:pt x="34" y="953"/>
                    </a:lnTo>
                    <a:lnTo>
                      <a:pt x="27" y="938"/>
                    </a:lnTo>
                    <a:lnTo>
                      <a:pt x="22" y="924"/>
                    </a:lnTo>
                    <a:lnTo>
                      <a:pt x="17" y="909"/>
                    </a:lnTo>
                    <a:lnTo>
                      <a:pt x="12" y="894"/>
                    </a:lnTo>
                    <a:lnTo>
                      <a:pt x="9" y="877"/>
                    </a:lnTo>
                    <a:lnTo>
                      <a:pt x="6" y="861"/>
                    </a:lnTo>
                    <a:lnTo>
                      <a:pt x="3" y="845"/>
                    </a:lnTo>
                    <a:lnTo>
                      <a:pt x="1" y="827"/>
                    </a:lnTo>
                    <a:lnTo>
                      <a:pt x="0" y="810"/>
                    </a:lnTo>
                    <a:lnTo>
                      <a:pt x="0" y="792"/>
                    </a:lnTo>
                    <a:lnTo>
                      <a:pt x="0" y="774"/>
                    </a:lnTo>
                    <a:lnTo>
                      <a:pt x="1" y="757"/>
                    </a:lnTo>
                    <a:lnTo>
                      <a:pt x="3" y="740"/>
                    </a:lnTo>
                    <a:lnTo>
                      <a:pt x="6" y="723"/>
                    </a:lnTo>
                    <a:lnTo>
                      <a:pt x="10" y="708"/>
                    </a:lnTo>
                    <a:lnTo>
                      <a:pt x="14" y="692"/>
                    </a:lnTo>
                    <a:lnTo>
                      <a:pt x="19" y="677"/>
                    </a:lnTo>
                    <a:lnTo>
                      <a:pt x="24" y="662"/>
                    </a:lnTo>
                    <a:lnTo>
                      <a:pt x="30" y="648"/>
                    </a:lnTo>
                    <a:lnTo>
                      <a:pt x="38" y="634"/>
                    </a:lnTo>
                    <a:lnTo>
                      <a:pt x="46" y="621"/>
                    </a:lnTo>
                    <a:lnTo>
                      <a:pt x="55" y="608"/>
                    </a:lnTo>
                    <a:lnTo>
                      <a:pt x="65" y="596"/>
                    </a:lnTo>
                    <a:lnTo>
                      <a:pt x="75" y="583"/>
                    </a:lnTo>
                    <a:lnTo>
                      <a:pt x="85" y="572"/>
                    </a:lnTo>
                    <a:lnTo>
                      <a:pt x="98" y="561"/>
                    </a:lnTo>
                    <a:lnTo>
                      <a:pt x="110" y="551"/>
                    </a:lnTo>
                    <a:lnTo>
                      <a:pt x="124" y="541"/>
                    </a:lnTo>
                    <a:lnTo>
                      <a:pt x="137" y="531"/>
                    </a:lnTo>
                    <a:lnTo>
                      <a:pt x="152" y="523"/>
                    </a:lnTo>
                    <a:lnTo>
                      <a:pt x="167" y="515"/>
                    </a:lnTo>
                    <a:lnTo>
                      <a:pt x="183" y="509"/>
                    </a:lnTo>
                    <a:lnTo>
                      <a:pt x="200" y="501"/>
                    </a:lnTo>
                    <a:lnTo>
                      <a:pt x="217" y="496"/>
                    </a:lnTo>
                    <a:lnTo>
                      <a:pt x="236" y="491"/>
                    </a:lnTo>
                    <a:lnTo>
                      <a:pt x="255" y="487"/>
                    </a:lnTo>
                    <a:lnTo>
                      <a:pt x="273" y="483"/>
                    </a:lnTo>
                    <a:lnTo>
                      <a:pt x="294" y="479"/>
                    </a:lnTo>
                    <a:lnTo>
                      <a:pt x="315" y="477"/>
                    </a:lnTo>
                    <a:lnTo>
                      <a:pt x="336" y="475"/>
                    </a:lnTo>
                    <a:lnTo>
                      <a:pt x="357" y="474"/>
                    </a:lnTo>
                    <a:lnTo>
                      <a:pt x="380" y="474"/>
                    </a:lnTo>
                    <a:lnTo>
                      <a:pt x="672" y="474"/>
                    </a:lnTo>
                    <a:lnTo>
                      <a:pt x="672" y="395"/>
                    </a:lnTo>
                    <a:lnTo>
                      <a:pt x="671" y="370"/>
                    </a:lnTo>
                    <a:lnTo>
                      <a:pt x="669" y="346"/>
                    </a:lnTo>
                    <a:lnTo>
                      <a:pt x="663" y="324"/>
                    </a:lnTo>
                    <a:lnTo>
                      <a:pt x="657" y="303"/>
                    </a:lnTo>
                    <a:lnTo>
                      <a:pt x="649" y="284"/>
                    </a:lnTo>
                    <a:lnTo>
                      <a:pt x="640" y="268"/>
                    </a:lnTo>
                    <a:lnTo>
                      <a:pt x="634" y="260"/>
                    </a:lnTo>
                    <a:lnTo>
                      <a:pt x="628" y="252"/>
                    </a:lnTo>
                    <a:lnTo>
                      <a:pt x="621" y="246"/>
                    </a:lnTo>
                    <a:lnTo>
                      <a:pt x="615" y="240"/>
                    </a:lnTo>
                    <a:lnTo>
                      <a:pt x="606" y="233"/>
                    </a:lnTo>
                    <a:lnTo>
                      <a:pt x="599" y="227"/>
                    </a:lnTo>
                    <a:lnTo>
                      <a:pt x="581" y="217"/>
                    </a:lnTo>
                    <a:lnTo>
                      <a:pt x="562" y="208"/>
                    </a:lnTo>
                    <a:lnTo>
                      <a:pt x="540" y="201"/>
                    </a:lnTo>
                    <a:lnTo>
                      <a:pt x="515" y="196"/>
                    </a:lnTo>
                    <a:lnTo>
                      <a:pt x="489" y="192"/>
                    </a:lnTo>
                    <a:lnTo>
                      <a:pt x="461" y="190"/>
                    </a:lnTo>
                    <a:lnTo>
                      <a:pt x="431" y="189"/>
                    </a:lnTo>
                    <a:lnTo>
                      <a:pt x="408" y="190"/>
                    </a:lnTo>
                    <a:lnTo>
                      <a:pt x="387" y="191"/>
                    </a:lnTo>
                    <a:lnTo>
                      <a:pt x="368" y="193"/>
                    </a:lnTo>
                    <a:lnTo>
                      <a:pt x="349" y="195"/>
                    </a:lnTo>
                    <a:lnTo>
                      <a:pt x="331" y="198"/>
                    </a:lnTo>
                    <a:lnTo>
                      <a:pt x="316" y="202"/>
                    </a:lnTo>
                    <a:lnTo>
                      <a:pt x="300" y="207"/>
                    </a:lnTo>
                    <a:lnTo>
                      <a:pt x="287" y="213"/>
                    </a:lnTo>
                    <a:lnTo>
                      <a:pt x="274" y="220"/>
                    </a:lnTo>
                    <a:lnTo>
                      <a:pt x="261" y="227"/>
                    </a:lnTo>
                    <a:lnTo>
                      <a:pt x="248" y="235"/>
                    </a:lnTo>
                    <a:lnTo>
                      <a:pt x="237" y="246"/>
                    </a:lnTo>
                    <a:lnTo>
                      <a:pt x="225" y="256"/>
                    </a:lnTo>
                    <a:lnTo>
                      <a:pt x="212" y="269"/>
                    </a:lnTo>
                    <a:lnTo>
                      <a:pt x="201" y="281"/>
                    </a:lnTo>
                    <a:lnTo>
                      <a:pt x="189" y="296"/>
                    </a:lnTo>
                    <a:lnTo>
                      <a:pt x="44" y="159"/>
                    </a:lnTo>
                    <a:lnTo>
                      <a:pt x="63" y="137"/>
                    </a:lnTo>
                    <a:lnTo>
                      <a:pt x="82" y="117"/>
                    </a:lnTo>
                    <a:lnTo>
                      <a:pt x="102" y="99"/>
                    </a:lnTo>
                    <a:lnTo>
                      <a:pt x="123" y="83"/>
                    </a:lnTo>
                    <a:lnTo>
                      <a:pt x="144" y="68"/>
                    </a:lnTo>
                    <a:lnTo>
                      <a:pt x="165" y="56"/>
                    </a:lnTo>
                    <a:lnTo>
                      <a:pt x="187" y="44"/>
                    </a:lnTo>
                    <a:lnTo>
                      <a:pt x="209" y="35"/>
                    </a:lnTo>
                    <a:lnTo>
                      <a:pt x="232" y="27"/>
                    </a:lnTo>
                    <a:lnTo>
                      <a:pt x="257" y="20"/>
                    </a:lnTo>
                    <a:lnTo>
                      <a:pt x="283" y="13"/>
                    </a:lnTo>
                    <a:lnTo>
                      <a:pt x="311" y="8"/>
                    </a:lnTo>
                    <a:lnTo>
                      <a:pt x="341" y="5"/>
                    </a:lnTo>
                    <a:lnTo>
                      <a:pt x="372" y="2"/>
                    </a:lnTo>
                    <a:lnTo>
                      <a:pt x="405" y="1"/>
                    </a:lnTo>
                    <a:lnTo>
                      <a:pt x="439" y="0"/>
                    </a:lnTo>
                    <a:lnTo>
                      <a:pt x="467" y="0"/>
                    </a:lnTo>
                    <a:lnTo>
                      <a:pt x="494" y="1"/>
                    </a:lnTo>
                    <a:lnTo>
                      <a:pt x="520" y="3"/>
                    </a:lnTo>
                    <a:lnTo>
                      <a:pt x="546" y="6"/>
                    </a:lnTo>
                    <a:lnTo>
                      <a:pt x="570" y="9"/>
                    </a:lnTo>
                    <a:lnTo>
                      <a:pt x="594" y="13"/>
                    </a:lnTo>
                    <a:lnTo>
                      <a:pt x="617" y="17"/>
                    </a:lnTo>
                    <a:lnTo>
                      <a:pt x="639" y="24"/>
                    </a:lnTo>
                    <a:lnTo>
                      <a:pt x="659" y="30"/>
                    </a:lnTo>
                    <a:lnTo>
                      <a:pt x="679" y="37"/>
                    </a:lnTo>
                    <a:lnTo>
                      <a:pt x="698" y="44"/>
                    </a:lnTo>
                    <a:lnTo>
                      <a:pt x="716" y="53"/>
                    </a:lnTo>
                    <a:lnTo>
                      <a:pt x="734" y="62"/>
                    </a:lnTo>
                    <a:lnTo>
                      <a:pt x="750" y="72"/>
                    </a:lnTo>
                    <a:lnTo>
                      <a:pt x="765" y="83"/>
                    </a:lnTo>
                    <a:lnTo>
                      <a:pt x="780" y="94"/>
                    </a:lnTo>
                    <a:lnTo>
                      <a:pt x="794" y="107"/>
                    </a:lnTo>
                    <a:lnTo>
                      <a:pt x="807" y="119"/>
                    </a:lnTo>
                    <a:lnTo>
                      <a:pt x="819" y="134"/>
                    </a:lnTo>
                    <a:lnTo>
                      <a:pt x="829" y="147"/>
                    </a:lnTo>
                    <a:lnTo>
                      <a:pt x="840" y="163"/>
                    </a:lnTo>
                    <a:lnTo>
                      <a:pt x="849" y="178"/>
                    </a:lnTo>
                    <a:lnTo>
                      <a:pt x="857" y="195"/>
                    </a:lnTo>
                    <a:lnTo>
                      <a:pt x="866" y="213"/>
                    </a:lnTo>
                    <a:lnTo>
                      <a:pt x="872" y="231"/>
                    </a:lnTo>
                    <a:lnTo>
                      <a:pt x="878" y="250"/>
                    </a:lnTo>
                    <a:lnTo>
                      <a:pt x="882" y="270"/>
                    </a:lnTo>
                    <a:lnTo>
                      <a:pt x="887" y="289"/>
                    </a:lnTo>
                    <a:lnTo>
                      <a:pt x="890" y="310"/>
                    </a:lnTo>
                    <a:lnTo>
                      <a:pt x="892" y="332"/>
                    </a:lnTo>
                    <a:lnTo>
                      <a:pt x="894" y="355"/>
                    </a:lnTo>
                    <a:lnTo>
                      <a:pt x="894" y="379"/>
                    </a:lnTo>
                    <a:lnTo>
                      <a:pt x="894" y="1116"/>
                    </a:lnTo>
                    <a:lnTo>
                      <a:pt x="676" y="1116"/>
                    </a:lnTo>
                    <a:close/>
                    <a:moveTo>
                      <a:pt x="672" y="629"/>
                    </a:moveTo>
                    <a:lnTo>
                      <a:pt x="413" y="629"/>
                    </a:lnTo>
                    <a:lnTo>
                      <a:pt x="389" y="629"/>
                    </a:lnTo>
                    <a:lnTo>
                      <a:pt x="367" y="631"/>
                    </a:lnTo>
                    <a:lnTo>
                      <a:pt x="346" y="634"/>
                    </a:lnTo>
                    <a:lnTo>
                      <a:pt x="326" y="638"/>
                    </a:lnTo>
                    <a:lnTo>
                      <a:pt x="309" y="645"/>
                    </a:lnTo>
                    <a:lnTo>
                      <a:pt x="293" y="651"/>
                    </a:lnTo>
                    <a:lnTo>
                      <a:pt x="277" y="659"/>
                    </a:lnTo>
                    <a:lnTo>
                      <a:pt x="265" y="668"/>
                    </a:lnTo>
                    <a:lnTo>
                      <a:pt x="254" y="679"/>
                    </a:lnTo>
                    <a:lnTo>
                      <a:pt x="243" y="690"/>
                    </a:lnTo>
                    <a:lnTo>
                      <a:pt x="235" y="704"/>
                    </a:lnTo>
                    <a:lnTo>
                      <a:pt x="228" y="718"/>
                    </a:lnTo>
                    <a:lnTo>
                      <a:pt x="222" y="734"/>
                    </a:lnTo>
                    <a:lnTo>
                      <a:pt x="218" y="750"/>
                    </a:lnTo>
                    <a:lnTo>
                      <a:pt x="216" y="768"/>
                    </a:lnTo>
                    <a:lnTo>
                      <a:pt x="215" y="788"/>
                    </a:lnTo>
                    <a:lnTo>
                      <a:pt x="216" y="806"/>
                    </a:lnTo>
                    <a:lnTo>
                      <a:pt x="218" y="824"/>
                    </a:lnTo>
                    <a:lnTo>
                      <a:pt x="222" y="841"/>
                    </a:lnTo>
                    <a:lnTo>
                      <a:pt x="228" y="856"/>
                    </a:lnTo>
                    <a:lnTo>
                      <a:pt x="235" y="870"/>
                    </a:lnTo>
                    <a:lnTo>
                      <a:pt x="243" y="883"/>
                    </a:lnTo>
                    <a:lnTo>
                      <a:pt x="254" y="895"/>
                    </a:lnTo>
                    <a:lnTo>
                      <a:pt x="266" y="905"/>
                    </a:lnTo>
                    <a:lnTo>
                      <a:pt x="279" y="914"/>
                    </a:lnTo>
                    <a:lnTo>
                      <a:pt x="294" y="922"/>
                    </a:lnTo>
                    <a:lnTo>
                      <a:pt x="311" y="929"/>
                    </a:lnTo>
                    <a:lnTo>
                      <a:pt x="329" y="934"/>
                    </a:lnTo>
                    <a:lnTo>
                      <a:pt x="349" y="938"/>
                    </a:lnTo>
                    <a:lnTo>
                      <a:pt x="370" y="941"/>
                    </a:lnTo>
                    <a:lnTo>
                      <a:pt x="393" y="944"/>
                    </a:lnTo>
                    <a:lnTo>
                      <a:pt x="418" y="945"/>
                    </a:lnTo>
                    <a:lnTo>
                      <a:pt x="452" y="944"/>
                    </a:lnTo>
                    <a:lnTo>
                      <a:pt x="483" y="941"/>
                    </a:lnTo>
                    <a:lnTo>
                      <a:pt x="511" y="937"/>
                    </a:lnTo>
                    <a:lnTo>
                      <a:pt x="536" y="932"/>
                    </a:lnTo>
                    <a:lnTo>
                      <a:pt x="547" y="929"/>
                    </a:lnTo>
                    <a:lnTo>
                      <a:pt x="559" y="925"/>
                    </a:lnTo>
                    <a:lnTo>
                      <a:pt x="570" y="920"/>
                    </a:lnTo>
                    <a:lnTo>
                      <a:pt x="581" y="913"/>
                    </a:lnTo>
                    <a:lnTo>
                      <a:pt x="592" y="906"/>
                    </a:lnTo>
                    <a:lnTo>
                      <a:pt x="603" y="899"/>
                    </a:lnTo>
                    <a:lnTo>
                      <a:pt x="614" y="891"/>
                    </a:lnTo>
                    <a:lnTo>
                      <a:pt x="624" y="881"/>
                    </a:lnTo>
                    <a:lnTo>
                      <a:pt x="630" y="875"/>
                    </a:lnTo>
                    <a:lnTo>
                      <a:pt x="635" y="868"/>
                    </a:lnTo>
                    <a:lnTo>
                      <a:pt x="645" y="853"/>
                    </a:lnTo>
                    <a:lnTo>
                      <a:pt x="653" y="836"/>
                    </a:lnTo>
                    <a:lnTo>
                      <a:pt x="660" y="816"/>
                    </a:lnTo>
                    <a:lnTo>
                      <a:pt x="666" y="795"/>
                    </a:lnTo>
                    <a:lnTo>
                      <a:pt x="669" y="771"/>
                    </a:lnTo>
                    <a:lnTo>
                      <a:pt x="671" y="745"/>
                    </a:lnTo>
                    <a:lnTo>
                      <a:pt x="672" y="718"/>
                    </a:lnTo>
                    <a:lnTo>
                      <a:pt x="672" y="62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7" name="Freeform 30"/>
              <p:cNvSpPr>
                <a:spLocks/>
              </p:cNvSpPr>
              <p:nvPr userDrawn="1"/>
            </p:nvSpPr>
            <p:spPr bwMode="auto">
              <a:xfrm>
                <a:off x="4409" y="4046"/>
                <a:ext cx="77" cy="118"/>
              </a:xfrm>
              <a:custGeom>
                <a:avLst/>
                <a:gdLst>
                  <a:gd name="T0" fmla="*/ 0 w 992"/>
                  <a:gd name="T1" fmla="*/ 0 h 1540"/>
                  <a:gd name="T2" fmla="*/ 0 w 992"/>
                  <a:gd name="T3" fmla="*/ 0 h 1540"/>
                  <a:gd name="T4" fmla="*/ 0 w 992"/>
                  <a:gd name="T5" fmla="*/ 0 h 1540"/>
                  <a:gd name="T6" fmla="*/ 0 w 992"/>
                  <a:gd name="T7" fmla="*/ 0 h 1540"/>
                  <a:gd name="T8" fmla="*/ 0 w 992"/>
                  <a:gd name="T9" fmla="*/ 0 h 1540"/>
                  <a:gd name="T10" fmla="*/ 0 w 992"/>
                  <a:gd name="T11" fmla="*/ 0 h 1540"/>
                  <a:gd name="T12" fmla="*/ 0 w 992"/>
                  <a:gd name="T13" fmla="*/ 0 h 1540"/>
                  <a:gd name="T14" fmla="*/ 0 w 992"/>
                  <a:gd name="T15" fmla="*/ 0 h 1540"/>
                  <a:gd name="T16" fmla="*/ 0 w 992"/>
                  <a:gd name="T17" fmla="*/ 0 h 1540"/>
                  <a:gd name="T18" fmla="*/ 0 w 992"/>
                  <a:gd name="T19" fmla="*/ 0 h 1540"/>
                  <a:gd name="T20" fmla="*/ 0 w 992"/>
                  <a:gd name="T21" fmla="*/ 0 h 1540"/>
                  <a:gd name="T22" fmla="*/ 0 w 992"/>
                  <a:gd name="T23" fmla="*/ 0 h 1540"/>
                  <a:gd name="T24" fmla="*/ 0 w 992"/>
                  <a:gd name="T25" fmla="*/ 0 h 1540"/>
                  <a:gd name="T26" fmla="*/ 0 w 992"/>
                  <a:gd name="T27" fmla="*/ 0 h 1540"/>
                  <a:gd name="T28" fmla="*/ 0 w 992"/>
                  <a:gd name="T29" fmla="*/ 0 h 1540"/>
                  <a:gd name="T30" fmla="*/ 0 w 992"/>
                  <a:gd name="T31" fmla="*/ 0 h 1540"/>
                  <a:gd name="T32" fmla="*/ 0 w 992"/>
                  <a:gd name="T33" fmla="*/ 0 h 1540"/>
                  <a:gd name="T34" fmla="*/ 0 w 992"/>
                  <a:gd name="T35" fmla="*/ 0 h 1540"/>
                  <a:gd name="T36" fmla="*/ 0 w 992"/>
                  <a:gd name="T37" fmla="*/ 0 h 1540"/>
                  <a:gd name="T38" fmla="*/ 0 w 992"/>
                  <a:gd name="T39" fmla="*/ 0 h 1540"/>
                  <a:gd name="T40" fmla="*/ 0 w 992"/>
                  <a:gd name="T41" fmla="*/ 0 h 1540"/>
                  <a:gd name="T42" fmla="*/ 0 w 992"/>
                  <a:gd name="T43" fmla="*/ 0 h 1540"/>
                  <a:gd name="T44" fmla="*/ 0 w 992"/>
                  <a:gd name="T45" fmla="*/ 0 h 1540"/>
                  <a:gd name="T46" fmla="*/ 0 w 992"/>
                  <a:gd name="T47" fmla="*/ 0 h 1540"/>
                  <a:gd name="T48" fmla="*/ 0 w 992"/>
                  <a:gd name="T49" fmla="*/ 0 h 1540"/>
                  <a:gd name="T50" fmla="*/ 0 w 992"/>
                  <a:gd name="T51" fmla="*/ 0 h 1540"/>
                  <a:gd name="T52" fmla="*/ 0 w 992"/>
                  <a:gd name="T53" fmla="*/ 0 h 1540"/>
                  <a:gd name="T54" fmla="*/ 0 w 992"/>
                  <a:gd name="T55" fmla="*/ 0 h 1540"/>
                  <a:gd name="T56" fmla="*/ 0 w 992"/>
                  <a:gd name="T57" fmla="*/ 0 h 1540"/>
                  <a:gd name="T58" fmla="*/ 0 w 992"/>
                  <a:gd name="T59" fmla="*/ 0 h 1540"/>
                  <a:gd name="T60" fmla="*/ 0 w 992"/>
                  <a:gd name="T61" fmla="*/ 0 h 1540"/>
                  <a:gd name="T62" fmla="*/ 0 w 992"/>
                  <a:gd name="T63" fmla="*/ 0 h 1540"/>
                  <a:gd name="T64" fmla="*/ 0 w 992"/>
                  <a:gd name="T65" fmla="*/ 0 h 1540"/>
                  <a:gd name="T66" fmla="*/ 0 w 992"/>
                  <a:gd name="T67" fmla="*/ 0 h 1540"/>
                  <a:gd name="T68" fmla="*/ 0 w 992"/>
                  <a:gd name="T69" fmla="*/ 0 h 1540"/>
                  <a:gd name="T70" fmla="*/ 0 w 992"/>
                  <a:gd name="T71" fmla="*/ 0 h 1540"/>
                  <a:gd name="T72" fmla="*/ 0 w 992"/>
                  <a:gd name="T73" fmla="*/ 0 h 1540"/>
                  <a:gd name="T74" fmla="*/ 0 w 992"/>
                  <a:gd name="T75" fmla="*/ 0 h 1540"/>
                  <a:gd name="T76" fmla="*/ 0 w 992"/>
                  <a:gd name="T77" fmla="*/ 0 h 1540"/>
                  <a:gd name="T78" fmla="*/ 0 w 992"/>
                  <a:gd name="T79" fmla="*/ 0 h 1540"/>
                  <a:gd name="T80" fmla="*/ 0 w 992"/>
                  <a:gd name="T81" fmla="*/ 0 h 1540"/>
                  <a:gd name="T82" fmla="*/ 0 w 992"/>
                  <a:gd name="T83" fmla="*/ 0 h 1540"/>
                  <a:gd name="T84" fmla="*/ 0 w 992"/>
                  <a:gd name="T85" fmla="*/ 0 h 1540"/>
                  <a:gd name="T86" fmla="*/ 0 w 992"/>
                  <a:gd name="T87" fmla="*/ 0 h 1540"/>
                  <a:gd name="T88" fmla="*/ 0 w 992"/>
                  <a:gd name="T89" fmla="*/ 0 h 1540"/>
                  <a:gd name="T90" fmla="*/ 0 w 992"/>
                  <a:gd name="T91" fmla="*/ 0 h 1540"/>
                  <a:gd name="T92" fmla="*/ 0 w 992"/>
                  <a:gd name="T93" fmla="*/ 0 h 1540"/>
                  <a:gd name="T94" fmla="*/ 0 w 992"/>
                  <a:gd name="T95" fmla="*/ 0 h 1540"/>
                  <a:gd name="T96" fmla="*/ 0 w 992"/>
                  <a:gd name="T97" fmla="*/ 0 h 1540"/>
                  <a:gd name="T98" fmla="*/ 0 w 992"/>
                  <a:gd name="T99" fmla="*/ 0 h 1540"/>
                  <a:gd name="T100" fmla="*/ 0 w 992"/>
                  <a:gd name="T101" fmla="*/ 0 h 1540"/>
                  <a:gd name="T102" fmla="*/ 0 w 992"/>
                  <a:gd name="T103" fmla="*/ 0 h 1540"/>
                  <a:gd name="T104" fmla="*/ 0 w 992"/>
                  <a:gd name="T105" fmla="*/ 0 h 1540"/>
                  <a:gd name="T106" fmla="*/ 0 w 992"/>
                  <a:gd name="T107" fmla="*/ 0 h 1540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92" h="1540">
                    <a:moveTo>
                      <a:pt x="505" y="1323"/>
                    </a:moveTo>
                    <a:lnTo>
                      <a:pt x="505" y="1323"/>
                    </a:lnTo>
                    <a:lnTo>
                      <a:pt x="497" y="1344"/>
                    </a:lnTo>
                    <a:lnTo>
                      <a:pt x="488" y="1363"/>
                    </a:lnTo>
                    <a:lnTo>
                      <a:pt x="480" y="1383"/>
                    </a:lnTo>
                    <a:lnTo>
                      <a:pt x="469" y="1401"/>
                    </a:lnTo>
                    <a:lnTo>
                      <a:pt x="459" y="1417"/>
                    </a:lnTo>
                    <a:lnTo>
                      <a:pt x="449" y="1432"/>
                    </a:lnTo>
                    <a:lnTo>
                      <a:pt x="436" y="1446"/>
                    </a:lnTo>
                    <a:lnTo>
                      <a:pt x="425" y="1460"/>
                    </a:lnTo>
                    <a:lnTo>
                      <a:pt x="413" y="1470"/>
                    </a:lnTo>
                    <a:lnTo>
                      <a:pt x="402" y="1480"/>
                    </a:lnTo>
                    <a:lnTo>
                      <a:pt x="390" y="1489"/>
                    </a:lnTo>
                    <a:lnTo>
                      <a:pt x="378" y="1497"/>
                    </a:lnTo>
                    <a:lnTo>
                      <a:pt x="365" y="1505"/>
                    </a:lnTo>
                    <a:lnTo>
                      <a:pt x="352" y="1511"/>
                    </a:lnTo>
                    <a:lnTo>
                      <a:pt x="339" y="1517"/>
                    </a:lnTo>
                    <a:lnTo>
                      <a:pt x="324" y="1521"/>
                    </a:lnTo>
                    <a:lnTo>
                      <a:pt x="310" y="1526"/>
                    </a:lnTo>
                    <a:lnTo>
                      <a:pt x="295" y="1530"/>
                    </a:lnTo>
                    <a:lnTo>
                      <a:pt x="281" y="1533"/>
                    </a:lnTo>
                    <a:lnTo>
                      <a:pt x="265" y="1536"/>
                    </a:lnTo>
                    <a:lnTo>
                      <a:pt x="232" y="1539"/>
                    </a:lnTo>
                    <a:lnTo>
                      <a:pt x="199" y="1540"/>
                    </a:lnTo>
                    <a:lnTo>
                      <a:pt x="109" y="1540"/>
                    </a:lnTo>
                    <a:lnTo>
                      <a:pt x="109" y="1340"/>
                    </a:lnTo>
                    <a:lnTo>
                      <a:pt x="165" y="1340"/>
                    </a:lnTo>
                    <a:lnTo>
                      <a:pt x="182" y="1340"/>
                    </a:lnTo>
                    <a:lnTo>
                      <a:pt x="199" y="1339"/>
                    </a:lnTo>
                    <a:lnTo>
                      <a:pt x="213" y="1336"/>
                    </a:lnTo>
                    <a:lnTo>
                      <a:pt x="226" y="1333"/>
                    </a:lnTo>
                    <a:lnTo>
                      <a:pt x="238" y="1330"/>
                    </a:lnTo>
                    <a:lnTo>
                      <a:pt x="249" y="1326"/>
                    </a:lnTo>
                    <a:lnTo>
                      <a:pt x="259" y="1321"/>
                    </a:lnTo>
                    <a:lnTo>
                      <a:pt x="268" y="1315"/>
                    </a:lnTo>
                    <a:lnTo>
                      <a:pt x="275" y="1308"/>
                    </a:lnTo>
                    <a:lnTo>
                      <a:pt x="284" y="1300"/>
                    </a:lnTo>
                    <a:lnTo>
                      <a:pt x="291" y="1291"/>
                    </a:lnTo>
                    <a:lnTo>
                      <a:pt x="298" y="1279"/>
                    </a:lnTo>
                    <a:lnTo>
                      <a:pt x="305" y="1267"/>
                    </a:lnTo>
                    <a:lnTo>
                      <a:pt x="312" y="1253"/>
                    </a:lnTo>
                    <a:lnTo>
                      <a:pt x="318" y="1239"/>
                    </a:lnTo>
                    <a:lnTo>
                      <a:pt x="324" y="1222"/>
                    </a:lnTo>
                    <a:lnTo>
                      <a:pt x="385" y="1051"/>
                    </a:lnTo>
                    <a:lnTo>
                      <a:pt x="0" y="0"/>
                    </a:lnTo>
                    <a:lnTo>
                      <a:pt x="235" y="0"/>
                    </a:lnTo>
                    <a:lnTo>
                      <a:pt x="498" y="777"/>
                    </a:lnTo>
                    <a:lnTo>
                      <a:pt x="755" y="0"/>
                    </a:lnTo>
                    <a:lnTo>
                      <a:pt x="992" y="0"/>
                    </a:lnTo>
                    <a:lnTo>
                      <a:pt x="505" y="132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8" name="Freeform 31"/>
              <p:cNvSpPr>
                <a:spLocks/>
              </p:cNvSpPr>
              <p:nvPr userDrawn="1"/>
            </p:nvSpPr>
            <p:spPr bwMode="auto">
              <a:xfrm>
                <a:off x="4492" y="4045"/>
                <a:ext cx="71" cy="87"/>
              </a:xfrm>
              <a:custGeom>
                <a:avLst/>
                <a:gdLst>
                  <a:gd name="T0" fmla="*/ 0 w 923"/>
                  <a:gd name="T1" fmla="*/ 0 h 1129"/>
                  <a:gd name="T2" fmla="*/ 0 w 923"/>
                  <a:gd name="T3" fmla="*/ 0 h 1129"/>
                  <a:gd name="T4" fmla="*/ 0 w 923"/>
                  <a:gd name="T5" fmla="*/ 0 h 1129"/>
                  <a:gd name="T6" fmla="*/ 0 w 923"/>
                  <a:gd name="T7" fmla="*/ 0 h 1129"/>
                  <a:gd name="T8" fmla="*/ 0 w 923"/>
                  <a:gd name="T9" fmla="*/ 0 h 1129"/>
                  <a:gd name="T10" fmla="*/ 0 w 923"/>
                  <a:gd name="T11" fmla="*/ 0 h 1129"/>
                  <a:gd name="T12" fmla="*/ 0 w 923"/>
                  <a:gd name="T13" fmla="*/ 0 h 1129"/>
                  <a:gd name="T14" fmla="*/ 0 w 923"/>
                  <a:gd name="T15" fmla="*/ 0 h 1129"/>
                  <a:gd name="T16" fmla="*/ 0 w 923"/>
                  <a:gd name="T17" fmla="*/ 0 h 1129"/>
                  <a:gd name="T18" fmla="*/ 0 w 923"/>
                  <a:gd name="T19" fmla="*/ 0 h 1129"/>
                  <a:gd name="T20" fmla="*/ 0 w 923"/>
                  <a:gd name="T21" fmla="*/ 0 h 1129"/>
                  <a:gd name="T22" fmla="*/ 0 w 923"/>
                  <a:gd name="T23" fmla="*/ 0 h 1129"/>
                  <a:gd name="T24" fmla="*/ 0 w 923"/>
                  <a:gd name="T25" fmla="*/ 0 h 1129"/>
                  <a:gd name="T26" fmla="*/ 0 w 923"/>
                  <a:gd name="T27" fmla="*/ 0 h 1129"/>
                  <a:gd name="T28" fmla="*/ 0 w 923"/>
                  <a:gd name="T29" fmla="*/ 0 h 1129"/>
                  <a:gd name="T30" fmla="*/ 0 w 923"/>
                  <a:gd name="T31" fmla="*/ 0 h 1129"/>
                  <a:gd name="T32" fmla="*/ 0 w 923"/>
                  <a:gd name="T33" fmla="*/ 0 h 1129"/>
                  <a:gd name="T34" fmla="*/ 0 w 923"/>
                  <a:gd name="T35" fmla="*/ 0 h 1129"/>
                  <a:gd name="T36" fmla="*/ 0 w 923"/>
                  <a:gd name="T37" fmla="*/ 0 h 1129"/>
                  <a:gd name="T38" fmla="*/ 0 w 923"/>
                  <a:gd name="T39" fmla="*/ 0 h 1129"/>
                  <a:gd name="T40" fmla="*/ 0 w 923"/>
                  <a:gd name="T41" fmla="*/ 0 h 1129"/>
                  <a:gd name="T42" fmla="*/ 0 w 923"/>
                  <a:gd name="T43" fmla="*/ 0 h 1129"/>
                  <a:gd name="T44" fmla="*/ 0 w 923"/>
                  <a:gd name="T45" fmla="*/ 0 h 1129"/>
                  <a:gd name="T46" fmla="*/ 0 w 923"/>
                  <a:gd name="T47" fmla="*/ 0 h 1129"/>
                  <a:gd name="T48" fmla="*/ 0 w 923"/>
                  <a:gd name="T49" fmla="*/ 0 h 1129"/>
                  <a:gd name="T50" fmla="*/ 0 w 923"/>
                  <a:gd name="T51" fmla="*/ 0 h 1129"/>
                  <a:gd name="T52" fmla="*/ 0 w 923"/>
                  <a:gd name="T53" fmla="*/ 0 h 1129"/>
                  <a:gd name="T54" fmla="*/ 0 w 923"/>
                  <a:gd name="T55" fmla="*/ 0 h 1129"/>
                  <a:gd name="T56" fmla="*/ 0 w 923"/>
                  <a:gd name="T57" fmla="*/ 0 h 1129"/>
                  <a:gd name="T58" fmla="*/ 0 w 923"/>
                  <a:gd name="T59" fmla="*/ 0 h 1129"/>
                  <a:gd name="T60" fmla="*/ 0 w 923"/>
                  <a:gd name="T61" fmla="*/ 0 h 1129"/>
                  <a:gd name="T62" fmla="*/ 0 w 923"/>
                  <a:gd name="T63" fmla="*/ 0 h 1129"/>
                  <a:gd name="T64" fmla="*/ 0 w 923"/>
                  <a:gd name="T65" fmla="*/ 0 h 1129"/>
                  <a:gd name="T66" fmla="*/ 0 w 923"/>
                  <a:gd name="T67" fmla="*/ 0 h 1129"/>
                  <a:gd name="T68" fmla="*/ 0 w 923"/>
                  <a:gd name="T69" fmla="*/ 0 h 1129"/>
                  <a:gd name="T70" fmla="*/ 0 w 923"/>
                  <a:gd name="T71" fmla="*/ 0 h 1129"/>
                  <a:gd name="T72" fmla="*/ 0 w 923"/>
                  <a:gd name="T73" fmla="*/ 0 h 1129"/>
                  <a:gd name="T74" fmla="*/ 0 w 923"/>
                  <a:gd name="T75" fmla="*/ 0 h 1129"/>
                  <a:gd name="T76" fmla="*/ 0 w 923"/>
                  <a:gd name="T77" fmla="*/ 0 h 1129"/>
                  <a:gd name="T78" fmla="*/ 0 w 923"/>
                  <a:gd name="T79" fmla="*/ 0 h 1129"/>
                  <a:gd name="T80" fmla="*/ 0 w 923"/>
                  <a:gd name="T81" fmla="*/ 0 h 1129"/>
                  <a:gd name="T82" fmla="*/ 0 w 923"/>
                  <a:gd name="T83" fmla="*/ 0 h 1129"/>
                  <a:gd name="T84" fmla="*/ 0 w 923"/>
                  <a:gd name="T85" fmla="*/ 0 h 1129"/>
                  <a:gd name="T86" fmla="*/ 0 w 923"/>
                  <a:gd name="T87" fmla="*/ 0 h 1129"/>
                  <a:gd name="T88" fmla="*/ 0 w 923"/>
                  <a:gd name="T89" fmla="*/ 0 h 1129"/>
                  <a:gd name="T90" fmla="*/ 0 w 923"/>
                  <a:gd name="T91" fmla="*/ 0 h 1129"/>
                  <a:gd name="T92" fmla="*/ 0 w 923"/>
                  <a:gd name="T93" fmla="*/ 0 h 1129"/>
                  <a:gd name="T94" fmla="*/ 0 w 923"/>
                  <a:gd name="T95" fmla="*/ 0 h 1129"/>
                  <a:gd name="T96" fmla="*/ 0 w 923"/>
                  <a:gd name="T97" fmla="*/ 0 h 1129"/>
                  <a:gd name="T98" fmla="*/ 0 w 923"/>
                  <a:gd name="T99" fmla="*/ 0 h 1129"/>
                  <a:gd name="T100" fmla="*/ 0 w 923"/>
                  <a:gd name="T101" fmla="*/ 0 h 1129"/>
                  <a:gd name="T102" fmla="*/ 0 w 923"/>
                  <a:gd name="T103" fmla="*/ 0 h 1129"/>
                  <a:gd name="T104" fmla="*/ 0 w 923"/>
                  <a:gd name="T105" fmla="*/ 0 h 1129"/>
                  <a:gd name="T106" fmla="*/ 0 w 923"/>
                  <a:gd name="T107" fmla="*/ 0 h 1129"/>
                  <a:gd name="T108" fmla="*/ 0 w 923"/>
                  <a:gd name="T109" fmla="*/ 0 h 1129"/>
                  <a:gd name="T110" fmla="*/ 0 w 923"/>
                  <a:gd name="T111" fmla="*/ 0 h 1129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923" h="1129">
                    <a:moveTo>
                      <a:pt x="795" y="1038"/>
                    </a:moveTo>
                    <a:lnTo>
                      <a:pt x="795" y="1038"/>
                    </a:lnTo>
                    <a:lnTo>
                      <a:pt x="778" y="1048"/>
                    </a:lnTo>
                    <a:lnTo>
                      <a:pt x="762" y="1059"/>
                    </a:lnTo>
                    <a:lnTo>
                      <a:pt x="744" y="1069"/>
                    </a:lnTo>
                    <a:lnTo>
                      <a:pt x="727" y="1077"/>
                    </a:lnTo>
                    <a:lnTo>
                      <a:pt x="708" y="1086"/>
                    </a:lnTo>
                    <a:lnTo>
                      <a:pt x="689" y="1093"/>
                    </a:lnTo>
                    <a:lnTo>
                      <a:pt x="670" y="1100"/>
                    </a:lnTo>
                    <a:lnTo>
                      <a:pt x="649" y="1107"/>
                    </a:lnTo>
                    <a:lnTo>
                      <a:pt x="628" y="1112"/>
                    </a:lnTo>
                    <a:lnTo>
                      <a:pt x="606" y="1116"/>
                    </a:lnTo>
                    <a:lnTo>
                      <a:pt x="583" y="1120"/>
                    </a:lnTo>
                    <a:lnTo>
                      <a:pt x="561" y="1123"/>
                    </a:lnTo>
                    <a:lnTo>
                      <a:pt x="538" y="1126"/>
                    </a:lnTo>
                    <a:lnTo>
                      <a:pt x="514" y="1127"/>
                    </a:lnTo>
                    <a:lnTo>
                      <a:pt x="489" y="1128"/>
                    </a:lnTo>
                    <a:lnTo>
                      <a:pt x="463" y="1129"/>
                    </a:lnTo>
                    <a:lnTo>
                      <a:pt x="427" y="1128"/>
                    </a:lnTo>
                    <a:lnTo>
                      <a:pt x="391" y="1127"/>
                    </a:lnTo>
                    <a:lnTo>
                      <a:pt x="357" y="1124"/>
                    </a:lnTo>
                    <a:lnTo>
                      <a:pt x="325" y="1120"/>
                    </a:lnTo>
                    <a:lnTo>
                      <a:pt x="293" y="1116"/>
                    </a:lnTo>
                    <a:lnTo>
                      <a:pt x="262" y="1110"/>
                    </a:lnTo>
                    <a:lnTo>
                      <a:pt x="233" y="1102"/>
                    </a:lnTo>
                    <a:lnTo>
                      <a:pt x="204" y="1094"/>
                    </a:lnTo>
                    <a:lnTo>
                      <a:pt x="176" y="1085"/>
                    </a:lnTo>
                    <a:lnTo>
                      <a:pt x="149" y="1073"/>
                    </a:lnTo>
                    <a:lnTo>
                      <a:pt x="123" y="1061"/>
                    </a:lnTo>
                    <a:lnTo>
                      <a:pt x="97" y="1046"/>
                    </a:lnTo>
                    <a:lnTo>
                      <a:pt x="72" y="1030"/>
                    </a:lnTo>
                    <a:lnTo>
                      <a:pt x="47" y="1011"/>
                    </a:lnTo>
                    <a:lnTo>
                      <a:pt x="23" y="991"/>
                    </a:lnTo>
                    <a:lnTo>
                      <a:pt x="0" y="971"/>
                    </a:lnTo>
                    <a:lnTo>
                      <a:pt x="145" y="824"/>
                    </a:lnTo>
                    <a:lnTo>
                      <a:pt x="161" y="840"/>
                    </a:lnTo>
                    <a:lnTo>
                      <a:pt x="178" y="853"/>
                    </a:lnTo>
                    <a:lnTo>
                      <a:pt x="194" y="867"/>
                    </a:lnTo>
                    <a:lnTo>
                      <a:pt x="212" y="878"/>
                    </a:lnTo>
                    <a:lnTo>
                      <a:pt x="231" y="888"/>
                    </a:lnTo>
                    <a:lnTo>
                      <a:pt x="249" y="898"/>
                    </a:lnTo>
                    <a:lnTo>
                      <a:pt x="269" y="906"/>
                    </a:lnTo>
                    <a:lnTo>
                      <a:pt x="290" y="913"/>
                    </a:lnTo>
                    <a:lnTo>
                      <a:pt x="310" y="920"/>
                    </a:lnTo>
                    <a:lnTo>
                      <a:pt x="331" y="925"/>
                    </a:lnTo>
                    <a:lnTo>
                      <a:pt x="353" y="930"/>
                    </a:lnTo>
                    <a:lnTo>
                      <a:pt x="375" y="933"/>
                    </a:lnTo>
                    <a:lnTo>
                      <a:pt x="397" y="936"/>
                    </a:lnTo>
                    <a:lnTo>
                      <a:pt x="418" y="938"/>
                    </a:lnTo>
                    <a:lnTo>
                      <a:pt x="441" y="939"/>
                    </a:lnTo>
                    <a:lnTo>
                      <a:pt x="463" y="939"/>
                    </a:lnTo>
                    <a:lnTo>
                      <a:pt x="490" y="939"/>
                    </a:lnTo>
                    <a:lnTo>
                      <a:pt x="514" y="937"/>
                    </a:lnTo>
                    <a:lnTo>
                      <a:pt x="538" y="934"/>
                    </a:lnTo>
                    <a:lnTo>
                      <a:pt x="561" y="930"/>
                    </a:lnTo>
                    <a:lnTo>
                      <a:pt x="581" y="925"/>
                    </a:lnTo>
                    <a:lnTo>
                      <a:pt x="601" y="918"/>
                    </a:lnTo>
                    <a:lnTo>
                      <a:pt x="620" y="909"/>
                    </a:lnTo>
                    <a:lnTo>
                      <a:pt x="637" y="901"/>
                    </a:lnTo>
                    <a:lnTo>
                      <a:pt x="653" y="891"/>
                    </a:lnTo>
                    <a:lnTo>
                      <a:pt x="667" y="879"/>
                    </a:lnTo>
                    <a:lnTo>
                      <a:pt x="679" y="867"/>
                    </a:lnTo>
                    <a:lnTo>
                      <a:pt x="688" y="853"/>
                    </a:lnTo>
                    <a:lnTo>
                      <a:pt x="695" y="838"/>
                    </a:lnTo>
                    <a:lnTo>
                      <a:pt x="701" y="822"/>
                    </a:lnTo>
                    <a:lnTo>
                      <a:pt x="704" y="805"/>
                    </a:lnTo>
                    <a:lnTo>
                      <a:pt x="705" y="788"/>
                    </a:lnTo>
                    <a:lnTo>
                      <a:pt x="705" y="773"/>
                    </a:lnTo>
                    <a:lnTo>
                      <a:pt x="703" y="760"/>
                    </a:lnTo>
                    <a:lnTo>
                      <a:pt x="700" y="747"/>
                    </a:lnTo>
                    <a:lnTo>
                      <a:pt x="695" y="735"/>
                    </a:lnTo>
                    <a:lnTo>
                      <a:pt x="691" y="724"/>
                    </a:lnTo>
                    <a:lnTo>
                      <a:pt x="685" y="714"/>
                    </a:lnTo>
                    <a:lnTo>
                      <a:pt x="678" y="705"/>
                    </a:lnTo>
                    <a:lnTo>
                      <a:pt x="668" y="696"/>
                    </a:lnTo>
                    <a:lnTo>
                      <a:pt x="659" y="688"/>
                    </a:lnTo>
                    <a:lnTo>
                      <a:pt x="649" y="681"/>
                    </a:lnTo>
                    <a:lnTo>
                      <a:pt x="636" y="676"/>
                    </a:lnTo>
                    <a:lnTo>
                      <a:pt x="623" y="669"/>
                    </a:lnTo>
                    <a:lnTo>
                      <a:pt x="608" y="665"/>
                    </a:lnTo>
                    <a:lnTo>
                      <a:pt x="593" y="662"/>
                    </a:lnTo>
                    <a:lnTo>
                      <a:pt x="575" y="659"/>
                    </a:lnTo>
                    <a:lnTo>
                      <a:pt x="557" y="657"/>
                    </a:lnTo>
                    <a:lnTo>
                      <a:pt x="468" y="648"/>
                    </a:lnTo>
                    <a:lnTo>
                      <a:pt x="381" y="641"/>
                    </a:lnTo>
                    <a:lnTo>
                      <a:pt x="343" y="637"/>
                    </a:lnTo>
                    <a:lnTo>
                      <a:pt x="306" y="631"/>
                    </a:lnTo>
                    <a:lnTo>
                      <a:pt x="272" y="623"/>
                    </a:lnTo>
                    <a:lnTo>
                      <a:pt x="257" y="619"/>
                    </a:lnTo>
                    <a:lnTo>
                      <a:pt x="241" y="613"/>
                    </a:lnTo>
                    <a:lnTo>
                      <a:pt x="226" y="607"/>
                    </a:lnTo>
                    <a:lnTo>
                      <a:pt x="212" y="601"/>
                    </a:lnTo>
                    <a:lnTo>
                      <a:pt x="198" y="595"/>
                    </a:lnTo>
                    <a:lnTo>
                      <a:pt x="185" y="587"/>
                    </a:lnTo>
                    <a:lnTo>
                      <a:pt x="172" y="579"/>
                    </a:lnTo>
                    <a:lnTo>
                      <a:pt x="160" y="571"/>
                    </a:lnTo>
                    <a:lnTo>
                      <a:pt x="149" y="562"/>
                    </a:lnTo>
                    <a:lnTo>
                      <a:pt x="138" y="553"/>
                    </a:lnTo>
                    <a:lnTo>
                      <a:pt x="128" y="544"/>
                    </a:lnTo>
                    <a:lnTo>
                      <a:pt x="119" y="533"/>
                    </a:lnTo>
                    <a:lnTo>
                      <a:pt x="110" y="523"/>
                    </a:lnTo>
                    <a:lnTo>
                      <a:pt x="102" y="512"/>
                    </a:lnTo>
                    <a:lnTo>
                      <a:pt x="95" y="500"/>
                    </a:lnTo>
                    <a:lnTo>
                      <a:pt x="87" y="488"/>
                    </a:lnTo>
                    <a:lnTo>
                      <a:pt x="81" y="475"/>
                    </a:lnTo>
                    <a:lnTo>
                      <a:pt x="76" y="462"/>
                    </a:lnTo>
                    <a:lnTo>
                      <a:pt x="71" y="448"/>
                    </a:lnTo>
                    <a:lnTo>
                      <a:pt x="67" y="434"/>
                    </a:lnTo>
                    <a:lnTo>
                      <a:pt x="62" y="419"/>
                    </a:lnTo>
                    <a:lnTo>
                      <a:pt x="59" y="404"/>
                    </a:lnTo>
                    <a:lnTo>
                      <a:pt x="57" y="388"/>
                    </a:lnTo>
                    <a:lnTo>
                      <a:pt x="56" y="371"/>
                    </a:lnTo>
                    <a:lnTo>
                      <a:pt x="55" y="355"/>
                    </a:lnTo>
                    <a:lnTo>
                      <a:pt x="54" y="337"/>
                    </a:lnTo>
                    <a:lnTo>
                      <a:pt x="55" y="317"/>
                    </a:lnTo>
                    <a:lnTo>
                      <a:pt x="56" y="299"/>
                    </a:lnTo>
                    <a:lnTo>
                      <a:pt x="58" y="280"/>
                    </a:lnTo>
                    <a:lnTo>
                      <a:pt x="62" y="262"/>
                    </a:lnTo>
                    <a:lnTo>
                      <a:pt x="67" y="246"/>
                    </a:lnTo>
                    <a:lnTo>
                      <a:pt x="71" y="229"/>
                    </a:lnTo>
                    <a:lnTo>
                      <a:pt x="77" y="213"/>
                    </a:lnTo>
                    <a:lnTo>
                      <a:pt x="84" y="197"/>
                    </a:lnTo>
                    <a:lnTo>
                      <a:pt x="93" y="181"/>
                    </a:lnTo>
                    <a:lnTo>
                      <a:pt x="101" y="167"/>
                    </a:lnTo>
                    <a:lnTo>
                      <a:pt x="110" y="153"/>
                    </a:lnTo>
                    <a:lnTo>
                      <a:pt x="122" y="139"/>
                    </a:lnTo>
                    <a:lnTo>
                      <a:pt x="133" y="126"/>
                    </a:lnTo>
                    <a:lnTo>
                      <a:pt x="145" y="114"/>
                    </a:lnTo>
                    <a:lnTo>
                      <a:pt x="159" y="102"/>
                    </a:lnTo>
                    <a:lnTo>
                      <a:pt x="174" y="90"/>
                    </a:lnTo>
                    <a:lnTo>
                      <a:pt x="188" y="79"/>
                    </a:lnTo>
                    <a:lnTo>
                      <a:pt x="204" y="69"/>
                    </a:lnTo>
                    <a:lnTo>
                      <a:pt x="220" y="59"/>
                    </a:lnTo>
                    <a:lnTo>
                      <a:pt x="236" y="51"/>
                    </a:lnTo>
                    <a:lnTo>
                      <a:pt x="253" y="42"/>
                    </a:lnTo>
                    <a:lnTo>
                      <a:pt x="270" y="35"/>
                    </a:lnTo>
                    <a:lnTo>
                      <a:pt x="289" y="29"/>
                    </a:lnTo>
                    <a:lnTo>
                      <a:pt x="306" y="23"/>
                    </a:lnTo>
                    <a:lnTo>
                      <a:pt x="325" y="17"/>
                    </a:lnTo>
                    <a:lnTo>
                      <a:pt x="345" y="12"/>
                    </a:lnTo>
                    <a:lnTo>
                      <a:pt x="364" y="8"/>
                    </a:lnTo>
                    <a:lnTo>
                      <a:pt x="384" y="5"/>
                    </a:lnTo>
                    <a:lnTo>
                      <a:pt x="405" y="3"/>
                    </a:lnTo>
                    <a:lnTo>
                      <a:pt x="427" y="1"/>
                    </a:lnTo>
                    <a:lnTo>
                      <a:pt x="447" y="0"/>
                    </a:lnTo>
                    <a:lnTo>
                      <a:pt x="470" y="0"/>
                    </a:lnTo>
                    <a:lnTo>
                      <a:pt x="501" y="0"/>
                    </a:lnTo>
                    <a:lnTo>
                      <a:pt x="533" y="2"/>
                    </a:lnTo>
                    <a:lnTo>
                      <a:pt x="563" y="4"/>
                    </a:lnTo>
                    <a:lnTo>
                      <a:pt x="592" y="7"/>
                    </a:lnTo>
                    <a:lnTo>
                      <a:pt x="621" y="11"/>
                    </a:lnTo>
                    <a:lnTo>
                      <a:pt x="649" y="16"/>
                    </a:lnTo>
                    <a:lnTo>
                      <a:pt x="676" y="23"/>
                    </a:lnTo>
                    <a:lnTo>
                      <a:pt x="702" y="29"/>
                    </a:lnTo>
                    <a:lnTo>
                      <a:pt x="727" y="37"/>
                    </a:lnTo>
                    <a:lnTo>
                      <a:pt x="751" y="47"/>
                    </a:lnTo>
                    <a:lnTo>
                      <a:pt x="775" y="56"/>
                    </a:lnTo>
                    <a:lnTo>
                      <a:pt x="797" y="67"/>
                    </a:lnTo>
                    <a:lnTo>
                      <a:pt x="819" y="80"/>
                    </a:lnTo>
                    <a:lnTo>
                      <a:pt x="840" y="93"/>
                    </a:lnTo>
                    <a:lnTo>
                      <a:pt x="859" y="108"/>
                    </a:lnTo>
                    <a:lnTo>
                      <a:pt x="879" y="123"/>
                    </a:lnTo>
                    <a:lnTo>
                      <a:pt x="740" y="266"/>
                    </a:lnTo>
                    <a:lnTo>
                      <a:pt x="727" y="255"/>
                    </a:lnTo>
                    <a:lnTo>
                      <a:pt x="713" y="246"/>
                    </a:lnTo>
                    <a:lnTo>
                      <a:pt x="700" y="238"/>
                    </a:lnTo>
                    <a:lnTo>
                      <a:pt x="685" y="229"/>
                    </a:lnTo>
                    <a:lnTo>
                      <a:pt x="670" y="222"/>
                    </a:lnTo>
                    <a:lnTo>
                      <a:pt x="654" y="216"/>
                    </a:lnTo>
                    <a:lnTo>
                      <a:pt x="637" y="210"/>
                    </a:lnTo>
                    <a:lnTo>
                      <a:pt x="620" y="204"/>
                    </a:lnTo>
                    <a:lnTo>
                      <a:pt x="602" y="200"/>
                    </a:lnTo>
                    <a:lnTo>
                      <a:pt x="584" y="196"/>
                    </a:lnTo>
                    <a:lnTo>
                      <a:pt x="566" y="192"/>
                    </a:lnTo>
                    <a:lnTo>
                      <a:pt x="547" y="190"/>
                    </a:lnTo>
                    <a:lnTo>
                      <a:pt x="528" y="188"/>
                    </a:lnTo>
                    <a:lnTo>
                      <a:pt x="509" y="186"/>
                    </a:lnTo>
                    <a:lnTo>
                      <a:pt x="488" y="185"/>
                    </a:lnTo>
                    <a:lnTo>
                      <a:pt x="468" y="185"/>
                    </a:lnTo>
                    <a:lnTo>
                      <a:pt x="444" y="186"/>
                    </a:lnTo>
                    <a:lnTo>
                      <a:pt x="423" y="187"/>
                    </a:lnTo>
                    <a:lnTo>
                      <a:pt x="402" y="190"/>
                    </a:lnTo>
                    <a:lnTo>
                      <a:pt x="383" y="194"/>
                    </a:lnTo>
                    <a:lnTo>
                      <a:pt x="365" y="199"/>
                    </a:lnTo>
                    <a:lnTo>
                      <a:pt x="349" y="206"/>
                    </a:lnTo>
                    <a:lnTo>
                      <a:pt x="333" y="214"/>
                    </a:lnTo>
                    <a:lnTo>
                      <a:pt x="320" y="223"/>
                    </a:lnTo>
                    <a:lnTo>
                      <a:pt x="307" y="232"/>
                    </a:lnTo>
                    <a:lnTo>
                      <a:pt x="297" y="244"/>
                    </a:lnTo>
                    <a:lnTo>
                      <a:pt x="288" y="255"/>
                    </a:lnTo>
                    <a:lnTo>
                      <a:pt x="280" y="268"/>
                    </a:lnTo>
                    <a:lnTo>
                      <a:pt x="275" y="281"/>
                    </a:lnTo>
                    <a:lnTo>
                      <a:pt x="271" y="296"/>
                    </a:lnTo>
                    <a:lnTo>
                      <a:pt x="269" y="310"/>
                    </a:lnTo>
                    <a:lnTo>
                      <a:pt x="268" y="326"/>
                    </a:lnTo>
                    <a:lnTo>
                      <a:pt x="268" y="339"/>
                    </a:lnTo>
                    <a:lnTo>
                      <a:pt x="270" y="352"/>
                    </a:lnTo>
                    <a:lnTo>
                      <a:pt x="273" y="364"/>
                    </a:lnTo>
                    <a:lnTo>
                      <a:pt x="276" y="375"/>
                    </a:lnTo>
                    <a:lnTo>
                      <a:pt x="281" y="385"/>
                    </a:lnTo>
                    <a:lnTo>
                      <a:pt x="288" y="395"/>
                    </a:lnTo>
                    <a:lnTo>
                      <a:pt x="294" y="404"/>
                    </a:lnTo>
                    <a:lnTo>
                      <a:pt x="302" y="412"/>
                    </a:lnTo>
                    <a:lnTo>
                      <a:pt x="312" y="419"/>
                    </a:lnTo>
                    <a:lnTo>
                      <a:pt x="323" y="426"/>
                    </a:lnTo>
                    <a:lnTo>
                      <a:pt x="335" y="433"/>
                    </a:lnTo>
                    <a:lnTo>
                      <a:pt x="349" y="438"/>
                    </a:lnTo>
                    <a:lnTo>
                      <a:pt x="364" y="443"/>
                    </a:lnTo>
                    <a:lnTo>
                      <a:pt x="382" y="446"/>
                    </a:lnTo>
                    <a:lnTo>
                      <a:pt x="400" y="449"/>
                    </a:lnTo>
                    <a:lnTo>
                      <a:pt x="420" y="452"/>
                    </a:lnTo>
                    <a:lnTo>
                      <a:pt x="509" y="461"/>
                    </a:lnTo>
                    <a:lnTo>
                      <a:pt x="594" y="468"/>
                    </a:lnTo>
                    <a:lnTo>
                      <a:pt x="632" y="472"/>
                    </a:lnTo>
                    <a:lnTo>
                      <a:pt x="668" y="478"/>
                    </a:lnTo>
                    <a:lnTo>
                      <a:pt x="686" y="482"/>
                    </a:lnTo>
                    <a:lnTo>
                      <a:pt x="703" y="487"/>
                    </a:lnTo>
                    <a:lnTo>
                      <a:pt x="718" y="491"/>
                    </a:lnTo>
                    <a:lnTo>
                      <a:pt x="734" y="497"/>
                    </a:lnTo>
                    <a:lnTo>
                      <a:pt x="749" y="502"/>
                    </a:lnTo>
                    <a:lnTo>
                      <a:pt x="764" y="509"/>
                    </a:lnTo>
                    <a:lnTo>
                      <a:pt x="777" y="516"/>
                    </a:lnTo>
                    <a:lnTo>
                      <a:pt x="791" y="523"/>
                    </a:lnTo>
                    <a:lnTo>
                      <a:pt x="803" y="531"/>
                    </a:lnTo>
                    <a:lnTo>
                      <a:pt x="815" y="540"/>
                    </a:lnTo>
                    <a:lnTo>
                      <a:pt x="826" y="548"/>
                    </a:lnTo>
                    <a:lnTo>
                      <a:pt x="838" y="558"/>
                    </a:lnTo>
                    <a:lnTo>
                      <a:pt x="848" y="568"/>
                    </a:lnTo>
                    <a:lnTo>
                      <a:pt x="857" y="578"/>
                    </a:lnTo>
                    <a:lnTo>
                      <a:pt x="867" y="589"/>
                    </a:lnTo>
                    <a:lnTo>
                      <a:pt x="875" y="601"/>
                    </a:lnTo>
                    <a:lnTo>
                      <a:pt x="882" y="612"/>
                    </a:lnTo>
                    <a:lnTo>
                      <a:pt x="889" y="625"/>
                    </a:lnTo>
                    <a:lnTo>
                      <a:pt x="896" y="638"/>
                    </a:lnTo>
                    <a:lnTo>
                      <a:pt x="901" y="652"/>
                    </a:lnTo>
                    <a:lnTo>
                      <a:pt x="906" y="665"/>
                    </a:lnTo>
                    <a:lnTo>
                      <a:pt x="910" y="681"/>
                    </a:lnTo>
                    <a:lnTo>
                      <a:pt x="914" y="695"/>
                    </a:lnTo>
                    <a:lnTo>
                      <a:pt x="917" y="711"/>
                    </a:lnTo>
                    <a:lnTo>
                      <a:pt x="920" y="728"/>
                    </a:lnTo>
                    <a:lnTo>
                      <a:pt x="921" y="744"/>
                    </a:lnTo>
                    <a:lnTo>
                      <a:pt x="922" y="761"/>
                    </a:lnTo>
                    <a:lnTo>
                      <a:pt x="923" y="778"/>
                    </a:lnTo>
                    <a:lnTo>
                      <a:pt x="922" y="799"/>
                    </a:lnTo>
                    <a:lnTo>
                      <a:pt x="921" y="819"/>
                    </a:lnTo>
                    <a:lnTo>
                      <a:pt x="917" y="839"/>
                    </a:lnTo>
                    <a:lnTo>
                      <a:pt x="914" y="857"/>
                    </a:lnTo>
                    <a:lnTo>
                      <a:pt x="910" y="876"/>
                    </a:lnTo>
                    <a:lnTo>
                      <a:pt x="904" y="894"/>
                    </a:lnTo>
                    <a:lnTo>
                      <a:pt x="898" y="910"/>
                    </a:lnTo>
                    <a:lnTo>
                      <a:pt x="891" y="927"/>
                    </a:lnTo>
                    <a:lnTo>
                      <a:pt x="882" y="944"/>
                    </a:lnTo>
                    <a:lnTo>
                      <a:pt x="873" y="958"/>
                    </a:lnTo>
                    <a:lnTo>
                      <a:pt x="863" y="973"/>
                    </a:lnTo>
                    <a:lnTo>
                      <a:pt x="851" y="987"/>
                    </a:lnTo>
                    <a:lnTo>
                      <a:pt x="839" y="1001"/>
                    </a:lnTo>
                    <a:lnTo>
                      <a:pt x="825" y="1013"/>
                    </a:lnTo>
                    <a:lnTo>
                      <a:pt x="811" y="1026"/>
                    </a:lnTo>
                    <a:lnTo>
                      <a:pt x="795" y="10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9" name="Freeform 32"/>
              <p:cNvSpPr>
                <a:spLocks/>
              </p:cNvSpPr>
              <p:nvPr userDrawn="1"/>
            </p:nvSpPr>
            <p:spPr bwMode="auto">
              <a:xfrm>
                <a:off x="4574" y="4022"/>
                <a:ext cx="43" cy="109"/>
              </a:xfrm>
              <a:custGeom>
                <a:avLst/>
                <a:gdLst>
                  <a:gd name="T0" fmla="*/ 0 w 561"/>
                  <a:gd name="T1" fmla="*/ 0 h 1418"/>
                  <a:gd name="T2" fmla="*/ 0 w 561"/>
                  <a:gd name="T3" fmla="*/ 0 h 1418"/>
                  <a:gd name="T4" fmla="*/ 0 w 561"/>
                  <a:gd name="T5" fmla="*/ 0 h 1418"/>
                  <a:gd name="T6" fmla="*/ 0 w 561"/>
                  <a:gd name="T7" fmla="*/ 0 h 1418"/>
                  <a:gd name="T8" fmla="*/ 0 w 561"/>
                  <a:gd name="T9" fmla="*/ 0 h 1418"/>
                  <a:gd name="T10" fmla="*/ 0 w 561"/>
                  <a:gd name="T11" fmla="*/ 0 h 1418"/>
                  <a:gd name="T12" fmla="*/ 0 w 561"/>
                  <a:gd name="T13" fmla="*/ 0 h 1418"/>
                  <a:gd name="T14" fmla="*/ 0 w 561"/>
                  <a:gd name="T15" fmla="*/ 0 h 1418"/>
                  <a:gd name="T16" fmla="*/ 0 w 561"/>
                  <a:gd name="T17" fmla="*/ 0 h 1418"/>
                  <a:gd name="T18" fmla="*/ 0 w 561"/>
                  <a:gd name="T19" fmla="*/ 0 h 1418"/>
                  <a:gd name="T20" fmla="*/ 0 w 561"/>
                  <a:gd name="T21" fmla="*/ 0 h 1418"/>
                  <a:gd name="T22" fmla="*/ 0 w 561"/>
                  <a:gd name="T23" fmla="*/ 0 h 1418"/>
                  <a:gd name="T24" fmla="*/ 0 w 561"/>
                  <a:gd name="T25" fmla="*/ 0 h 1418"/>
                  <a:gd name="T26" fmla="*/ 0 w 561"/>
                  <a:gd name="T27" fmla="*/ 0 h 1418"/>
                  <a:gd name="T28" fmla="*/ 0 w 561"/>
                  <a:gd name="T29" fmla="*/ 0 h 1418"/>
                  <a:gd name="T30" fmla="*/ 0 w 561"/>
                  <a:gd name="T31" fmla="*/ 0 h 1418"/>
                  <a:gd name="T32" fmla="*/ 0 w 561"/>
                  <a:gd name="T33" fmla="*/ 0 h 1418"/>
                  <a:gd name="T34" fmla="*/ 0 w 561"/>
                  <a:gd name="T35" fmla="*/ 0 h 1418"/>
                  <a:gd name="T36" fmla="*/ 0 w 561"/>
                  <a:gd name="T37" fmla="*/ 0 h 1418"/>
                  <a:gd name="T38" fmla="*/ 0 w 561"/>
                  <a:gd name="T39" fmla="*/ 0 h 1418"/>
                  <a:gd name="T40" fmla="*/ 0 w 561"/>
                  <a:gd name="T41" fmla="*/ 0 h 1418"/>
                  <a:gd name="T42" fmla="*/ 0 w 561"/>
                  <a:gd name="T43" fmla="*/ 0 h 1418"/>
                  <a:gd name="T44" fmla="*/ 0 w 561"/>
                  <a:gd name="T45" fmla="*/ 0 h 1418"/>
                  <a:gd name="T46" fmla="*/ 0 w 561"/>
                  <a:gd name="T47" fmla="*/ 0 h 1418"/>
                  <a:gd name="T48" fmla="*/ 0 w 561"/>
                  <a:gd name="T49" fmla="*/ 0 h 1418"/>
                  <a:gd name="T50" fmla="*/ 0 w 561"/>
                  <a:gd name="T51" fmla="*/ 0 h 1418"/>
                  <a:gd name="T52" fmla="*/ 0 w 561"/>
                  <a:gd name="T53" fmla="*/ 0 h 1418"/>
                  <a:gd name="T54" fmla="*/ 0 w 561"/>
                  <a:gd name="T55" fmla="*/ 0 h 1418"/>
                  <a:gd name="T56" fmla="*/ 0 w 561"/>
                  <a:gd name="T57" fmla="*/ 0 h 1418"/>
                  <a:gd name="T58" fmla="*/ 0 w 561"/>
                  <a:gd name="T59" fmla="*/ 0 h 1418"/>
                  <a:gd name="T60" fmla="*/ 0 w 561"/>
                  <a:gd name="T61" fmla="*/ 0 h 1418"/>
                  <a:gd name="T62" fmla="*/ 0 w 561"/>
                  <a:gd name="T63" fmla="*/ 0 h 1418"/>
                  <a:gd name="T64" fmla="*/ 0 w 561"/>
                  <a:gd name="T65" fmla="*/ 0 h 141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561" h="1418">
                    <a:moveTo>
                      <a:pt x="429" y="1418"/>
                    </a:moveTo>
                    <a:lnTo>
                      <a:pt x="429" y="1418"/>
                    </a:lnTo>
                    <a:lnTo>
                      <a:pt x="411" y="1418"/>
                    </a:lnTo>
                    <a:lnTo>
                      <a:pt x="393" y="1417"/>
                    </a:lnTo>
                    <a:lnTo>
                      <a:pt x="377" y="1415"/>
                    </a:lnTo>
                    <a:lnTo>
                      <a:pt x="360" y="1413"/>
                    </a:lnTo>
                    <a:lnTo>
                      <a:pt x="345" y="1410"/>
                    </a:lnTo>
                    <a:lnTo>
                      <a:pt x="329" y="1405"/>
                    </a:lnTo>
                    <a:lnTo>
                      <a:pt x="314" y="1401"/>
                    </a:lnTo>
                    <a:lnTo>
                      <a:pt x="300" y="1396"/>
                    </a:lnTo>
                    <a:lnTo>
                      <a:pt x="286" y="1390"/>
                    </a:lnTo>
                    <a:lnTo>
                      <a:pt x="273" y="1384"/>
                    </a:lnTo>
                    <a:lnTo>
                      <a:pt x="260" y="1375"/>
                    </a:lnTo>
                    <a:lnTo>
                      <a:pt x="248" y="1368"/>
                    </a:lnTo>
                    <a:lnTo>
                      <a:pt x="237" y="1359"/>
                    </a:lnTo>
                    <a:lnTo>
                      <a:pt x="225" y="1349"/>
                    </a:lnTo>
                    <a:lnTo>
                      <a:pt x="215" y="1340"/>
                    </a:lnTo>
                    <a:lnTo>
                      <a:pt x="204" y="1329"/>
                    </a:lnTo>
                    <a:lnTo>
                      <a:pt x="195" y="1317"/>
                    </a:lnTo>
                    <a:lnTo>
                      <a:pt x="186" y="1306"/>
                    </a:lnTo>
                    <a:lnTo>
                      <a:pt x="179" y="1294"/>
                    </a:lnTo>
                    <a:lnTo>
                      <a:pt x="170" y="1282"/>
                    </a:lnTo>
                    <a:lnTo>
                      <a:pt x="163" y="1269"/>
                    </a:lnTo>
                    <a:lnTo>
                      <a:pt x="157" y="1256"/>
                    </a:lnTo>
                    <a:lnTo>
                      <a:pt x="152" y="1243"/>
                    </a:lnTo>
                    <a:lnTo>
                      <a:pt x="146" y="1230"/>
                    </a:lnTo>
                    <a:lnTo>
                      <a:pt x="141" y="1216"/>
                    </a:lnTo>
                    <a:lnTo>
                      <a:pt x="137" y="1202"/>
                    </a:lnTo>
                    <a:lnTo>
                      <a:pt x="134" y="1187"/>
                    </a:lnTo>
                    <a:lnTo>
                      <a:pt x="131" y="1173"/>
                    </a:lnTo>
                    <a:lnTo>
                      <a:pt x="129" y="1158"/>
                    </a:lnTo>
                    <a:lnTo>
                      <a:pt x="128" y="1143"/>
                    </a:lnTo>
                    <a:lnTo>
                      <a:pt x="127" y="1127"/>
                    </a:lnTo>
                    <a:lnTo>
                      <a:pt x="127" y="1112"/>
                    </a:lnTo>
                    <a:lnTo>
                      <a:pt x="127" y="504"/>
                    </a:lnTo>
                    <a:lnTo>
                      <a:pt x="0" y="504"/>
                    </a:lnTo>
                    <a:lnTo>
                      <a:pt x="0" y="334"/>
                    </a:lnTo>
                    <a:lnTo>
                      <a:pt x="127" y="334"/>
                    </a:lnTo>
                    <a:lnTo>
                      <a:pt x="127" y="0"/>
                    </a:lnTo>
                    <a:lnTo>
                      <a:pt x="348" y="0"/>
                    </a:lnTo>
                    <a:lnTo>
                      <a:pt x="348" y="334"/>
                    </a:lnTo>
                    <a:lnTo>
                      <a:pt x="561" y="334"/>
                    </a:lnTo>
                    <a:lnTo>
                      <a:pt x="561" y="504"/>
                    </a:lnTo>
                    <a:lnTo>
                      <a:pt x="348" y="504"/>
                    </a:lnTo>
                    <a:lnTo>
                      <a:pt x="348" y="1100"/>
                    </a:lnTo>
                    <a:lnTo>
                      <a:pt x="349" y="1116"/>
                    </a:lnTo>
                    <a:lnTo>
                      <a:pt x="350" y="1130"/>
                    </a:lnTo>
                    <a:lnTo>
                      <a:pt x="353" y="1144"/>
                    </a:lnTo>
                    <a:lnTo>
                      <a:pt x="356" y="1156"/>
                    </a:lnTo>
                    <a:lnTo>
                      <a:pt x="360" y="1168"/>
                    </a:lnTo>
                    <a:lnTo>
                      <a:pt x="365" y="1178"/>
                    </a:lnTo>
                    <a:lnTo>
                      <a:pt x="372" y="1188"/>
                    </a:lnTo>
                    <a:lnTo>
                      <a:pt x="379" y="1197"/>
                    </a:lnTo>
                    <a:lnTo>
                      <a:pt x="387" y="1204"/>
                    </a:lnTo>
                    <a:lnTo>
                      <a:pt x="395" y="1210"/>
                    </a:lnTo>
                    <a:lnTo>
                      <a:pt x="406" y="1216"/>
                    </a:lnTo>
                    <a:lnTo>
                      <a:pt x="416" y="1221"/>
                    </a:lnTo>
                    <a:lnTo>
                      <a:pt x="429" y="1224"/>
                    </a:lnTo>
                    <a:lnTo>
                      <a:pt x="441" y="1227"/>
                    </a:lnTo>
                    <a:lnTo>
                      <a:pt x="456" y="1228"/>
                    </a:lnTo>
                    <a:lnTo>
                      <a:pt x="470" y="1229"/>
                    </a:lnTo>
                    <a:lnTo>
                      <a:pt x="561" y="1229"/>
                    </a:lnTo>
                    <a:lnTo>
                      <a:pt x="561" y="1418"/>
                    </a:lnTo>
                    <a:lnTo>
                      <a:pt x="429" y="14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0" name="Freeform 33"/>
              <p:cNvSpPr>
                <a:spLocks noEditPoints="1"/>
              </p:cNvSpPr>
              <p:nvPr userDrawn="1"/>
            </p:nvSpPr>
            <p:spPr bwMode="auto">
              <a:xfrm>
                <a:off x="4632" y="4045"/>
                <a:ext cx="68" cy="87"/>
              </a:xfrm>
              <a:custGeom>
                <a:avLst/>
                <a:gdLst>
                  <a:gd name="T0" fmla="*/ 0 w 895"/>
                  <a:gd name="T1" fmla="*/ 0 h 1129"/>
                  <a:gd name="T2" fmla="*/ 0 w 895"/>
                  <a:gd name="T3" fmla="*/ 0 h 1129"/>
                  <a:gd name="T4" fmla="*/ 0 w 895"/>
                  <a:gd name="T5" fmla="*/ 0 h 1129"/>
                  <a:gd name="T6" fmla="*/ 0 w 895"/>
                  <a:gd name="T7" fmla="*/ 0 h 1129"/>
                  <a:gd name="T8" fmla="*/ 0 w 895"/>
                  <a:gd name="T9" fmla="*/ 0 h 1129"/>
                  <a:gd name="T10" fmla="*/ 0 w 895"/>
                  <a:gd name="T11" fmla="*/ 0 h 1129"/>
                  <a:gd name="T12" fmla="*/ 0 w 895"/>
                  <a:gd name="T13" fmla="*/ 0 h 1129"/>
                  <a:gd name="T14" fmla="*/ 0 w 895"/>
                  <a:gd name="T15" fmla="*/ 0 h 1129"/>
                  <a:gd name="T16" fmla="*/ 0 w 895"/>
                  <a:gd name="T17" fmla="*/ 0 h 1129"/>
                  <a:gd name="T18" fmla="*/ 0 w 895"/>
                  <a:gd name="T19" fmla="*/ 0 h 1129"/>
                  <a:gd name="T20" fmla="*/ 0 w 895"/>
                  <a:gd name="T21" fmla="*/ 0 h 1129"/>
                  <a:gd name="T22" fmla="*/ 0 w 895"/>
                  <a:gd name="T23" fmla="*/ 0 h 1129"/>
                  <a:gd name="T24" fmla="*/ 0 w 895"/>
                  <a:gd name="T25" fmla="*/ 0 h 1129"/>
                  <a:gd name="T26" fmla="*/ 0 w 895"/>
                  <a:gd name="T27" fmla="*/ 0 h 1129"/>
                  <a:gd name="T28" fmla="*/ 0 w 895"/>
                  <a:gd name="T29" fmla="*/ 0 h 1129"/>
                  <a:gd name="T30" fmla="*/ 0 w 895"/>
                  <a:gd name="T31" fmla="*/ 0 h 1129"/>
                  <a:gd name="T32" fmla="*/ 0 w 895"/>
                  <a:gd name="T33" fmla="*/ 0 h 1129"/>
                  <a:gd name="T34" fmla="*/ 0 w 895"/>
                  <a:gd name="T35" fmla="*/ 0 h 1129"/>
                  <a:gd name="T36" fmla="*/ 0 w 895"/>
                  <a:gd name="T37" fmla="*/ 0 h 1129"/>
                  <a:gd name="T38" fmla="*/ 0 w 895"/>
                  <a:gd name="T39" fmla="*/ 0 h 1129"/>
                  <a:gd name="T40" fmla="*/ 0 w 895"/>
                  <a:gd name="T41" fmla="*/ 0 h 1129"/>
                  <a:gd name="T42" fmla="*/ 0 w 895"/>
                  <a:gd name="T43" fmla="*/ 0 h 1129"/>
                  <a:gd name="T44" fmla="*/ 0 w 895"/>
                  <a:gd name="T45" fmla="*/ 0 h 1129"/>
                  <a:gd name="T46" fmla="*/ 0 w 895"/>
                  <a:gd name="T47" fmla="*/ 0 h 1129"/>
                  <a:gd name="T48" fmla="*/ 0 w 895"/>
                  <a:gd name="T49" fmla="*/ 0 h 1129"/>
                  <a:gd name="T50" fmla="*/ 0 w 895"/>
                  <a:gd name="T51" fmla="*/ 0 h 1129"/>
                  <a:gd name="T52" fmla="*/ 0 w 895"/>
                  <a:gd name="T53" fmla="*/ 0 h 1129"/>
                  <a:gd name="T54" fmla="*/ 0 w 895"/>
                  <a:gd name="T55" fmla="*/ 0 h 1129"/>
                  <a:gd name="T56" fmla="*/ 0 w 895"/>
                  <a:gd name="T57" fmla="*/ 0 h 1129"/>
                  <a:gd name="T58" fmla="*/ 0 w 895"/>
                  <a:gd name="T59" fmla="*/ 0 h 1129"/>
                  <a:gd name="T60" fmla="*/ 0 w 895"/>
                  <a:gd name="T61" fmla="*/ 0 h 1129"/>
                  <a:gd name="T62" fmla="*/ 0 w 895"/>
                  <a:gd name="T63" fmla="*/ 0 h 1129"/>
                  <a:gd name="T64" fmla="*/ 0 w 895"/>
                  <a:gd name="T65" fmla="*/ 0 h 1129"/>
                  <a:gd name="T66" fmla="*/ 0 w 895"/>
                  <a:gd name="T67" fmla="*/ 0 h 1129"/>
                  <a:gd name="T68" fmla="*/ 0 w 895"/>
                  <a:gd name="T69" fmla="*/ 0 h 1129"/>
                  <a:gd name="T70" fmla="*/ 0 w 895"/>
                  <a:gd name="T71" fmla="*/ 0 h 1129"/>
                  <a:gd name="T72" fmla="*/ 0 w 895"/>
                  <a:gd name="T73" fmla="*/ 0 h 1129"/>
                  <a:gd name="T74" fmla="*/ 0 w 895"/>
                  <a:gd name="T75" fmla="*/ 0 h 1129"/>
                  <a:gd name="T76" fmla="*/ 0 w 895"/>
                  <a:gd name="T77" fmla="*/ 0 h 1129"/>
                  <a:gd name="T78" fmla="*/ 0 w 895"/>
                  <a:gd name="T79" fmla="*/ 0 h 1129"/>
                  <a:gd name="T80" fmla="*/ 0 w 895"/>
                  <a:gd name="T81" fmla="*/ 0 h 1129"/>
                  <a:gd name="T82" fmla="*/ 0 w 895"/>
                  <a:gd name="T83" fmla="*/ 0 h 1129"/>
                  <a:gd name="T84" fmla="*/ 0 w 895"/>
                  <a:gd name="T85" fmla="*/ 0 h 1129"/>
                  <a:gd name="T86" fmla="*/ 0 w 895"/>
                  <a:gd name="T87" fmla="*/ 0 h 1129"/>
                  <a:gd name="T88" fmla="*/ 0 w 895"/>
                  <a:gd name="T89" fmla="*/ 0 h 1129"/>
                  <a:gd name="T90" fmla="*/ 0 w 895"/>
                  <a:gd name="T91" fmla="*/ 0 h 1129"/>
                  <a:gd name="T92" fmla="*/ 0 w 895"/>
                  <a:gd name="T93" fmla="*/ 0 h 1129"/>
                  <a:gd name="T94" fmla="*/ 0 w 895"/>
                  <a:gd name="T95" fmla="*/ 0 h 1129"/>
                  <a:gd name="T96" fmla="*/ 0 w 895"/>
                  <a:gd name="T97" fmla="*/ 0 h 1129"/>
                  <a:gd name="T98" fmla="*/ 0 w 895"/>
                  <a:gd name="T99" fmla="*/ 0 h 1129"/>
                  <a:gd name="T100" fmla="*/ 0 w 895"/>
                  <a:gd name="T101" fmla="*/ 0 h 1129"/>
                  <a:gd name="T102" fmla="*/ 0 w 895"/>
                  <a:gd name="T103" fmla="*/ 0 h 1129"/>
                  <a:gd name="T104" fmla="*/ 0 w 895"/>
                  <a:gd name="T105" fmla="*/ 0 h 1129"/>
                  <a:gd name="T106" fmla="*/ 0 w 895"/>
                  <a:gd name="T107" fmla="*/ 0 h 1129"/>
                  <a:gd name="T108" fmla="*/ 0 w 895"/>
                  <a:gd name="T109" fmla="*/ 0 h 1129"/>
                  <a:gd name="T110" fmla="*/ 0 w 895"/>
                  <a:gd name="T111" fmla="*/ 0 h 1129"/>
                  <a:gd name="T112" fmla="*/ 0 w 895"/>
                  <a:gd name="T113" fmla="*/ 0 h 1129"/>
                  <a:gd name="T114" fmla="*/ 0 w 895"/>
                  <a:gd name="T115" fmla="*/ 0 h 1129"/>
                  <a:gd name="T116" fmla="*/ 0 w 895"/>
                  <a:gd name="T117" fmla="*/ 0 h 1129"/>
                  <a:gd name="T118" fmla="*/ 0 w 895"/>
                  <a:gd name="T119" fmla="*/ 0 h 1129"/>
                  <a:gd name="T120" fmla="*/ 0 w 895"/>
                  <a:gd name="T121" fmla="*/ 0 h 112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895" h="1129">
                    <a:moveTo>
                      <a:pt x="677" y="1116"/>
                    </a:moveTo>
                    <a:lnTo>
                      <a:pt x="677" y="1016"/>
                    </a:lnTo>
                    <a:lnTo>
                      <a:pt x="661" y="1031"/>
                    </a:lnTo>
                    <a:lnTo>
                      <a:pt x="646" y="1044"/>
                    </a:lnTo>
                    <a:lnTo>
                      <a:pt x="630" y="1057"/>
                    </a:lnTo>
                    <a:lnTo>
                      <a:pt x="615" y="1068"/>
                    </a:lnTo>
                    <a:lnTo>
                      <a:pt x="599" y="1078"/>
                    </a:lnTo>
                    <a:lnTo>
                      <a:pt x="583" y="1088"/>
                    </a:lnTo>
                    <a:lnTo>
                      <a:pt x="567" y="1096"/>
                    </a:lnTo>
                    <a:lnTo>
                      <a:pt x="550" y="1103"/>
                    </a:lnTo>
                    <a:lnTo>
                      <a:pt x="534" y="1109"/>
                    </a:lnTo>
                    <a:lnTo>
                      <a:pt x="516" y="1115"/>
                    </a:lnTo>
                    <a:lnTo>
                      <a:pt x="496" y="1119"/>
                    </a:lnTo>
                    <a:lnTo>
                      <a:pt x="477" y="1122"/>
                    </a:lnTo>
                    <a:lnTo>
                      <a:pt x="455" y="1125"/>
                    </a:lnTo>
                    <a:lnTo>
                      <a:pt x="432" y="1127"/>
                    </a:lnTo>
                    <a:lnTo>
                      <a:pt x="408" y="1128"/>
                    </a:lnTo>
                    <a:lnTo>
                      <a:pt x="383" y="1129"/>
                    </a:lnTo>
                    <a:lnTo>
                      <a:pt x="359" y="1128"/>
                    </a:lnTo>
                    <a:lnTo>
                      <a:pt x="335" y="1127"/>
                    </a:lnTo>
                    <a:lnTo>
                      <a:pt x="314" y="1125"/>
                    </a:lnTo>
                    <a:lnTo>
                      <a:pt x="291" y="1123"/>
                    </a:lnTo>
                    <a:lnTo>
                      <a:pt x="270" y="1119"/>
                    </a:lnTo>
                    <a:lnTo>
                      <a:pt x="250" y="1115"/>
                    </a:lnTo>
                    <a:lnTo>
                      <a:pt x="231" y="1110"/>
                    </a:lnTo>
                    <a:lnTo>
                      <a:pt x="211" y="1104"/>
                    </a:lnTo>
                    <a:lnTo>
                      <a:pt x="193" y="1097"/>
                    </a:lnTo>
                    <a:lnTo>
                      <a:pt x="176" y="1090"/>
                    </a:lnTo>
                    <a:lnTo>
                      <a:pt x="159" y="1082"/>
                    </a:lnTo>
                    <a:lnTo>
                      <a:pt x="143" y="1072"/>
                    </a:lnTo>
                    <a:lnTo>
                      <a:pt x="128" y="1063"/>
                    </a:lnTo>
                    <a:lnTo>
                      <a:pt x="114" y="1053"/>
                    </a:lnTo>
                    <a:lnTo>
                      <a:pt x="100" y="1041"/>
                    </a:lnTo>
                    <a:lnTo>
                      <a:pt x="87" y="1029"/>
                    </a:lnTo>
                    <a:lnTo>
                      <a:pt x="77" y="1017"/>
                    </a:lnTo>
                    <a:lnTo>
                      <a:pt x="67" y="1005"/>
                    </a:lnTo>
                    <a:lnTo>
                      <a:pt x="58" y="992"/>
                    </a:lnTo>
                    <a:lnTo>
                      <a:pt x="49" y="980"/>
                    </a:lnTo>
                    <a:lnTo>
                      <a:pt x="42" y="966"/>
                    </a:lnTo>
                    <a:lnTo>
                      <a:pt x="34" y="953"/>
                    </a:lnTo>
                    <a:lnTo>
                      <a:pt x="28" y="938"/>
                    </a:lnTo>
                    <a:lnTo>
                      <a:pt x="22" y="924"/>
                    </a:lnTo>
                    <a:lnTo>
                      <a:pt x="17" y="909"/>
                    </a:lnTo>
                    <a:lnTo>
                      <a:pt x="13" y="894"/>
                    </a:lnTo>
                    <a:lnTo>
                      <a:pt x="9" y="877"/>
                    </a:lnTo>
                    <a:lnTo>
                      <a:pt x="5" y="861"/>
                    </a:lnTo>
                    <a:lnTo>
                      <a:pt x="3" y="845"/>
                    </a:lnTo>
                    <a:lnTo>
                      <a:pt x="2" y="827"/>
                    </a:lnTo>
                    <a:lnTo>
                      <a:pt x="1" y="810"/>
                    </a:lnTo>
                    <a:lnTo>
                      <a:pt x="0" y="792"/>
                    </a:lnTo>
                    <a:lnTo>
                      <a:pt x="1" y="774"/>
                    </a:lnTo>
                    <a:lnTo>
                      <a:pt x="2" y="757"/>
                    </a:lnTo>
                    <a:lnTo>
                      <a:pt x="4" y="740"/>
                    </a:lnTo>
                    <a:lnTo>
                      <a:pt x="6" y="723"/>
                    </a:lnTo>
                    <a:lnTo>
                      <a:pt x="10" y="708"/>
                    </a:lnTo>
                    <a:lnTo>
                      <a:pt x="14" y="692"/>
                    </a:lnTo>
                    <a:lnTo>
                      <a:pt x="19" y="677"/>
                    </a:lnTo>
                    <a:lnTo>
                      <a:pt x="25" y="662"/>
                    </a:lnTo>
                    <a:lnTo>
                      <a:pt x="31" y="648"/>
                    </a:lnTo>
                    <a:lnTo>
                      <a:pt x="39" y="634"/>
                    </a:lnTo>
                    <a:lnTo>
                      <a:pt x="47" y="621"/>
                    </a:lnTo>
                    <a:lnTo>
                      <a:pt x="55" y="608"/>
                    </a:lnTo>
                    <a:lnTo>
                      <a:pt x="65" y="596"/>
                    </a:lnTo>
                    <a:lnTo>
                      <a:pt x="75" y="583"/>
                    </a:lnTo>
                    <a:lnTo>
                      <a:pt x="86" y="572"/>
                    </a:lnTo>
                    <a:lnTo>
                      <a:pt x="99" y="561"/>
                    </a:lnTo>
                    <a:lnTo>
                      <a:pt x="111" y="551"/>
                    </a:lnTo>
                    <a:lnTo>
                      <a:pt x="124" y="541"/>
                    </a:lnTo>
                    <a:lnTo>
                      <a:pt x="138" y="531"/>
                    </a:lnTo>
                    <a:lnTo>
                      <a:pt x="153" y="523"/>
                    </a:lnTo>
                    <a:lnTo>
                      <a:pt x="168" y="515"/>
                    </a:lnTo>
                    <a:lnTo>
                      <a:pt x="184" y="509"/>
                    </a:lnTo>
                    <a:lnTo>
                      <a:pt x="201" y="501"/>
                    </a:lnTo>
                    <a:lnTo>
                      <a:pt x="218" y="496"/>
                    </a:lnTo>
                    <a:lnTo>
                      <a:pt x="236" y="491"/>
                    </a:lnTo>
                    <a:lnTo>
                      <a:pt x="254" y="487"/>
                    </a:lnTo>
                    <a:lnTo>
                      <a:pt x="274" y="483"/>
                    </a:lnTo>
                    <a:lnTo>
                      <a:pt x="294" y="479"/>
                    </a:lnTo>
                    <a:lnTo>
                      <a:pt x="315" y="477"/>
                    </a:lnTo>
                    <a:lnTo>
                      <a:pt x="336" y="475"/>
                    </a:lnTo>
                    <a:lnTo>
                      <a:pt x="358" y="474"/>
                    </a:lnTo>
                    <a:lnTo>
                      <a:pt x="381" y="474"/>
                    </a:lnTo>
                    <a:lnTo>
                      <a:pt x="673" y="474"/>
                    </a:lnTo>
                    <a:lnTo>
                      <a:pt x="673" y="395"/>
                    </a:lnTo>
                    <a:lnTo>
                      <a:pt x="672" y="370"/>
                    </a:lnTo>
                    <a:lnTo>
                      <a:pt x="668" y="346"/>
                    </a:lnTo>
                    <a:lnTo>
                      <a:pt x="664" y="324"/>
                    </a:lnTo>
                    <a:lnTo>
                      <a:pt x="658" y="303"/>
                    </a:lnTo>
                    <a:lnTo>
                      <a:pt x="650" y="284"/>
                    </a:lnTo>
                    <a:lnTo>
                      <a:pt x="640" y="268"/>
                    </a:lnTo>
                    <a:lnTo>
                      <a:pt x="634" y="260"/>
                    </a:lnTo>
                    <a:lnTo>
                      <a:pt x="628" y="252"/>
                    </a:lnTo>
                    <a:lnTo>
                      <a:pt x="622" y="246"/>
                    </a:lnTo>
                    <a:lnTo>
                      <a:pt x="615" y="240"/>
                    </a:lnTo>
                    <a:lnTo>
                      <a:pt x="607" y="233"/>
                    </a:lnTo>
                    <a:lnTo>
                      <a:pt x="599" y="227"/>
                    </a:lnTo>
                    <a:lnTo>
                      <a:pt x="581" y="217"/>
                    </a:lnTo>
                    <a:lnTo>
                      <a:pt x="562" y="208"/>
                    </a:lnTo>
                    <a:lnTo>
                      <a:pt x="540" y="201"/>
                    </a:lnTo>
                    <a:lnTo>
                      <a:pt x="516" y="196"/>
                    </a:lnTo>
                    <a:lnTo>
                      <a:pt x="490" y="192"/>
                    </a:lnTo>
                    <a:lnTo>
                      <a:pt x="462" y="190"/>
                    </a:lnTo>
                    <a:lnTo>
                      <a:pt x="431" y="189"/>
                    </a:lnTo>
                    <a:lnTo>
                      <a:pt x="409" y="190"/>
                    </a:lnTo>
                    <a:lnTo>
                      <a:pt x="388" y="191"/>
                    </a:lnTo>
                    <a:lnTo>
                      <a:pt x="368" y="193"/>
                    </a:lnTo>
                    <a:lnTo>
                      <a:pt x="350" y="195"/>
                    </a:lnTo>
                    <a:lnTo>
                      <a:pt x="332" y="198"/>
                    </a:lnTo>
                    <a:lnTo>
                      <a:pt x="316" y="202"/>
                    </a:lnTo>
                    <a:lnTo>
                      <a:pt x="301" y="207"/>
                    </a:lnTo>
                    <a:lnTo>
                      <a:pt x="288" y="213"/>
                    </a:lnTo>
                    <a:lnTo>
                      <a:pt x="274" y="220"/>
                    </a:lnTo>
                    <a:lnTo>
                      <a:pt x="262" y="227"/>
                    </a:lnTo>
                    <a:lnTo>
                      <a:pt x="249" y="235"/>
                    </a:lnTo>
                    <a:lnTo>
                      <a:pt x="237" y="246"/>
                    </a:lnTo>
                    <a:lnTo>
                      <a:pt x="224" y="256"/>
                    </a:lnTo>
                    <a:lnTo>
                      <a:pt x="213" y="269"/>
                    </a:lnTo>
                    <a:lnTo>
                      <a:pt x="202" y="281"/>
                    </a:lnTo>
                    <a:lnTo>
                      <a:pt x="190" y="296"/>
                    </a:lnTo>
                    <a:lnTo>
                      <a:pt x="44" y="159"/>
                    </a:lnTo>
                    <a:lnTo>
                      <a:pt x="64" y="137"/>
                    </a:lnTo>
                    <a:lnTo>
                      <a:pt x="83" y="117"/>
                    </a:lnTo>
                    <a:lnTo>
                      <a:pt x="103" y="99"/>
                    </a:lnTo>
                    <a:lnTo>
                      <a:pt x="124" y="83"/>
                    </a:lnTo>
                    <a:lnTo>
                      <a:pt x="144" y="68"/>
                    </a:lnTo>
                    <a:lnTo>
                      <a:pt x="165" y="56"/>
                    </a:lnTo>
                    <a:lnTo>
                      <a:pt x="187" y="44"/>
                    </a:lnTo>
                    <a:lnTo>
                      <a:pt x="209" y="35"/>
                    </a:lnTo>
                    <a:lnTo>
                      <a:pt x="233" y="27"/>
                    </a:lnTo>
                    <a:lnTo>
                      <a:pt x="257" y="20"/>
                    </a:lnTo>
                    <a:lnTo>
                      <a:pt x="284" y="13"/>
                    </a:lnTo>
                    <a:lnTo>
                      <a:pt x="312" y="8"/>
                    </a:lnTo>
                    <a:lnTo>
                      <a:pt x="341" y="5"/>
                    </a:lnTo>
                    <a:lnTo>
                      <a:pt x="373" y="2"/>
                    </a:lnTo>
                    <a:lnTo>
                      <a:pt x="405" y="1"/>
                    </a:lnTo>
                    <a:lnTo>
                      <a:pt x="440" y="0"/>
                    </a:lnTo>
                    <a:lnTo>
                      <a:pt x="467" y="0"/>
                    </a:lnTo>
                    <a:lnTo>
                      <a:pt x="495" y="1"/>
                    </a:lnTo>
                    <a:lnTo>
                      <a:pt x="521" y="3"/>
                    </a:lnTo>
                    <a:lnTo>
                      <a:pt x="546" y="6"/>
                    </a:lnTo>
                    <a:lnTo>
                      <a:pt x="571" y="9"/>
                    </a:lnTo>
                    <a:lnTo>
                      <a:pt x="594" y="13"/>
                    </a:lnTo>
                    <a:lnTo>
                      <a:pt x="617" y="17"/>
                    </a:lnTo>
                    <a:lnTo>
                      <a:pt x="638" y="24"/>
                    </a:lnTo>
                    <a:lnTo>
                      <a:pt x="659" y="30"/>
                    </a:lnTo>
                    <a:lnTo>
                      <a:pt x="680" y="37"/>
                    </a:lnTo>
                    <a:lnTo>
                      <a:pt x="699" y="44"/>
                    </a:lnTo>
                    <a:lnTo>
                      <a:pt x="716" y="53"/>
                    </a:lnTo>
                    <a:lnTo>
                      <a:pt x="734" y="62"/>
                    </a:lnTo>
                    <a:lnTo>
                      <a:pt x="750" y="72"/>
                    </a:lnTo>
                    <a:lnTo>
                      <a:pt x="766" y="83"/>
                    </a:lnTo>
                    <a:lnTo>
                      <a:pt x="781" y="94"/>
                    </a:lnTo>
                    <a:lnTo>
                      <a:pt x="794" y="107"/>
                    </a:lnTo>
                    <a:lnTo>
                      <a:pt x="808" y="119"/>
                    </a:lnTo>
                    <a:lnTo>
                      <a:pt x="819" y="134"/>
                    </a:lnTo>
                    <a:lnTo>
                      <a:pt x="830" y="147"/>
                    </a:lnTo>
                    <a:lnTo>
                      <a:pt x="841" y="163"/>
                    </a:lnTo>
                    <a:lnTo>
                      <a:pt x="850" y="178"/>
                    </a:lnTo>
                    <a:lnTo>
                      <a:pt x="858" y="195"/>
                    </a:lnTo>
                    <a:lnTo>
                      <a:pt x="866" y="213"/>
                    </a:lnTo>
                    <a:lnTo>
                      <a:pt x="873" y="231"/>
                    </a:lnTo>
                    <a:lnTo>
                      <a:pt x="878" y="250"/>
                    </a:lnTo>
                    <a:lnTo>
                      <a:pt x="883" y="270"/>
                    </a:lnTo>
                    <a:lnTo>
                      <a:pt x="887" y="289"/>
                    </a:lnTo>
                    <a:lnTo>
                      <a:pt x="891" y="310"/>
                    </a:lnTo>
                    <a:lnTo>
                      <a:pt x="893" y="332"/>
                    </a:lnTo>
                    <a:lnTo>
                      <a:pt x="894" y="355"/>
                    </a:lnTo>
                    <a:lnTo>
                      <a:pt x="895" y="379"/>
                    </a:lnTo>
                    <a:lnTo>
                      <a:pt x="895" y="1116"/>
                    </a:lnTo>
                    <a:lnTo>
                      <a:pt x="677" y="1116"/>
                    </a:lnTo>
                    <a:close/>
                    <a:moveTo>
                      <a:pt x="673" y="629"/>
                    </a:moveTo>
                    <a:lnTo>
                      <a:pt x="413" y="629"/>
                    </a:lnTo>
                    <a:lnTo>
                      <a:pt x="389" y="629"/>
                    </a:lnTo>
                    <a:lnTo>
                      <a:pt x="368" y="631"/>
                    </a:lnTo>
                    <a:lnTo>
                      <a:pt x="347" y="634"/>
                    </a:lnTo>
                    <a:lnTo>
                      <a:pt x="327" y="638"/>
                    </a:lnTo>
                    <a:lnTo>
                      <a:pt x="309" y="645"/>
                    </a:lnTo>
                    <a:lnTo>
                      <a:pt x="293" y="651"/>
                    </a:lnTo>
                    <a:lnTo>
                      <a:pt x="278" y="659"/>
                    </a:lnTo>
                    <a:lnTo>
                      <a:pt x="265" y="668"/>
                    </a:lnTo>
                    <a:lnTo>
                      <a:pt x="253" y="679"/>
                    </a:lnTo>
                    <a:lnTo>
                      <a:pt x="243" y="690"/>
                    </a:lnTo>
                    <a:lnTo>
                      <a:pt x="235" y="704"/>
                    </a:lnTo>
                    <a:lnTo>
                      <a:pt x="229" y="718"/>
                    </a:lnTo>
                    <a:lnTo>
                      <a:pt x="222" y="734"/>
                    </a:lnTo>
                    <a:lnTo>
                      <a:pt x="219" y="750"/>
                    </a:lnTo>
                    <a:lnTo>
                      <a:pt x="216" y="768"/>
                    </a:lnTo>
                    <a:lnTo>
                      <a:pt x="216" y="788"/>
                    </a:lnTo>
                    <a:lnTo>
                      <a:pt x="216" y="806"/>
                    </a:lnTo>
                    <a:lnTo>
                      <a:pt x="219" y="824"/>
                    </a:lnTo>
                    <a:lnTo>
                      <a:pt x="223" y="841"/>
                    </a:lnTo>
                    <a:lnTo>
                      <a:pt x="229" y="856"/>
                    </a:lnTo>
                    <a:lnTo>
                      <a:pt x="236" y="870"/>
                    </a:lnTo>
                    <a:lnTo>
                      <a:pt x="244" y="883"/>
                    </a:lnTo>
                    <a:lnTo>
                      <a:pt x="254" y="895"/>
                    </a:lnTo>
                    <a:lnTo>
                      <a:pt x="266" y="905"/>
                    </a:lnTo>
                    <a:lnTo>
                      <a:pt x="279" y="914"/>
                    </a:lnTo>
                    <a:lnTo>
                      <a:pt x="295" y="922"/>
                    </a:lnTo>
                    <a:lnTo>
                      <a:pt x="312" y="929"/>
                    </a:lnTo>
                    <a:lnTo>
                      <a:pt x="329" y="934"/>
                    </a:lnTo>
                    <a:lnTo>
                      <a:pt x="349" y="938"/>
                    </a:lnTo>
                    <a:lnTo>
                      <a:pt x="371" y="941"/>
                    </a:lnTo>
                    <a:lnTo>
                      <a:pt x="394" y="944"/>
                    </a:lnTo>
                    <a:lnTo>
                      <a:pt x="418" y="945"/>
                    </a:lnTo>
                    <a:lnTo>
                      <a:pt x="453" y="944"/>
                    </a:lnTo>
                    <a:lnTo>
                      <a:pt x="484" y="941"/>
                    </a:lnTo>
                    <a:lnTo>
                      <a:pt x="512" y="937"/>
                    </a:lnTo>
                    <a:lnTo>
                      <a:pt x="537" y="932"/>
                    </a:lnTo>
                    <a:lnTo>
                      <a:pt x="548" y="929"/>
                    </a:lnTo>
                    <a:lnTo>
                      <a:pt x="560" y="925"/>
                    </a:lnTo>
                    <a:lnTo>
                      <a:pt x="571" y="920"/>
                    </a:lnTo>
                    <a:lnTo>
                      <a:pt x="582" y="913"/>
                    </a:lnTo>
                    <a:lnTo>
                      <a:pt x="593" y="906"/>
                    </a:lnTo>
                    <a:lnTo>
                      <a:pt x="603" y="899"/>
                    </a:lnTo>
                    <a:lnTo>
                      <a:pt x="615" y="891"/>
                    </a:lnTo>
                    <a:lnTo>
                      <a:pt x="625" y="881"/>
                    </a:lnTo>
                    <a:lnTo>
                      <a:pt x="630" y="875"/>
                    </a:lnTo>
                    <a:lnTo>
                      <a:pt x="635" y="868"/>
                    </a:lnTo>
                    <a:lnTo>
                      <a:pt x="646" y="853"/>
                    </a:lnTo>
                    <a:lnTo>
                      <a:pt x="654" y="836"/>
                    </a:lnTo>
                    <a:lnTo>
                      <a:pt x="660" y="816"/>
                    </a:lnTo>
                    <a:lnTo>
                      <a:pt x="665" y="795"/>
                    </a:lnTo>
                    <a:lnTo>
                      <a:pt x="670" y="771"/>
                    </a:lnTo>
                    <a:lnTo>
                      <a:pt x="672" y="745"/>
                    </a:lnTo>
                    <a:lnTo>
                      <a:pt x="673" y="718"/>
                    </a:lnTo>
                    <a:lnTo>
                      <a:pt x="673" y="62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1" name="Freeform 34"/>
              <p:cNvSpPr>
                <a:spLocks/>
              </p:cNvSpPr>
              <p:nvPr userDrawn="1"/>
            </p:nvSpPr>
            <p:spPr bwMode="auto">
              <a:xfrm>
                <a:off x="4719" y="4022"/>
                <a:ext cx="43" cy="109"/>
              </a:xfrm>
              <a:custGeom>
                <a:avLst/>
                <a:gdLst>
                  <a:gd name="T0" fmla="*/ 0 w 562"/>
                  <a:gd name="T1" fmla="*/ 0 h 1418"/>
                  <a:gd name="T2" fmla="*/ 0 w 562"/>
                  <a:gd name="T3" fmla="*/ 0 h 1418"/>
                  <a:gd name="T4" fmla="*/ 0 w 562"/>
                  <a:gd name="T5" fmla="*/ 0 h 1418"/>
                  <a:gd name="T6" fmla="*/ 0 w 562"/>
                  <a:gd name="T7" fmla="*/ 0 h 1418"/>
                  <a:gd name="T8" fmla="*/ 0 w 562"/>
                  <a:gd name="T9" fmla="*/ 0 h 1418"/>
                  <a:gd name="T10" fmla="*/ 0 w 562"/>
                  <a:gd name="T11" fmla="*/ 0 h 1418"/>
                  <a:gd name="T12" fmla="*/ 0 w 562"/>
                  <a:gd name="T13" fmla="*/ 0 h 1418"/>
                  <a:gd name="T14" fmla="*/ 0 w 562"/>
                  <a:gd name="T15" fmla="*/ 0 h 1418"/>
                  <a:gd name="T16" fmla="*/ 0 w 562"/>
                  <a:gd name="T17" fmla="*/ 0 h 1418"/>
                  <a:gd name="T18" fmla="*/ 0 w 562"/>
                  <a:gd name="T19" fmla="*/ 0 h 1418"/>
                  <a:gd name="T20" fmla="*/ 0 w 562"/>
                  <a:gd name="T21" fmla="*/ 0 h 1418"/>
                  <a:gd name="T22" fmla="*/ 0 w 562"/>
                  <a:gd name="T23" fmla="*/ 0 h 1418"/>
                  <a:gd name="T24" fmla="*/ 0 w 562"/>
                  <a:gd name="T25" fmla="*/ 0 h 1418"/>
                  <a:gd name="T26" fmla="*/ 0 w 562"/>
                  <a:gd name="T27" fmla="*/ 0 h 1418"/>
                  <a:gd name="T28" fmla="*/ 0 w 562"/>
                  <a:gd name="T29" fmla="*/ 0 h 1418"/>
                  <a:gd name="T30" fmla="*/ 0 w 562"/>
                  <a:gd name="T31" fmla="*/ 0 h 1418"/>
                  <a:gd name="T32" fmla="*/ 0 w 562"/>
                  <a:gd name="T33" fmla="*/ 0 h 1418"/>
                  <a:gd name="T34" fmla="*/ 0 w 562"/>
                  <a:gd name="T35" fmla="*/ 0 h 1418"/>
                  <a:gd name="T36" fmla="*/ 0 w 562"/>
                  <a:gd name="T37" fmla="*/ 0 h 1418"/>
                  <a:gd name="T38" fmla="*/ 0 w 562"/>
                  <a:gd name="T39" fmla="*/ 0 h 1418"/>
                  <a:gd name="T40" fmla="*/ 0 w 562"/>
                  <a:gd name="T41" fmla="*/ 0 h 1418"/>
                  <a:gd name="T42" fmla="*/ 0 w 562"/>
                  <a:gd name="T43" fmla="*/ 0 h 1418"/>
                  <a:gd name="T44" fmla="*/ 0 w 562"/>
                  <a:gd name="T45" fmla="*/ 0 h 1418"/>
                  <a:gd name="T46" fmla="*/ 0 w 562"/>
                  <a:gd name="T47" fmla="*/ 0 h 1418"/>
                  <a:gd name="T48" fmla="*/ 0 w 562"/>
                  <a:gd name="T49" fmla="*/ 0 h 1418"/>
                  <a:gd name="T50" fmla="*/ 0 w 562"/>
                  <a:gd name="T51" fmla="*/ 0 h 1418"/>
                  <a:gd name="T52" fmla="*/ 0 w 562"/>
                  <a:gd name="T53" fmla="*/ 0 h 1418"/>
                  <a:gd name="T54" fmla="*/ 0 w 562"/>
                  <a:gd name="T55" fmla="*/ 0 h 1418"/>
                  <a:gd name="T56" fmla="*/ 0 w 562"/>
                  <a:gd name="T57" fmla="*/ 0 h 1418"/>
                  <a:gd name="T58" fmla="*/ 0 w 562"/>
                  <a:gd name="T59" fmla="*/ 0 h 1418"/>
                  <a:gd name="T60" fmla="*/ 0 w 562"/>
                  <a:gd name="T61" fmla="*/ 0 h 1418"/>
                  <a:gd name="T62" fmla="*/ 0 w 562"/>
                  <a:gd name="T63" fmla="*/ 0 h 1418"/>
                  <a:gd name="T64" fmla="*/ 0 w 562"/>
                  <a:gd name="T65" fmla="*/ 0 h 141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562" h="1418">
                    <a:moveTo>
                      <a:pt x="429" y="1418"/>
                    </a:moveTo>
                    <a:lnTo>
                      <a:pt x="429" y="1418"/>
                    </a:lnTo>
                    <a:lnTo>
                      <a:pt x="411" y="1418"/>
                    </a:lnTo>
                    <a:lnTo>
                      <a:pt x="394" y="1417"/>
                    </a:lnTo>
                    <a:lnTo>
                      <a:pt x="377" y="1415"/>
                    </a:lnTo>
                    <a:lnTo>
                      <a:pt x="360" y="1413"/>
                    </a:lnTo>
                    <a:lnTo>
                      <a:pt x="345" y="1410"/>
                    </a:lnTo>
                    <a:lnTo>
                      <a:pt x="329" y="1405"/>
                    </a:lnTo>
                    <a:lnTo>
                      <a:pt x="315" y="1401"/>
                    </a:lnTo>
                    <a:lnTo>
                      <a:pt x="300" y="1396"/>
                    </a:lnTo>
                    <a:lnTo>
                      <a:pt x="287" y="1390"/>
                    </a:lnTo>
                    <a:lnTo>
                      <a:pt x="273" y="1384"/>
                    </a:lnTo>
                    <a:lnTo>
                      <a:pt x="261" y="1375"/>
                    </a:lnTo>
                    <a:lnTo>
                      <a:pt x="248" y="1368"/>
                    </a:lnTo>
                    <a:lnTo>
                      <a:pt x="237" y="1359"/>
                    </a:lnTo>
                    <a:lnTo>
                      <a:pt x="226" y="1349"/>
                    </a:lnTo>
                    <a:lnTo>
                      <a:pt x="215" y="1340"/>
                    </a:lnTo>
                    <a:lnTo>
                      <a:pt x="205" y="1329"/>
                    </a:lnTo>
                    <a:lnTo>
                      <a:pt x="196" y="1317"/>
                    </a:lnTo>
                    <a:lnTo>
                      <a:pt x="186" y="1306"/>
                    </a:lnTo>
                    <a:lnTo>
                      <a:pt x="179" y="1294"/>
                    </a:lnTo>
                    <a:lnTo>
                      <a:pt x="171" y="1282"/>
                    </a:lnTo>
                    <a:lnTo>
                      <a:pt x="163" y="1269"/>
                    </a:lnTo>
                    <a:lnTo>
                      <a:pt x="157" y="1256"/>
                    </a:lnTo>
                    <a:lnTo>
                      <a:pt x="152" y="1243"/>
                    </a:lnTo>
                    <a:lnTo>
                      <a:pt x="147" y="1230"/>
                    </a:lnTo>
                    <a:lnTo>
                      <a:pt x="142" y="1216"/>
                    </a:lnTo>
                    <a:lnTo>
                      <a:pt x="137" y="1202"/>
                    </a:lnTo>
                    <a:lnTo>
                      <a:pt x="134" y="1187"/>
                    </a:lnTo>
                    <a:lnTo>
                      <a:pt x="131" y="1173"/>
                    </a:lnTo>
                    <a:lnTo>
                      <a:pt x="129" y="1158"/>
                    </a:lnTo>
                    <a:lnTo>
                      <a:pt x="128" y="1143"/>
                    </a:lnTo>
                    <a:lnTo>
                      <a:pt x="127" y="1127"/>
                    </a:lnTo>
                    <a:lnTo>
                      <a:pt x="127" y="1112"/>
                    </a:lnTo>
                    <a:lnTo>
                      <a:pt x="127" y="504"/>
                    </a:lnTo>
                    <a:lnTo>
                      <a:pt x="0" y="504"/>
                    </a:lnTo>
                    <a:lnTo>
                      <a:pt x="0" y="334"/>
                    </a:lnTo>
                    <a:lnTo>
                      <a:pt x="127" y="334"/>
                    </a:lnTo>
                    <a:lnTo>
                      <a:pt x="127" y="0"/>
                    </a:lnTo>
                    <a:lnTo>
                      <a:pt x="348" y="0"/>
                    </a:lnTo>
                    <a:lnTo>
                      <a:pt x="348" y="334"/>
                    </a:lnTo>
                    <a:lnTo>
                      <a:pt x="562" y="334"/>
                    </a:lnTo>
                    <a:lnTo>
                      <a:pt x="562" y="504"/>
                    </a:lnTo>
                    <a:lnTo>
                      <a:pt x="348" y="504"/>
                    </a:lnTo>
                    <a:lnTo>
                      <a:pt x="348" y="1100"/>
                    </a:lnTo>
                    <a:lnTo>
                      <a:pt x="349" y="1116"/>
                    </a:lnTo>
                    <a:lnTo>
                      <a:pt x="350" y="1130"/>
                    </a:lnTo>
                    <a:lnTo>
                      <a:pt x="353" y="1144"/>
                    </a:lnTo>
                    <a:lnTo>
                      <a:pt x="356" y="1156"/>
                    </a:lnTo>
                    <a:lnTo>
                      <a:pt x="360" y="1168"/>
                    </a:lnTo>
                    <a:lnTo>
                      <a:pt x="366" y="1178"/>
                    </a:lnTo>
                    <a:lnTo>
                      <a:pt x="372" y="1188"/>
                    </a:lnTo>
                    <a:lnTo>
                      <a:pt x="379" y="1197"/>
                    </a:lnTo>
                    <a:lnTo>
                      <a:pt x="387" y="1204"/>
                    </a:lnTo>
                    <a:lnTo>
                      <a:pt x="396" y="1210"/>
                    </a:lnTo>
                    <a:lnTo>
                      <a:pt x="406" y="1216"/>
                    </a:lnTo>
                    <a:lnTo>
                      <a:pt x="417" y="1221"/>
                    </a:lnTo>
                    <a:lnTo>
                      <a:pt x="429" y="1224"/>
                    </a:lnTo>
                    <a:lnTo>
                      <a:pt x="441" y="1227"/>
                    </a:lnTo>
                    <a:lnTo>
                      <a:pt x="456" y="1228"/>
                    </a:lnTo>
                    <a:lnTo>
                      <a:pt x="470" y="1229"/>
                    </a:lnTo>
                    <a:lnTo>
                      <a:pt x="562" y="1229"/>
                    </a:lnTo>
                    <a:lnTo>
                      <a:pt x="562" y="1418"/>
                    </a:lnTo>
                    <a:lnTo>
                      <a:pt x="429" y="14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2" name="Freeform 35"/>
              <p:cNvSpPr>
                <a:spLocks noEditPoints="1"/>
              </p:cNvSpPr>
              <p:nvPr userDrawn="1"/>
            </p:nvSpPr>
            <p:spPr bwMode="auto">
              <a:xfrm>
                <a:off x="4779" y="4045"/>
                <a:ext cx="72" cy="87"/>
              </a:xfrm>
              <a:custGeom>
                <a:avLst/>
                <a:gdLst>
                  <a:gd name="T0" fmla="*/ 0 w 936"/>
                  <a:gd name="T1" fmla="*/ 0 h 1129"/>
                  <a:gd name="T2" fmla="*/ 0 w 936"/>
                  <a:gd name="T3" fmla="*/ 0 h 1129"/>
                  <a:gd name="T4" fmla="*/ 0 w 936"/>
                  <a:gd name="T5" fmla="*/ 0 h 1129"/>
                  <a:gd name="T6" fmla="*/ 0 w 936"/>
                  <a:gd name="T7" fmla="*/ 0 h 1129"/>
                  <a:gd name="T8" fmla="*/ 0 w 936"/>
                  <a:gd name="T9" fmla="*/ 0 h 1129"/>
                  <a:gd name="T10" fmla="*/ 0 w 936"/>
                  <a:gd name="T11" fmla="*/ 0 h 1129"/>
                  <a:gd name="T12" fmla="*/ 0 w 936"/>
                  <a:gd name="T13" fmla="*/ 0 h 1129"/>
                  <a:gd name="T14" fmla="*/ 0 w 936"/>
                  <a:gd name="T15" fmla="*/ 0 h 1129"/>
                  <a:gd name="T16" fmla="*/ 0 w 936"/>
                  <a:gd name="T17" fmla="*/ 0 h 1129"/>
                  <a:gd name="T18" fmla="*/ 0 w 936"/>
                  <a:gd name="T19" fmla="*/ 0 h 1129"/>
                  <a:gd name="T20" fmla="*/ 0 w 936"/>
                  <a:gd name="T21" fmla="*/ 0 h 1129"/>
                  <a:gd name="T22" fmla="*/ 0 w 936"/>
                  <a:gd name="T23" fmla="*/ 0 h 1129"/>
                  <a:gd name="T24" fmla="*/ 0 w 936"/>
                  <a:gd name="T25" fmla="*/ 0 h 1129"/>
                  <a:gd name="T26" fmla="*/ 0 w 936"/>
                  <a:gd name="T27" fmla="*/ 0 h 1129"/>
                  <a:gd name="T28" fmla="*/ 0 w 936"/>
                  <a:gd name="T29" fmla="*/ 0 h 1129"/>
                  <a:gd name="T30" fmla="*/ 0 w 936"/>
                  <a:gd name="T31" fmla="*/ 0 h 1129"/>
                  <a:gd name="T32" fmla="*/ 0 w 936"/>
                  <a:gd name="T33" fmla="*/ 0 h 1129"/>
                  <a:gd name="T34" fmla="*/ 0 w 936"/>
                  <a:gd name="T35" fmla="*/ 0 h 1129"/>
                  <a:gd name="T36" fmla="*/ 0 w 936"/>
                  <a:gd name="T37" fmla="*/ 0 h 1129"/>
                  <a:gd name="T38" fmla="*/ 0 w 936"/>
                  <a:gd name="T39" fmla="*/ 0 h 1129"/>
                  <a:gd name="T40" fmla="*/ 0 w 936"/>
                  <a:gd name="T41" fmla="*/ 0 h 1129"/>
                  <a:gd name="T42" fmla="*/ 0 w 936"/>
                  <a:gd name="T43" fmla="*/ 0 h 1129"/>
                  <a:gd name="T44" fmla="*/ 0 w 936"/>
                  <a:gd name="T45" fmla="*/ 0 h 1129"/>
                  <a:gd name="T46" fmla="*/ 0 w 936"/>
                  <a:gd name="T47" fmla="*/ 0 h 1129"/>
                  <a:gd name="T48" fmla="*/ 0 w 936"/>
                  <a:gd name="T49" fmla="*/ 0 h 1129"/>
                  <a:gd name="T50" fmla="*/ 0 w 936"/>
                  <a:gd name="T51" fmla="*/ 0 h 1129"/>
                  <a:gd name="T52" fmla="*/ 0 w 936"/>
                  <a:gd name="T53" fmla="*/ 0 h 1129"/>
                  <a:gd name="T54" fmla="*/ 0 w 936"/>
                  <a:gd name="T55" fmla="*/ 0 h 1129"/>
                  <a:gd name="T56" fmla="*/ 0 w 936"/>
                  <a:gd name="T57" fmla="*/ 0 h 1129"/>
                  <a:gd name="T58" fmla="*/ 0 w 936"/>
                  <a:gd name="T59" fmla="*/ 0 h 1129"/>
                  <a:gd name="T60" fmla="*/ 0 w 936"/>
                  <a:gd name="T61" fmla="*/ 0 h 1129"/>
                  <a:gd name="T62" fmla="*/ 0 w 936"/>
                  <a:gd name="T63" fmla="*/ 0 h 1129"/>
                  <a:gd name="T64" fmla="*/ 0 w 936"/>
                  <a:gd name="T65" fmla="*/ 0 h 1129"/>
                  <a:gd name="T66" fmla="*/ 0 w 936"/>
                  <a:gd name="T67" fmla="*/ 0 h 1129"/>
                  <a:gd name="T68" fmla="*/ 0 w 936"/>
                  <a:gd name="T69" fmla="*/ 0 h 1129"/>
                  <a:gd name="T70" fmla="*/ 0 w 936"/>
                  <a:gd name="T71" fmla="*/ 0 h 1129"/>
                  <a:gd name="T72" fmla="*/ 0 w 936"/>
                  <a:gd name="T73" fmla="*/ 0 h 1129"/>
                  <a:gd name="T74" fmla="*/ 0 w 936"/>
                  <a:gd name="T75" fmla="*/ 0 h 1129"/>
                  <a:gd name="T76" fmla="*/ 0 w 936"/>
                  <a:gd name="T77" fmla="*/ 0 h 1129"/>
                  <a:gd name="T78" fmla="*/ 0 w 936"/>
                  <a:gd name="T79" fmla="*/ 0 h 1129"/>
                  <a:gd name="T80" fmla="*/ 0 w 936"/>
                  <a:gd name="T81" fmla="*/ 0 h 1129"/>
                  <a:gd name="T82" fmla="*/ 0 w 936"/>
                  <a:gd name="T83" fmla="*/ 0 h 1129"/>
                  <a:gd name="T84" fmla="*/ 0 w 936"/>
                  <a:gd name="T85" fmla="*/ 0 h 1129"/>
                  <a:gd name="T86" fmla="*/ 0 w 936"/>
                  <a:gd name="T87" fmla="*/ 0 h 1129"/>
                  <a:gd name="T88" fmla="*/ 0 w 936"/>
                  <a:gd name="T89" fmla="*/ 0 h 1129"/>
                  <a:gd name="T90" fmla="*/ 0 w 936"/>
                  <a:gd name="T91" fmla="*/ 0 h 1129"/>
                  <a:gd name="T92" fmla="*/ 0 w 936"/>
                  <a:gd name="T93" fmla="*/ 0 h 1129"/>
                  <a:gd name="T94" fmla="*/ 0 w 936"/>
                  <a:gd name="T95" fmla="*/ 0 h 1129"/>
                  <a:gd name="T96" fmla="*/ 0 w 936"/>
                  <a:gd name="T97" fmla="*/ 0 h 1129"/>
                  <a:gd name="T98" fmla="*/ 0 w 936"/>
                  <a:gd name="T99" fmla="*/ 0 h 1129"/>
                  <a:gd name="T100" fmla="*/ 0 w 936"/>
                  <a:gd name="T101" fmla="*/ 0 h 1129"/>
                  <a:gd name="T102" fmla="*/ 0 w 936"/>
                  <a:gd name="T103" fmla="*/ 0 h 1129"/>
                  <a:gd name="T104" fmla="*/ 0 w 936"/>
                  <a:gd name="T105" fmla="*/ 0 h 1129"/>
                  <a:gd name="T106" fmla="*/ 0 w 936"/>
                  <a:gd name="T107" fmla="*/ 0 h 1129"/>
                  <a:gd name="T108" fmla="*/ 0 w 936"/>
                  <a:gd name="T109" fmla="*/ 0 h 1129"/>
                  <a:gd name="T110" fmla="*/ 0 w 936"/>
                  <a:gd name="T111" fmla="*/ 0 h 1129"/>
                  <a:gd name="T112" fmla="*/ 0 w 936"/>
                  <a:gd name="T113" fmla="*/ 0 h 1129"/>
                  <a:gd name="T114" fmla="*/ 0 w 936"/>
                  <a:gd name="T115" fmla="*/ 0 h 112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936" h="1129">
                    <a:moveTo>
                      <a:pt x="220" y="629"/>
                    </a:moveTo>
                    <a:lnTo>
                      <a:pt x="220" y="629"/>
                    </a:lnTo>
                    <a:lnTo>
                      <a:pt x="221" y="663"/>
                    </a:lnTo>
                    <a:lnTo>
                      <a:pt x="223" y="680"/>
                    </a:lnTo>
                    <a:lnTo>
                      <a:pt x="224" y="696"/>
                    </a:lnTo>
                    <a:lnTo>
                      <a:pt x="227" y="712"/>
                    </a:lnTo>
                    <a:lnTo>
                      <a:pt x="230" y="728"/>
                    </a:lnTo>
                    <a:lnTo>
                      <a:pt x="234" y="742"/>
                    </a:lnTo>
                    <a:lnTo>
                      <a:pt x="238" y="757"/>
                    </a:lnTo>
                    <a:lnTo>
                      <a:pt x="243" y="771"/>
                    </a:lnTo>
                    <a:lnTo>
                      <a:pt x="249" y="785"/>
                    </a:lnTo>
                    <a:lnTo>
                      <a:pt x="255" y="797"/>
                    </a:lnTo>
                    <a:lnTo>
                      <a:pt x="261" y="810"/>
                    </a:lnTo>
                    <a:lnTo>
                      <a:pt x="268" y="822"/>
                    </a:lnTo>
                    <a:lnTo>
                      <a:pt x="277" y="833"/>
                    </a:lnTo>
                    <a:lnTo>
                      <a:pt x="285" y="844"/>
                    </a:lnTo>
                    <a:lnTo>
                      <a:pt x="293" y="855"/>
                    </a:lnTo>
                    <a:lnTo>
                      <a:pt x="303" y="865"/>
                    </a:lnTo>
                    <a:lnTo>
                      <a:pt x="313" y="874"/>
                    </a:lnTo>
                    <a:lnTo>
                      <a:pt x="323" y="883"/>
                    </a:lnTo>
                    <a:lnTo>
                      <a:pt x="334" y="891"/>
                    </a:lnTo>
                    <a:lnTo>
                      <a:pt x="345" y="899"/>
                    </a:lnTo>
                    <a:lnTo>
                      <a:pt x="358" y="905"/>
                    </a:lnTo>
                    <a:lnTo>
                      <a:pt x="369" y="911"/>
                    </a:lnTo>
                    <a:lnTo>
                      <a:pt x="382" y="917"/>
                    </a:lnTo>
                    <a:lnTo>
                      <a:pt x="395" y="922"/>
                    </a:lnTo>
                    <a:lnTo>
                      <a:pt x="408" y="926"/>
                    </a:lnTo>
                    <a:lnTo>
                      <a:pt x="423" y="929"/>
                    </a:lnTo>
                    <a:lnTo>
                      <a:pt x="437" y="932"/>
                    </a:lnTo>
                    <a:lnTo>
                      <a:pt x="452" y="934"/>
                    </a:lnTo>
                    <a:lnTo>
                      <a:pt x="468" y="936"/>
                    </a:lnTo>
                    <a:lnTo>
                      <a:pt x="484" y="937"/>
                    </a:lnTo>
                    <a:lnTo>
                      <a:pt x="500" y="937"/>
                    </a:lnTo>
                    <a:lnTo>
                      <a:pt x="522" y="937"/>
                    </a:lnTo>
                    <a:lnTo>
                      <a:pt x="542" y="936"/>
                    </a:lnTo>
                    <a:lnTo>
                      <a:pt x="563" y="934"/>
                    </a:lnTo>
                    <a:lnTo>
                      <a:pt x="582" y="931"/>
                    </a:lnTo>
                    <a:lnTo>
                      <a:pt x="599" y="927"/>
                    </a:lnTo>
                    <a:lnTo>
                      <a:pt x="617" y="923"/>
                    </a:lnTo>
                    <a:lnTo>
                      <a:pt x="633" y="918"/>
                    </a:lnTo>
                    <a:lnTo>
                      <a:pt x="648" y="911"/>
                    </a:lnTo>
                    <a:lnTo>
                      <a:pt x="663" y="904"/>
                    </a:lnTo>
                    <a:lnTo>
                      <a:pt x="677" y="896"/>
                    </a:lnTo>
                    <a:lnTo>
                      <a:pt x="693" y="887"/>
                    </a:lnTo>
                    <a:lnTo>
                      <a:pt x="707" y="877"/>
                    </a:lnTo>
                    <a:lnTo>
                      <a:pt x="722" y="866"/>
                    </a:lnTo>
                    <a:lnTo>
                      <a:pt x="737" y="853"/>
                    </a:lnTo>
                    <a:lnTo>
                      <a:pt x="753" y="839"/>
                    </a:lnTo>
                    <a:lnTo>
                      <a:pt x="767" y="824"/>
                    </a:lnTo>
                    <a:lnTo>
                      <a:pt x="909" y="957"/>
                    </a:lnTo>
                    <a:lnTo>
                      <a:pt x="887" y="979"/>
                    </a:lnTo>
                    <a:lnTo>
                      <a:pt x="864" y="999"/>
                    </a:lnTo>
                    <a:lnTo>
                      <a:pt x="841" y="1017"/>
                    </a:lnTo>
                    <a:lnTo>
                      <a:pt x="819" y="1034"/>
                    </a:lnTo>
                    <a:lnTo>
                      <a:pt x="797" y="1049"/>
                    </a:lnTo>
                    <a:lnTo>
                      <a:pt x="774" y="1064"/>
                    </a:lnTo>
                    <a:lnTo>
                      <a:pt x="751" y="1076"/>
                    </a:lnTo>
                    <a:lnTo>
                      <a:pt x="727" y="1088"/>
                    </a:lnTo>
                    <a:lnTo>
                      <a:pt x="703" y="1097"/>
                    </a:lnTo>
                    <a:lnTo>
                      <a:pt x="678" y="1105"/>
                    </a:lnTo>
                    <a:lnTo>
                      <a:pt x="651" y="1113"/>
                    </a:lnTo>
                    <a:lnTo>
                      <a:pt x="623" y="1119"/>
                    </a:lnTo>
                    <a:lnTo>
                      <a:pt x="593" y="1123"/>
                    </a:lnTo>
                    <a:lnTo>
                      <a:pt x="562" y="1126"/>
                    </a:lnTo>
                    <a:lnTo>
                      <a:pt x="530" y="1128"/>
                    </a:lnTo>
                    <a:lnTo>
                      <a:pt x="496" y="1129"/>
                    </a:lnTo>
                    <a:lnTo>
                      <a:pt x="469" y="1128"/>
                    </a:lnTo>
                    <a:lnTo>
                      <a:pt x="443" y="1127"/>
                    </a:lnTo>
                    <a:lnTo>
                      <a:pt x="417" y="1125"/>
                    </a:lnTo>
                    <a:lnTo>
                      <a:pt x="392" y="1121"/>
                    </a:lnTo>
                    <a:lnTo>
                      <a:pt x="368" y="1117"/>
                    </a:lnTo>
                    <a:lnTo>
                      <a:pt x="344" y="1112"/>
                    </a:lnTo>
                    <a:lnTo>
                      <a:pt x="320" y="1105"/>
                    </a:lnTo>
                    <a:lnTo>
                      <a:pt x="297" y="1098"/>
                    </a:lnTo>
                    <a:lnTo>
                      <a:pt x="276" y="1090"/>
                    </a:lnTo>
                    <a:lnTo>
                      <a:pt x="255" y="1081"/>
                    </a:lnTo>
                    <a:lnTo>
                      <a:pt x="234" y="1070"/>
                    </a:lnTo>
                    <a:lnTo>
                      <a:pt x="214" y="1059"/>
                    </a:lnTo>
                    <a:lnTo>
                      <a:pt x="196" y="1046"/>
                    </a:lnTo>
                    <a:lnTo>
                      <a:pt x="177" y="1033"/>
                    </a:lnTo>
                    <a:lnTo>
                      <a:pt x="159" y="1018"/>
                    </a:lnTo>
                    <a:lnTo>
                      <a:pt x="143" y="1002"/>
                    </a:lnTo>
                    <a:lnTo>
                      <a:pt x="126" y="984"/>
                    </a:lnTo>
                    <a:lnTo>
                      <a:pt x="111" y="965"/>
                    </a:lnTo>
                    <a:lnTo>
                      <a:pt x="97" y="946"/>
                    </a:lnTo>
                    <a:lnTo>
                      <a:pt x="83" y="925"/>
                    </a:lnTo>
                    <a:lnTo>
                      <a:pt x="70" y="902"/>
                    </a:lnTo>
                    <a:lnTo>
                      <a:pt x="59" y="878"/>
                    </a:lnTo>
                    <a:lnTo>
                      <a:pt x="48" y="852"/>
                    </a:lnTo>
                    <a:lnTo>
                      <a:pt x="38" y="825"/>
                    </a:lnTo>
                    <a:lnTo>
                      <a:pt x="29" y="797"/>
                    </a:lnTo>
                    <a:lnTo>
                      <a:pt x="21" y="768"/>
                    </a:lnTo>
                    <a:lnTo>
                      <a:pt x="15" y="737"/>
                    </a:lnTo>
                    <a:lnTo>
                      <a:pt x="10" y="705"/>
                    </a:lnTo>
                    <a:lnTo>
                      <a:pt x="6" y="672"/>
                    </a:lnTo>
                    <a:lnTo>
                      <a:pt x="3" y="637"/>
                    </a:lnTo>
                    <a:lnTo>
                      <a:pt x="1" y="601"/>
                    </a:lnTo>
                    <a:lnTo>
                      <a:pt x="0" y="564"/>
                    </a:lnTo>
                    <a:lnTo>
                      <a:pt x="1" y="530"/>
                    </a:lnTo>
                    <a:lnTo>
                      <a:pt x="2" y="499"/>
                    </a:lnTo>
                    <a:lnTo>
                      <a:pt x="5" y="468"/>
                    </a:lnTo>
                    <a:lnTo>
                      <a:pt x="8" y="438"/>
                    </a:lnTo>
                    <a:lnTo>
                      <a:pt x="12" y="409"/>
                    </a:lnTo>
                    <a:lnTo>
                      <a:pt x="18" y="381"/>
                    </a:lnTo>
                    <a:lnTo>
                      <a:pt x="24" y="354"/>
                    </a:lnTo>
                    <a:lnTo>
                      <a:pt x="32" y="327"/>
                    </a:lnTo>
                    <a:lnTo>
                      <a:pt x="40" y="302"/>
                    </a:lnTo>
                    <a:lnTo>
                      <a:pt x="49" y="277"/>
                    </a:lnTo>
                    <a:lnTo>
                      <a:pt x="60" y="253"/>
                    </a:lnTo>
                    <a:lnTo>
                      <a:pt x="71" y="230"/>
                    </a:lnTo>
                    <a:lnTo>
                      <a:pt x="84" y="208"/>
                    </a:lnTo>
                    <a:lnTo>
                      <a:pt x="97" y="188"/>
                    </a:lnTo>
                    <a:lnTo>
                      <a:pt x="112" y="168"/>
                    </a:lnTo>
                    <a:lnTo>
                      <a:pt x="127" y="149"/>
                    </a:lnTo>
                    <a:lnTo>
                      <a:pt x="144" y="131"/>
                    </a:lnTo>
                    <a:lnTo>
                      <a:pt x="160" y="114"/>
                    </a:lnTo>
                    <a:lnTo>
                      <a:pt x="178" y="98"/>
                    </a:lnTo>
                    <a:lnTo>
                      <a:pt x="196" y="84"/>
                    </a:lnTo>
                    <a:lnTo>
                      <a:pt x="215" y="70"/>
                    </a:lnTo>
                    <a:lnTo>
                      <a:pt x="235" y="58"/>
                    </a:lnTo>
                    <a:lnTo>
                      <a:pt x="255" y="47"/>
                    </a:lnTo>
                    <a:lnTo>
                      <a:pt x="276" y="37"/>
                    </a:lnTo>
                    <a:lnTo>
                      <a:pt x="297" y="28"/>
                    </a:lnTo>
                    <a:lnTo>
                      <a:pt x="320" y="21"/>
                    </a:lnTo>
                    <a:lnTo>
                      <a:pt x="343" y="14"/>
                    </a:lnTo>
                    <a:lnTo>
                      <a:pt x="366" y="9"/>
                    </a:lnTo>
                    <a:lnTo>
                      <a:pt x="391" y="5"/>
                    </a:lnTo>
                    <a:lnTo>
                      <a:pt x="416" y="2"/>
                    </a:lnTo>
                    <a:lnTo>
                      <a:pt x="442" y="1"/>
                    </a:lnTo>
                    <a:lnTo>
                      <a:pt x="468" y="0"/>
                    </a:lnTo>
                    <a:lnTo>
                      <a:pt x="495" y="1"/>
                    </a:lnTo>
                    <a:lnTo>
                      <a:pt x="520" y="2"/>
                    </a:lnTo>
                    <a:lnTo>
                      <a:pt x="546" y="5"/>
                    </a:lnTo>
                    <a:lnTo>
                      <a:pt x="571" y="9"/>
                    </a:lnTo>
                    <a:lnTo>
                      <a:pt x="595" y="14"/>
                    </a:lnTo>
                    <a:lnTo>
                      <a:pt x="619" y="21"/>
                    </a:lnTo>
                    <a:lnTo>
                      <a:pt x="641" y="28"/>
                    </a:lnTo>
                    <a:lnTo>
                      <a:pt x="664" y="36"/>
                    </a:lnTo>
                    <a:lnTo>
                      <a:pt x="684" y="45"/>
                    </a:lnTo>
                    <a:lnTo>
                      <a:pt x="704" y="57"/>
                    </a:lnTo>
                    <a:lnTo>
                      <a:pt x="724" y="68"/>
                    </a:lnTo>
                    <a:lnTo>
                      <a:pt x="744" y="82"/>
                    </a:lnTo>
                    <a:lnTo>
                      <a:pt x="761" y="96"/>
                    </a:lnTo>
                    <a:lnTo>
                      <a:pt x="779" y="111"/>
                    </a:lnTo>
                    <a:lnTo>
                      <a:pt x="795" y="127"/>
                    </a:lnTo>
                    <a:lnTo>
                      <a:pt x="811" y="145"/>
                    </a:lnTo>
                    <a:lnTo>
                      <a:pt x="827" y="164"/>
                    </a:lnTo>
                    <a:lnTo>
                      <a:pt x="840" y="184"/>
                    </a:lnTo>
                    <a:lnTo>
                      <a:pt x="854" y="203"/>
                    </a:lnTo>
                    <a:lnTo>
                      <a:pt x="865" y="224"/>
                    </a:lnTo>
                    <a:lnTo>
                      <a:pt x="876" y="246"/>
                    </a:lnTo>
                    <a:lnTo>
                      <a:pt x="887" y="268"/>
                    </a:lnTo>
                    <a:lnTo>
                      <a:pt x="896" y="292"/>
                    </a:lnTo>
                    <a:lnTo>
                      <a:pt x="904" y="314"/>
                    </a:lnTo>
                    <a:lnTo>
                      <a:pt x="912" y="339"/>
                    </a:lnTo>
                    <a:lnTo>
                      <a:pt x="918" y="364"/>
                    </a:lnTo>
                    <a:lnTo>
                      <a:pt x="923" y="390"/>
                    </a:lnTo>
                    <a:lnTo>
                      <a:pt x="927" y="417"/>
                    </a:lnTo>
                    <a:lnTo>
                      <a:pt x="930" y="444"/>
                    </a:lnTo>
                    <a:lnTo>
                      <a:pt x="933" y="472"/>
                    </a:lnTo>
                    <a:lnTo>
                      <a:pt x="935" y="501"/>
                    </a:lnTo>
                    <a:lnTo>
                      <a:pt x="936" y="530"/>
                    </a:lnTo>
                    <a:lnTo>
                      <a:pt x="936" y="629"/>
                    </a:lnTo>
                    <a:lnTo>
                      <a:pt x="220" y="629"/>
                    </a:lnTo>
                    <a:close/>
                    <a:moveTo>
                      <a:pt x="708" y="392"/>
                    </a:moveTo>
                    <a:lnTo>
                      <a:pt x="708" y="392"/>
                    </a:lnTo>
                    <a:lnTo>
                      <a:pt x="704" y="377"/>
                    </a:lnTo>
                    <a:lnTo>
                      <a:pt x="699" y="360"/>
                    </a:lnTo>
                    <a:lnTo>
                      <a:pt x="693" y="342"/>
                    </a:lnTo>
                    <a:lnTo>
                      <a:pt x="685" y="324"/>
                    </a:lnTo>
                    <a:lnTo>
                      <a:pt x="678" y="308"/>
                    </a:lnTo>
                    <a:lnTo>
                      <a:pt x="670" y="294"/>
                    </a:lnTo>
                    <a:lnTo>
                      <a:pt x="661" y="280"/>
                    </a:lnTo>
                    <a:lnTo>
                      <a:pt x="651" y="267"/>
                    </a:lnTo>
                    <a:lnTo>
                      <a:pt x="640" y="255"/>
                    </a:lnTo>
                    <a:lnTo>
                      <a:pt x="628" y="244"/>
                    </a:lnTo>
                    <a:lnTo>
                      <a:pt x="615" y="232"/>
                    </a:lnTo>
                    <a:lnTo>
                      <a:pt x="601" y="223"/>
                    </a:lnTo>
                    <a:lnTo>
                      <a:pt x="587" y="214"/>
                    </a:lnTo>
                    <a:lnTo>
                      <a:pt x="571" y="206"/>
                    </a:lnTo>
                    <a:lnTo>
                      <a:pt x="556" y="199"/>
                    </a:lnTo>
                    <a:lnTo>
                      <a:pt x="539" y="194"/>
                    </a:lnTo>
                    <a:lnTo>
                      <a:pt x="522" y="190"/>
                    </a:lnTo>
                    <a:lnTo>
                      <a:pt x="504" y="187"/>
                    </a:lnTo>
                    <a:lnTo>
                      <a:pt x="486" y="186"/>
                    </a:lnTo>
                    <a:lnTo>
                      <a:pt x="468" y="185"/>
                    </a:lnTo>
                    <a:lnTo>
                      <a:pt x="449" y="186"/>
                    </a:lnTo>
                    <a:lnTo>
                      <a:pt x="430" y="187"/>
                    </a:lnTo>
                    <a:lnTo>
                      <a:pt x="413" y="190"/>
                    </a:lnTo>
                    <a:lnTo>
                      <a:pt x="396" y="194"/>
                    </a:lnTo>
                    <a:lnTo>
                      <a:pt x="379" y="199"/>
                    </a:lnTo>
                    <a:lnTo>
                      <a:pt x="363" y="206"/>
                    </a:lnTo>
                    <a:lnTo>
                      <a:pt x="347" y="214"/>
                    </a:lnTo>
                    <a:lnTo>
                      <a:pt x="333" y="223"/>
                    </a:lnTo>
                    <a:lnTo>
                      <a:pt x="318" y="232"/>
                    </a:lnTo>
                    <a:lnTo>
                      <a:pt x="306" y="244"/>
                    </a:lnTo>
                    <a:lnTo>
                      <a:pt x="293" y="255"/>
                    </a:lnTo>
                    <a:lnTo>
                      <a:pt x="282" y="267"/>
                    </a:lnTo>
                    <a:lnTo>
                      <a:pt x="272" y="280"/>
                    </a:lnTo>
                    <a:lnTo>
                      <a:pt x="263" y="294"/>
                    </a:lnTo>
                    <a:lnTo>
                      <a:pt x="255" y="308"/>
                    </a:lnTo>
                    <a:lnTo>
                      <a:pt x="248" y="324"/>
                    </a:lnTo>
                    <a:lnTo>
                      <a:pt x="241" y="341"/>
                    </a:lnTo>
                    <a:lnTo>
                      <a:pt x="235" y="358"/>
                    </a:lnTo>
                    <a:lnTo>
                      <a:pt x="231" y="374"/>
                    </a:lnTo>
                    <a:lnTo>
                      <a:pt x="227" y="389"/>
                    </a:lnTo>
                    <a:lnTo>
                      <a:pt x="225" y="406"/>
                    </a:lnTo>
                    <a:lnTo>
                      <a:pt x="223" y="425"/>
                    </a:lnTo>
                    <a:lnTo>
                      <a:pt x="220" y="474"/>
                    </a:lnTo>
                    <a:lnTo>
                      <a:pt x="716" y="474"/>
                    </a:lnTo>
                    <a:lnTo>
                      <a:pt x="712" y="429"/>
                    </a:lnTo>
                    <a:lnTo>
                      <a:pt x="710" y="410"/>
                    </a:lnTo>
                    <a:lnTo>
                      <a:pt x="708" y="39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3" name="Freeform 36"/>
              <p:cNvSpPr>
                <a:spLocks/>
              </p:cNvSpPr>
              <p:nvPr userDrawn="1"/>
            </p:nvSpPr>
            <p:spPr bwMode="auto">
              <a:xfrm>
                <a:off x="5234" y="4011"/>
                <a:ext cx="84" cy="120"/>
              </a:xfrm>
              <a:custGeom>
                <a:avLst/>
                <a:gdLst>
                  <a:gd name="T0" fmla="*/ 0 w 1099"/>
                  <a:gd name="T1" fmla="*/ 0 h 1549"/>
                  <a:gd name="T2" fmla="*/ 0 w 1099"/>
                  <a:gd name="T3" fmla="*/ 0 h 1549"/>
                  <a:gd name="T4" fmla="*/ 0 w 1099"/>
                  <a:gd name="T5" fmla="*/ 0 h 1549"/>
                  <a:gd name="T6" fmla="*/ 0 w 1099"/>
                  <a:gd name="T7" fmla="*/ 0 h 1549"/>
                  <a:gd name="T8" fmla="*/ 0 w 1099"/>
                  <a:gd name="T9" fmla="*/ 0 h 1549"/>
                  <a:gd name="T10" fmla="*/ 0 w 1099"/>
                  <a:gd name="T11" fmla="*/ 0 h 1549"/>
                  <a:gd name="T12" fmla="*/ 0 w 1099"/>
                  <a:gd name="T13" fmla="*/ 0 h 1549"/>
                  <a:gd name="T14" fmla="*/ 0 w 1099"/>
                  <a:gd name="T15" fmla="*/ 0 h 1549"/>
                  <a:gd name="T16" fmla="*/ 0 w 1099"/>
                  <a:gd name="T17" fmla="*/ 0 h 1549"/>
                  <a:gd name="T18" fmla="*/ 0 w 1099"/>
                  <a:gd name="T19" fmla="*/ 0 h 1549"/>
                  <a:gd name="T20" fmla="*/ 0 w 1099"/>
                  <a:gd name="T21" fmla="*/ 0 h 1549"/>
                  <a:gd name="T22" fmla="*/ 0 w 1099"/>
                  <a:gd name="T23" fmla="*/ 0 h 1549"/>
                  <a:gd name="T24" fmla="*/ 0 w 1099"/>
                  <a:gd name="T25" fmla="*/ 0 h 154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099" h="1549">
                    <a:moveTo>
                      <a:pt x="864" y="1549"/>
                    </a:moveTo>
                    <a:lnTo>
                      <a:pt x="864" y="872"/>
                    </a:lnTo>
                    <a:lnTo>
                      <a:pt x="236" y="872"/>
                    </a:lnTo>
                    <a:lnTo>
                      <a:pt x="236" y="1549"/>
                    </a:lnTo>
                    <a:lnTo>
                      <a:pt x="0" y="1549"/>
                    </a:lnTo>
                    <a:lnTo>
                      <a:pt x="0" y="0"/>
                    </a:lnTo>
                    <a:lnTo>
                      <a:pt x="236" y="0"/>
                    </a:lnTo>
                    <a:lnTo>
                      <a:pt x="236" y="661"/>
                    </a:lnTo>
                    <a:lnTo>
                      <a:pt x="864" y="661"/>
                    </a:lnTo>
                    <a:lnTo>
                      <a:pt x="864" y="0"/>
                    </a:lnTo>
                    <a:lnTo>
                      <a:pt x="1099" y="0"/>
                    </a:lnTo>
                    <a:lnTo>
                      <a:pt x="1099" y="1549"/>
                    </a:lnTo>
                    <a:lnTo>
                      <a:pt x="864" y="154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4" name="Freeform 37"/>
              <p:cNvSpPr>
                <a:spLocks noEditPoints="1"/>
              </p:cNvSpPr>
              <p:nvPr userDrawn="1"/>
            </p:nvSpPr>
            <p:spPr bwMode="auto">
              <a:xfrm>
                <a:off x="5343" y="4045"/>
                <a:ext cx="72" cy="87"/>
              </a:xfrm>
              <a:custGeom>
                <a:avLst/>
                <a:gdLst>
                  <a:gd name="T0" fmla="*/ 0 w 935"/>
                  <a:gd name="T1" fmla="*/ 0 h 1129"/>
                  <a:gd name="T2" fmla="*/ 0 w 935"/>
                  <a:gd name="T3" fmla="*/ 0 h 1129"/>
                  <a:gd name="T4" fmla="*/ 0 w 935"/>
                  <a:gd name="T5" fmla="*/ 0 h 1129"/>
                  <a:gd name="T6" fmla="*/ 0 w 935"/>
                  <a:gd name="T7" fmla="*/ 0 h 1129"/>
                  <a:gd name="T8" fmla="*/ 0 w 935"/>
                  <a:gd name="T9" fmla="*/ 0 h 1129"/>
                  <a:gd name="T10" fmla="*/ 0 w 935"/>
                  <a:gd name="T11" fmla="*/ 0 h 1129"/>
                  <a:gd name="T12" fmla="*/ 0 w 935"/>
                  <a:gd name="T13" fmla="*/ 0 h 1129"/>
                  <a:gd name="T14" fmla="*/ 0 w 935"/>
                  <a:gd name="T15" fmla="*/ 0 h 1129"/>
                  <a:gd name="T16" fmla="*/ 0 w 935"/>
                  <a:gd name="T17" fmla="*/ 0 h 1129"/>
                  <a:gd name="T18" fmla="*/ 0 w 935"/>
                  <a:gd name="T19" fmla="*/ 0 h 1129"/>
                  <a:gd name="T20" fmla="*/ 0 w 935"/>
                  <a:gd name="T21" fmla="*/ 0 h 1129"/>
                  <a:gd name="T22" fmla="*/ 0 w 935"/>
                  <a:gd name="T23" fmla="*/ 0 h 1129"/>
                  <a:gd name="T24" fmla="*/ 0 w 935"/>
                  <a:gd name="T25" fmla="*/ 0 h 1129"/>
                  <a:gd name="T26" fmla="*/ 0 w 935"/>
                  <a:gd name="T27" fmla="*/ 0 h 1129"/>
                  <a:gd name="T28" fmla="*/ 0 w 935"/>
                  <a:gd name="T29" fmla="*/ 0 h 1129"/>
                  <a:gd name="T30" fmla="*/ 0 w 935"/>
                  <a:gd name="T31" fmla="*/ 0 h 1129"/>
                  <a:gd name="T32" fmla="*/ 0 w 935"/>
                  <a:gd name="T33" fmla="*/ 0 h 1129"/>
                  <a:gd name="T34" fmla="*/ 0 w 935"/>
                  <a:gd name="T35" fmla="*/ 0 h 1129"/>
                  <a:gd name="T36" fmla="*/ 0 w 935"/>
                  <a:gd name="T37" fmla="*/ 0 h 1129"/>
                  <a:gd name="T38" fmla="*/ 0 w 935"/>
                  <a:gd name="T39" fmla="*/ 0 h 1129"/>
                  <a:gd name="T40" fmla="*/ 0 w 935"/>
                  <a:gd name="T41" fmla="*/ 0 h 1129"/>
                  <a:gd name="T42" fmla="*/ 0 w 935"/>
                  <a:gd name="T43" fmla="*/ 0 h 1129"/>
                  <a:gd name="T44" fmla="*/ 0 w 935"/>
                  <a:gd name="T45" fmla="*/ 0 h 1129"/>
                  <a:gd name="T46" fmla="*/ 0 w 935"/>
                  <a:gd name="T47" fmla="*/ 0 h 1129"/>
                  <a:gd name="T48" fmla="*/ 0 w 935"/>
                  <a:gd name="T49" fmla="*/ 0 h 1129"/>
                  <a:gd name="T50" fmla="*/ 0 w 935"/>
                  <a:gd name="T51" fmla="*/ 0 h 1129"/>
                  <a:gd name="T52" fmla="*/ 0 w 935"/>
                  <a:gd name="T53" fmla="*/ 0 h 1129"/>
                  <a:gd name="T54" fmla="*/ 0 w 935"/>
                  <a:gd name="T55" fmla="*/ 0 h 1129"/>
                  <a:gd name="T56" fmla="*/ 0 w 935"/>
                  <a:gd name="T57" fmla="*/ 0 h 1129"/>
                  <a:gd name="T58" fmla="*/ 0 w 935"/>
                  <a:gd name="T59" fmla="*/ 0 h 1129"/>
                  <a:gd name="T60" fmla="*/ 0 w 935"/>
                  <a:gd name="T61" fmla="*/ 0 h 1129"/>
                  <a:gd name="T62" fmla="*/ 0 w 935"/>
                  <a:gd name="T63" fmla="*/ 0 h 1129"/>
                  <a:gd name="T64" fmla="*/ 0 w 935"/>
                  <a:gd name="T65" fmla="*/ 0 h 1129"/>
                  <a:gd name="T66" fmla="*/ 0 w 935"/>
                  <a:gd name="T67" fmla="*/ 0 h 1129"/>
                  <a:gd name="T68" fmla="*/ 0 w 935"/>
                  <a:gd name="T69" fmla="*/ 0 h 1129"/>
                  <a:gd name="T70" fmla="*/ 0 w 935"/>
                  <a:gd name="T71" fmla="*/ 0 h 1129"/>
                  <a:gd name="T72" fmla="*/ 0 w 935"/>
                  <a:gd name="T73" fmla="*/ 0 h 1129"/>
                  <a:gd name="T74" fmla="*/ 0 w 935"/>
                  <a:gd name="T75" fmla="*/ 0 h 1129"/>
                  <a:gd name="T76" fmla="*/ 0 w 935"/>
                  <a:gd name="T77" fmla="*/ 0 h 1129"/>
                  <a:gd name="T78" fmla="*/ 0 w 935"/>
                  <a:gd name="T79" fmla="*/ 0 h 1129"/>
                  <a:gd name="T80" fmla="*/ 0 w 935"/>
                  <a:gd name="T81" fmla="*/ 0 h 1129"/>
                  <a:gd name="T82" fmla="*/ 0 w 935"/>
                  <a:gd name="T83" fmla="*/ 0 h 1129"/>
                  <a:gd name="T84" fmla="*/ 0 w 935"/>
                  <a:gd name="T85" fmla="*/ 0 h 1129"/>
                  <a:gd name="T86" fmla="*/ 0 w 935"/>
                  <a:gd name="T87" fmla="*/ 0 h 1129"/>
                  <a:gd name="T88" fmla="*/ 0 w 935"/>
                  <a:gd name="T89" fmla="*/ 0 h 1129"/>
                  <a:gd name="T90" fmla="*/ 0 w 935"/>
                  <a:gd name="T91" fmla="*/ 0 h 1129"/>
                  <a:gd name="T92" fmla="*/ 0 w 935"/>
                  <a:gd name="T93" fmla="*/ 0 h 1129"/>
                  <a:gd name="T94" fmla="*/ 0 w 935"/>
                  <a:gd name="T95" fmla="*/ 0 h 1129"/>
                  <a:gd name="T96" fmla="*/ 0 w 935"/>
                  <a:gd name="T97" fmla="*/ 0 h 1129"/>
                  <a:gd name="T98" fmla="*/ 0 w 935"/>
                  <a:gd name="T99" fmla="*/ 0 h 1129"/>
                  <a:gd name="T100" fmla="*/ 0 w 935"/>
                  <a:gd name="T101" fmla="*/ 0 h 1129"/>
                  <a:gd name="T102" fmla="*/ 0 w 935"/>
                  <a:gd name="T103" fmla="*/ 0 h 1129"/>
                  <a:gd name="T104" fmla="*/ 0 w 935"/>
                  <a:gd name="T105" fmla="*/ 0 h 1129"/>
                  <a:gd name="T106" fmla="*/ 0 w 935"/>
                  <a:gd name="T107" fmla="*/ 0 h 1129"/>
                  <a:gd name="T108" fmla="*/ 0 w 935"/>
                  <a:gd name="T109" fmla="*/ 0 h 1129"/>
                  <a:gd name="T110" fmla="*/ 0 w 935"/>
                  <a:gd name="T111" fmla="*/ 0 h 1129"/>
                  <a:gd name="T112" fmla="*/ 0 w 935"/>
                  <a:gd name="T113" fmla="*/ 0 h 1129"/>
                  <a:gd name="T114" fmla="*/ 0 w 935"/>
                  <a:gd name="T115" fmla="*/ 0 h 112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935" h="1129">
                    <a:moveTo>
                      <a:pt x="220" y="629"/>
                    </a:moveTo>
                    <a:lnTo>
                      <a:pt x="220" y="629"/>
                    </a:lnTo>
                    <a:lnTo>
                      <a:pt x="221" y="663"/>
                    </a:lnTo>
                    <a:lnTo>
                      <a:pt x="222" y="680"/>
                    </a:lnTo>
                    <a:lnTo>
                      <a:pt x="224" y="696"/>
                    </a:lnTo>
                    <a:lnTo>
                      <a:pt x="226" y="712"/>
                    </a:lnTo>
                    <a:lnTo>
                      <a:pt x="230" y="728"/>
                    </a:lnTo>
                    <a:lnTo>
                      <a:pt x="233" y="742"/>
                    </a:lnTo>
                    <a:lnTo>
                      <a:pt x="237" y="757"/>
                    </a:lnTo>
                    <a:lnTo>
                      <a:pt x="243" y="771"/>
                    </a:lnTo>
                    <a:lnTo>
                      <a:pt x="248" y="785"/>
                    </a:lnTo>
                    <a:lnTo>
                      <a:pt x="254" y="797"/>
                    </a:lnTo>
                    <a:lnTo>
                      <a:pt x="261" y="810"/>
                    </a:lnTo>
                    <a:lnTo>
                      <a:pt x="269" y="822"/>
                    </a:lnTo>
                    <a:lnTo>
                      <a:pt x="276" y="833"/>
                    </a:lnTo>
                    <a:lnTo>
                      <a:pt x="284" y="844"/>
                    </a:lnTo>
                    <a:lnTo>
                      <a:pt x="294" y="855"/>
                    </a:lnTo>
                    <a:lnTo>
                      <a:pt x="303" y="865"/>
                    </a:lnTo>
                    <a:lnTo>
                      <a:pt x="312" y="874"/>
                    </a:lnTo>
                    <a:lnTo>
                      <a:pt x="323" y="883"/>
                    </a:lnTo>
                    <a:lnTo>
                      <a:pt x="334" y="891"/>
                    </a:lnTo>
                    <a:lnTo>
                      <a:pt x="345" y="899"/>
                    </a:lnTo>
                    <a:lnTo>
                      <a:pt x="357" y="905"/>
                    </a:lnTo>
                    <a:lnTo>
                      <a:pt x="369" y="911"/>
                    </a:lnTo>
                    <a:lnTo>
                      <a:pt x="382" y="917"/>
                    </a:lnTo>
                    <a:lnTo>
                      <a:pt x="395" y="922"/>
                    </a:lnTo>
                    <a:lnTo>
                      <a:pt x="409" y="926"/>
                    </a:lnTo>
                    <a:lnTo>
                      <a:pt x="422" y="929"/>
                    </a:lnTo>
                    <a:lnTo>
                      <a:pt x="437" y="932"/>
                    </a:lnTo>
                    <a:lnTo>
                      <a:pt x="452" y="934"/>
                    </a:lnTo>
                    <a:lnTo>
                      <a:pt x="468" y="936"/>
                    </a:lnTo>
                    <a:lnTo>
                      <a:pt x="483" y="937"/>
                    </a:lnTo>
                    <a:lnTo>
                      <a:pt x="500" y="937"/>
                    </a:lnTo>
                    <a:lnTo>
                      <a:pt x="522" y="937"/>
                    </a:lnTo>
                    <a:lnTo>
                      <a:pt x="543" y="936"/>
                    </a:lnTo>
                    <a:lnTo>
                      <a:pt x="562" y="934"/>
                    </a:lnTo>
                    <a:lnTo>
                      <a:pt x="581" y="931"/>
                    </a:lnTo>
                    <a:lnTo>
                      <a:pt x="600" y="927"/>
                    </a:lnTo>
                    <a:lnTo>
                      <a:pt x="616" y="923"/>
                    </a:lnTo>
                    <a:lnTo>
                      <a:pt x="633" y="918"/>
                    </a:lnTo>
                    <a:lnTo>
                      <a:pt x="647" y="911"/>
                    </a:lnTo>
                    <a:lnTo>
                      <a:pt x="663" y="904"/>
                    </a:lnTo>
                    <a:lnTo>
                      <a:pt x="677" y="896"/>
                    </a:lnTo>
                    <a:lnTo>
                      <a:pt x="692" y="887"/>
                    </a:lnTo>
                    <a:lnTo>
                      <a:pt x="708" y="877"/>
                    </a:lnTo>
                    <a:lnTo>
                      <a:pt x="722" y="866"/>
                    </a:lnTo>
                    <a:lnTo>
                      <a:pt x="737" y="853"/>
                    </a:lnTo>
                    <a:lnTo>
                      <a:pt x="752" y="839"/>
                    </a:lnTo>
                    <a:lnTo>
                      <a:pt x="768" y="824"/>
                    </a:lnTo>
                    <a:lnTo>
                      <a:pt x="909" y="957"/>
                    </a:lnTo>
                    <a:lnTo>
                      <a:pt x="886" y="979"/>
                    </a:lnTo>
                    <a:lnTo>
                      <a:pt x="864" y="999"/>
                    </a:lnTo>
                    <a:lnTo>
                      <a:pt x="841" y="1017"/>
                    </a:lnTo>
                    <a:lnTo>
                      <a:pt x="819" y="1034"/>
                    </a:lnTo>
                    <a:lnTo>
                      <a:pt x="796" y="1049"/>
                    </a:lnTo>
                    <a:lnTo>
                      <a:pt x="773" y="1064"/>
                    </a:lnTo>
                    <a:lnTo>
                      <a:pt x="750" y="1076"/>
                    </a:lnTo>
                    <a:lnTo>
                      <a:pt x="727" y="1088"/>
                    </a:lnTo>
                    <a:lnTo>
                      <a:pt x="703" y="1097"/>
                    </a:lnTo>
                    <a:lnTo>
                      <a:pt x="678" y="1105"/>
                    </a:lnTo>
                    <a:lnTo>
                      <a:pt x="651" y="1113"/>
                    </a:lnTo>
                    <a:lnTo>
                      <a:pt x="623" y="1119"/>
                    </a:lnTo>
                    <a:lnTo>
                      <a:pt x="593" y="1123"/>
                    </a:lnTo>
                    <a:lnTo>
                      <a:pt x="562" y="1126"/>
                    </a:lnTo>
                    <a:lnTo>
                      <a:pt x="530" y="1128"/>
                    </a:lnTo>
                    <a:lnTo>
                      <a:pt x="496" y="1129"/>
                    </a:lnTo>
                    <a:lnTo>
                      <a:pt x="469" y="1128"/>
                    </a:lnTo>
                    <a:lnTo>
                      <a:pt x="442" y="1127"/>
                    </a:lnTo>
                    <a:lnTo>
                      <a:pt x="417" y="1125"/>
                    </a:lnTo>
                    <a:lnTo>
                      <a:pt x="392" y="1121"/>
                    </a:lnTo>
                    <a:lnTo>
                      <a:pt x="367" y="1117"/>
                    </a:lnTo>
                    <a:lnTo>
                      <a:pt x="343" y="1112"/>
                    </a:lnTo>
                    <a:lnTo>
                      <a:pt x="320" y="1105"/>
                    </a:lnTo>
                    <a:lnTo>
                      <a:pt x="298" y="1098"/>
                    </a:lnTo>
                    <a:lnTo>
                      <a:pt x="276" y="1090"/>
                    </a:lnTo>
                    <a:lnTo>
                      <a:pt x="254" y="1081"/>
                    </a:lnTo>
                    <a:lnTo>
                      <a:pt x="234" y="1070"/>
                    </a:lnTo>
                    <a:lnTo>
                      <a:pt x="215" y="1059"/>
                    </a:lnTo>
                    <a:lnTo>
                      <a:pt x="195" y="1046"/>
                    </a:lnTo>
                    <a:lnTo>
                      <a:pt x="176" y="1033"/>
                    </a:lnTo>
                    <a:lnTo>
                      <a:pt x="159" y="1018"/>
                    </a:lnTo>
                    <a:lnTo>
                      <a:pt x="142" y="1002"/>
                    </a:lnTo>
                    <a:lnTo>
                      <a:pt x="126" y="984"/>
                    </a:lnTo>
                    <a:lnTo>
                      <a:pt x="111" y="965"/>
                    </a:lnTo>
                    <a:lnTo>
                      <a:pt x="96" y="946"/>
                    </a:lnTo>
                    <a:lnTo>
                      <a:pt x="83" y="925"/>
                    </a:lnTo>
                    <a:lnTo>
                      <a:pt x="70" y="902"/>
                    </a:lnTo>
                    <a:lnTo>
                      <a:pt x="59" y="878"/>
                    </a:lnTo>
                    <a:lnTo>
                      <a:pt x="48" y="852"/>
                    </a:lnTo>
                    <a:lnTo>
                      <a:pt x="38" y="825"/>
                    </a:lnTo>
                    <a:lnTo>
                      <a:pt x="29" y="797"/>
                    </a:lnTo>
                    <a:lnTo>
                      <a:pt x="21" y="768"/>
                    </a:lnTo>
                    <a:lnTo>
                      <a:pt x="14" y="737"/>
                    </a:lnTo>
                    <a:lnTo>
                      <a:pt x="9" y="705"/>
                    </a:lnTo>
                    <a:lnTo>
                      <a:pt x="5" y="672"/>
                    </a:lnTo>
                    <a:lnTo>
                      <a:pt x="2" y="637"/>
                    </a:lnTo>
                    <a:lnTo>
                      <a:pt x="0" y="601"/>
                    </a:lnTo>
                    <a:lnTo>
                      <a:pt x="0" y="564"/>
                    </a:lnTo>
                    <a:lnTo>
                      <a:pt x="0" y="530"/>
                    </a:lnTo>
                    <a:lnTo>
                      <a:pt x="2" y="499"/>
                    </a:lnTo>
                    <a:lnTo>
                      <a:pt x="4" y="468"/>
                    </a:lnTo>
                    <a:lnTo>
                      <a:pt x="8" y="438"/>
                    </a:lnTo>
                    <a:lnTo>
                      <a:pt x="12" y="409"/>
                    </a:lnTo>
                    <a:lnTo>
                      <a:pt x="17" y="381"/>
                    </a:lnTo>
                    <a:lnTo>
                      <a:pt x="24" y="354"/>
                    </a:lnTo>
                    <a:lnTo>
                      <a:pt x="32" y="327"/>
                    </a:lnTo>
                    <a:lnTo>
                      <a:pt x="40" y="302"/>
                    </a:lnTo>
                    <a:lnTo>
                      <a:pt x="50" y="277"/>
                    </a:lnTo>
                    <a:lnTo>
                      <a:pt x="60" y="253"/>
                    </a:lnTo>
                    <a:lnTo>
                      <a:pt x="71" y="230"/>
                    </a:lnTo>
                    <a:lnTo>
                      <a:pt x="84" y="208"/>
                    </a:lnTo>
                    <a:lnTo>
                      <a:pt x="97" y="188"/>
                    </a:lnTo>
                    <a:lnTo>
                      <a:pt x="112" y="168"/>
                    </a:lnTo>
                    <a:lnTo>
                      <a:pt x="126" y="149"/>
                    </a:lnTo>
                    <a:lnTo>
                      <a:pt x="143" y="131"/>
                    </a:lnTo>
                    <a:lnTo>
                      <a:pt x="160" y="114"/>
                    </a:lnTo>
                    <a:lnTo>
                      <a:pt x="177" y="98"/>
                    </a:lnTo>
                    <a:lnTo>
                      <a:pt x="196" y="84"/>
                    </a:lnTo>
                    <a:lnTo>
                      <a:pt x="215" y="70"/>
                    </a:lnTo>
                    <a:lnTo>
                      <a:pt x="234" y="58"/>
                    </a:lnTo>
                    <a:lnTo>
                      <a:pt x="255" y="47"/>
                    </a:lnTo>
                    <a:lnTo>
                      <a:pt x="276" y="37"/>
                    </a:lnTo>
                    <a:lnTo>
                      <a:pt x="298" y="28"/>
                    </a:lnTo>
                    <a:lnTo>
                      <a:pt x="319" y="21"/>
                    </a:lnTo>
                    <a:lnTo>
                      <a:pt x="342" y="14"/>
                    </a:lnTo>
                    <a:lnTo>
                      <a:pt x="366" y="9"/>
                    </a:lnTo>
                    <a:lnTo>
                      <a:pt x="390" y="5"/>
                    </a:lnTo>
                    <a:lnTo>
                      <a:pt x="415" y="2"/>
                    </a:lnTo>
                    <a:lnTo>
                      <a:pt x="441" y="1"/>
                    </a:lnTo>
                    <a:lnTo>
                      <a:pt x="467" y="0"/>
                    </a:lnTo>
                    <a:lnTo>
                      <a:pt x="495" y="1"/>
                    </a:lnTo>
                    <a:lnTo>
                      <a:pt x="521" y="2"/>
                    </a:lnTo>
                    <a:lnTo>
                      <a:pt x="547" y="5"/>
                    </a:lnTo>
                    <a:lnTo>
                      <a:pt x="572" y="9"/>
                    </a:lnTo>
                    <a:lnTo>
                      <a:pt x="595" y="14"/>
                    </a:lnTo>
                    <a:lnTo>
                      <a:pt x="618" y="21"/>
                    </a:lnTo>
                    <a:lnTo>
                      <a:pt x="641" y="28"/>
                    </a:lnTo>
                    <a:lnTo>
                      <a:pt x="663" y="36"/>
                    </a:lnTo>
                    <a:lnTo>
                      <a:pt x="684" y="45"/>
                    </a:lnTo>
                    <a:lnTo>
                      <a:pt x="704" y="57"/>
                    </a:lnTo>
                    <a:lnTo>
                      <a:pt x="724" y="68"/>
                    </a:lnTo>
                    <a:lnTo>
                      <a:pt x="743" y="82"/>
                    </a:lnTo>
                    <a:lnTo>
                      <a:pt x="761" y="96"/>
                    </a:lnTo>
                    <a:lnTo>
                      <a:pt x="778" y="111"/>
                    </a:lnTo>
                    <a:lnTo>
                      <a:pt x="795" y="127"/>
                    </a:lnTo>
                    <a:lnTo>
                      <a:pt x="811" y="145"/>
                    </a:lnTo>
                    <a:lnTo>
                      <a:pt x="826" y="164"/>
                    </a:lnTo>
                    <a:lnTo>
                      <a:pt x="840" y="184"/>
                    </a:lnTo>
                    <a:lnTo>
                      <a:pt x="853" y="203"/>
                    </a:lnTo>
                    <a:lnTo>
                      <a:pt x="865" y="224"/>
                    </a:lnTo>
                    <a:lnTo>
                      <a:pt x="877" y="246"/>
                    </a:lnTo>
                    <a:lnTo>
                      <a:pt x="886" y="268"/>
                    </a:lnTo>
                    <a:lnTo>
                      <a:pt x="895" y="292"/>
                    </a:lnTo>
                    <a:lnTo>
                      <a:pt x="904" y="314"/>
                    </a:lnTo>
                    <a:lnTo>
                      <a:pt x="911" y="339"/>
                    </a:lnTo>
                    <a:lnTo>
                      <a:pt x="917" y="364"/>
                    </a:lnTo>
                    <a:lnTo>
                      <a:pt x="922" y="390"/>
                    </a:lnTo>
                    <a:lnTo>
                      <a:pt x="928" y="417"/>
                    </a:lnTo>
                    <a:lnTo>
                      <a:pt x="931" y="444"/>
                    </a:lnTo>
                    <a:lnTo>
                      <a:pt x="933" y="472"/>
                    </a:lnTo>
                    <a:lnTo>
                      <a:pt x="935" y="501"/>
                    </a:lnTo>
                    <a:lnTo>
                      <a:pt x="935" y="530"/>
                    </a:lnTo>
                    <a:lnTo>
                      <a:pt x="935" y="629"/>
                    </a:lnTo>
                    <a:lnTo>
                      <a:pt x="220" y="629"/>
                    </a:lnTo>
                    <a:close/>
                    <a:moveTo>
                      <a:pt x="708" y="392"/>
                    </a:moveTo>
                    <a:lnTo>
                      <a:pt x="708" y="392"/>
                    </a:lnTo>
                    <a:lnTo>
                      <a:pt x="704" y="377"/>
                    </a:lnTo>
                    <a:lnTo>
                      <a:pt x="699" y="360"/>
                    </a:lnTo>
                    <a:lnTo>
                      <a:pt x="693" y="342"/>
                    </a:lnTo>
                    <a:lnTo>
                      <a:pt x="685" y="324"/>
                    </a:lnTo>
                    <a:lnTo>
                      <a:pt x="677" y="308"/>
                    </a:lnTo>
                    <a:lnTo>
                      <a:pt x="670" y="294"/>
                    </a:lnTo>
                    <a:lnTo>
                      <a:pt x="661" y="280"/>
                    </a:lnTo>
                    <a:lnTo>
                      <a:pt x="650" y="267"/>
                    </a:lnTo>
                    <a:lnTo>
                      <a:pt x="640" y="255"/>
                    </a:lnTo>
                    <a:lnTo>
                      <a:pt x="628" y="244"/>
                    </a:lnTo>
                    <a:lnTo>
                      <a:pt x="615" y="232"/>
                    </a:lnTo>
                    <a:lnTo>
                      <a:pt x="601" y="223"/>
                    </a:lnTo>
                    <a:lnTo>
                      <a:pt x="586" y="214"/>
                    </a:lnTo>
                    <a:lnTo>
                      <a:pt x="571" y="206"/>
                    </a:lnTo>
                    <a:lnTo>
                      <a:pt x="555" y="199"/>
                    </a:lnTo>
                    <a:lnTo>
                      <a:pt x="538" y="194"/>
                    </a:lnTo>
                    <a:lnTo>
                      <a:pt x="522" y="190"/>
                    </a:lnTo>
                    <a:lnTo>
                      <a:pt x="504" y="187"/>
                    </a:lnTo>
                    <a:lnTo>
                      <a:pt x="487" y="186"/>
                    </a:lnTo>
                    <a:lnTo>
                      <a:pt x="467" y="185"/>
                    </a:lnTo>
                    <a:lnTo>
                      <a:pt x="448" y="186"/>
                    </a:lnTo>
                    <a:lnTo>
                      <a:pt x="430" y="187"/>
                    </a:lnTo>
                    <a:lnTo>
                      <a:pt x="413" y="190"/>
                    </a:lnTo>
                    <a:lnTo>
                      <a:pt x="395" y="194"/>
                    </a:lnTo>
                    <a:lnTo>
                      <a:pt x="379" y="199"/>
                    </a:lnTo>
                    <a:lnTo>
                      <a:pt x="363" y="206"/>
                    </a:lnTo>
                    <a:lnTo>
                      <a:pt x="347" y="214"/>
                    </a:lnTo>
                    <a:lnTo>
                      <a:pt x="333" y="223"/>
                    </a:lnTo>
                    <a:lnTo>
                      <a:pt x="318" y="232"/>
                    </a:lnTo>
                    <a:lnTo>
                      <a:pt x="305" y="244"/>
                    </a:lnTo>
                    <a:lnTo>
                      <a:pt x="292" y="255"/>
                    </a:lnTo>
                    <a:lnTo>
                      <a:pt x="282" y="267"/>
                    </a:lnTo>
                    <a:lnTo>
                      <a:pt x="272" y="280"/>
                    </a:lnTo>
                    <a:lnTo>
                      <a:pt x="262" y="294"/>
                    </a:lnTo>
                    <a:lnTo>
                      <a:pt x="255" y="308"/>
                    </a:lnTo>
                    <a:lnTo>
                      <a:pt x="248" y="324"/>
                    </a:lnTo>
                    <a:lnTo>
                      <a:pt x="241" y="341"/>
                    </a:lnTo>
                    <a:lnTo>
                      <a:pt x="234" y="358"/>
                    </a:lnTo>
                    <a:lnTo>
                      <a:pt x="230" y="374"/>
                    </a:lnTo>
                    <a:lnTo>
                      <a:pt x="227" y="389"/>
                    </a:lnTo>
                    <a:lnTo>
                      <a:pt x="224" y="406"/>
                    </a:lnTo>
                    <a:lnTo>
                      <a:pt x="222" y="425"/>
                    </a:lnTo>
                    <a:lnTo>
                      <a:pt x="220" y="474"/>
                    </a:lnTo>
                    <a:lnTo>
                      <a:pt x="715" y="474"/>
                    </a:lnTo>
                    <a:lnTo>
                      <a:pt x="712" y="429"/>
                    </a:lnTo>
                    <a:lnTo>
                      <a:pt x="710" y="410"/>
                    </a:lnTo>
                    <a:lnTo>
                      <a:pt x="708" y="39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5" name="Freeform 38"/>
              <p:cNvSpPr>
                <a:spLocks noEditPoints="1"/>
              </p:cNvSpPr>
              <p:nvPr userDrawn="1"/>
            </p:nvSpPr>
            <p:spPr bwMode="auto">
              <a:xfrm>
                <a:off x="5431" y="4045"/>
                <a:ext cx="69" cy="87"/>
              </a:xfrm>
              <a:custGeom>
                <a:avLst/>
                <a:gdLst>
                  <a:gd name="T0" fmla="*/ 0 w 895"/>
                  <a:gd name="T1" fmla="*/ 0 h 1129"/>
                  <a:gd name="T2" fmla="*/ 0 w 895"/>
                  <a:gd name="T3" fmla="*/ 0 h 1129"/>
                  <a:gd name="T4" fmla="*/ 0 w 895"/>
                  <a:gd name="T5" fmla="*/ 0 h 1129"/>
                  <a:gd name="T6" fmla="*/ 0 w 895"/>
                  <a:gd name="T7" fmla="*/ 0 h 1129"/>
                  <a:gd name="T8" fmla="*/ 0 w 895"/>
                  <a:gd name="T9" fmla="*/ 0 h 1129"/>
                  <a:gd name="T10" fmla="*/ 0 w 895"/>
                  <a:gd name="T11" fmla="*/ 0 h 1129"/>
                  <a:gd name="T12" fmla="*/ 0 w 895"/>
                  <a:gd name="T13" fmla="*/ 0 h 1129"/>
                  <a:gd name="T14" fmla="*/ 0 w 895"/>
                  <a:gd name="T15" fmla="*/ 0 h 1129"/>
                  <a:gd name="T16" fmla="*/ 0 w 895"/>
                  <a:gd name="T17" fmla="*/ 0 h 1129"/>
                  <a:gd name="T18" fmla="*/ 0 w 895"/>
                  <a:gd name="T19" fmla="*/ 0 h 1129"/>
                  <a:gd name="T20" fmla="*/ 0 w 895"/>
                  <a:gd name="T21" fmla="*/ 0 h 1129"/>
                  <a:gd name="T22" fmla="*/ 0 w 895"/>
                  <a:gd name="T23" fmla="*/ 0 h 1129"/>
                  <a:gd name="T24" fmla="*/ 0 w 895"/>
                  <a:gd name="T25" fmla="*/ 0 h 1129"/>
                  <a:gd name="T26" fmla="*/ 0 w 895"/>
                  <a:gd name="T27" fmla="*/ 0 h 1129"/>
                  <a:gd name="T28" fmla="*/ 0 w 895"/>
                  <a:gd name="T29" fmla="*/ 0 h 1129"/>
                  <a:gd name="T30" fmla="*/ 0 w 895"/>
                  <a:gd name="T31" fmla="*/ 0 h 1129"/>
                  <a:gd name="T32" fmla="*/ 0 w 895"/>
                  <a:gd name="T33" fmla="*/ 0 h 1129"/>
                  <a:gd name="T34" fmla="*/ 0 w 895"/>
                  <a:gd name="T35" fmla="*/ 0 h 1129"/>
                  <a:gd name="T36" fmla="*/ 0 w 895"/>
                  <a:gd name="T37" fmla="*/ 0 h 1129"/>
                  <a:gd name="T38" fmla="*/ 0 w 895"/>
                  <a:gd name="T39" fmla="*/ 0 h 1129"/>
                  <a:gd name="T40" fmla="*/ 0 w 895"/>
                  <a:gd name="T41" fmla="*/ 0 h 1129"/>
                  <a:gd name="T42" fmla="*/ 0 w 895"/>
                  <a:gd name="T43" fmla="*/ 0 h 1129"/>
                  <a:gd name="T44" fmla="*/ 0 w 895"/>
                  <a:gd name="T45" fmla="*/ 0 h 1129"/>
                  <a:gd name="T46" fmla="*/ 0 w 895"/>
                  <a:gd name="T47" fmla="*/ 0 h 1129"/>
                  <a:gd name="T48" fmla="*/ 0 w 895"/>
                  <a:gd name="T49" fmla="*/ 0 h 1129"/>
                  <a:gd name="T50" fmla="*/ 0 w 895"/>
                  <a:gd name="T51" fmla="*/ 0 h 1129"/>
                  <a:gd name="T52" fmla="*/ 0 w 895"/>
                  <a:gd name="T53" fmla="*/ 0 h 1129"/>
                  <a:gd name="T54" fmla="*/ 0 w 895"/>
                  <a:gd name="T55" fmla="*/ 0 h 1129"/>
                  <a:gd name="T56" fmla="*/ 0 w 895"/>
                  <a:gd name="T57" fmla="*/ 0 h 1129"/>
                  <a:gd name="T58" fmla="*/ 0 w 895"/>
                  <a:gd name="T59" fmla="*/ 0 h 1129"/>
                  <a:gd name="T60" fmla="*/ 0 w 895"/>
                  <a:gd name="T61" fmla="*/ 0 h 1129"/>
                  <a:gd name="T62" fmla="*/ 0 w 895"/>
                  <a:gd name="T63" fmla="*/ 0 h 1129"/>
                  <a:gd name="T64" fmla="*/ 0 w 895"/>
                  <a:gd name="T65" fmla="*/ 0 h 1129"/>
                  <a:gd name="T66" fmla="*/ 0 w 895"/>
                  <a:gd name="T67" fmla="*/ 0 h 1129"/>
                  <a:gd name="T68" fmla="*/ 0 w 895"/>
                  <a:gd name="T69" fmla="*/ 0 h 1129"/>
                  <a:gd name="T70" fmla="*/ 0 w 895"/>
                  <a:gd name="T71" fmla="*/ 0 h 1129"/>
                  <a:gd name="T72" fmla="*/ 0 w 895"/>
                  <a:gd name="T73" fmla="*/ 0 h 1129"/>
                  <a:gd name="T74" fmla="*/ 0 w 895"/>
                  <a:gd name="T75" fmla="*/ 0 h 1129"/>
                  <a:gd name="T76" fmla="*/ 0 w 895"/>
                  <a:gd name="T77" fmla="*/ 0 h 1129"/>
                  <a:gd name="T78" fmla="*/ 0 w 895"/>
                  <a:gd name="T79" fmla="*/ 0 h 1129"/>
                  <a:gd name="T80" fmla="*/ 0 w 895"/>
                  <a:gd name="T81" fmla="*/ 0 h 1129"/>
                  <a:gd name="T82" fmla="*/ 0 w 895"/>
                  <a:gd name="T83" fmla="*/ 0 h 1129"/>
                  <a:gd name="T84" fmla="*/ 0 w 895"/>
                  <a:gd name="T85" fmla="*/ 0 h 1129"/>
                  <a:gd name="T86" fmla="*/ 0 w 895"/>
                  <a:gd name="T87" fmla="*/ 0 h 1129"/>
                  <a:gd name="T88" fmla="*/ 0 w 895"/>
                  <a:gd name="T89" fmla="*/ 0 h 1129"/>
                  <a:gd name="T90" fmla="*/ 0 w 895"/>
                  <a:gd name="T91" fmla="*/ 0 h 1129"/>
                  <a:gd name="T92" fmla="*/ 0 w 895"/>
                  <a:gd name="T93" fmla="*/ 0 h 1129"/>
                  <a:gd name="T94" fmla="*/ 0 w 895"/>
                  <a:gd name="T95" fmla="*/ 0 h 1129"/>
                  <a:gd name="T96" fmla="*/ 0 w 895"/>
                  <a:gd name="T97" fmla="*/ 0 h 1129"/>
                  <a:gd name="T98" fmla="*/ 0 w 895"/>
                  <a:gd name="T99" fmla="*/ 0 h 1129"/>
                  <a:gd name="T100" fmla="*/ 0 w 895"/>
                  <a:gd name="T101" fmla="*/ 0 h 1129"/>
                  <a:gd name="T102" fmla="*/ 0 w 895"/>
                  <a:gd name="T103" fmla="*/ 0 h 1129"/>
                  <a:gd name="T104" fmla="*/ 0 w 895"/>
                  <a:gd name="T105" fmla="*/ 0 h 1129"/>
                  <a:gd name="T106" fmla="*/ 0 w 895"/>
                  <a:gd name="T107" fmla="*/ 0 h 1129"/>
                  <a:gd name="T108" fmla="*/ 0 w 895"/>
                  <a:gd name="T109" fmla="*/ 0 h 1129"/>
                  <a:gd name="T110" fmla="*/ 0 w 895"/>
                  <a:gd name="T111" fmla="*/ 0 h 1129"/>
                  <a:gd name="T112" fmla="*/ 0 w 895"/>
                  <a:gd name="T113" fmla="*/ 0 h 1129"/>
                  <a:gd name="T114" fmla="*/ 0 w 895"/>
                  <a:gd name="T115" fmla="*/ 0 h 1129"/>
                  <a:gd name="T116" fmla="*/ 0 w 895"/>
                  <a:gd name="T117" fmla="*/ 0 h 1129"/>
                  <a:gd name="T118" fmla="*/ 0 w 895"/>
                  <a:gd name="T119" fmla="*/ 0 h 1129"/>
                  <a:gd name="T120" fmla="*/ 0 w 895"/>
                  <a:gd name="T121" fmla="*/ 0 h 112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895" h="1129">
                    <a:moveTo>
                      <a:pt x="677" y="1116"/>
                    </a:moveTo>
                    <a:lnTo>
                      <a:pt x="677" y="1016"/>
                    </a:lnTo>
                    <a:lnTo>
                      <a:pt x="661" y="1031"/>
                    </a:lnTo>
                    <a:lnTo>
                      <a:pt x="646" y="1044"/>
                    </a:lnTo>
                    <a:lnTo>
                      <a:pt x="630" y="1057"/>
                    </a:lnTo>
                    <a:lnTo>
                      <a:pt x="615" y="1068"/>
                    </a:lnTo>
                    <a:lnTo>
                      <a:pt x="599" y="1078"/>
                    </a:lnTo>
                    <a:lnTo>
                      <a:pt x="584" y="1088"/>
                    </a:lnTo>
                    <a:lnTo>
                      <a:pt x="567" y="1096"/>
                    </a:lnTo>
                    <a:lnTo>
                      <a:pt x="551" y="1103"/>
                    </a:lnTo>
                    <a:lnTo>
                      <a:pt x="534" y="1109"/>
                    </a:lnTo>
                    <a:lnTo>
                      <a:pt x="516" y="1115"/>
                    </a:lnTo>
                    <a:lnTo>
                      <a:pt x="496" y="1119"/>
                    </a:lnTo>
                    <a:lnTo>
                      <a:pt x="477" y="1122"/>
                    </a:lnTo>
                    <a:lnTo>
                      <a:pt x="455" y="1125"/>
                    </a:lnTo>
                    <a:lnTo>
                      <a:pt x="432" y="1127"/>
                    </a:lnTo>
                    <a:lnTo>
                      <a:pt x="408" y="1128"/>
                    </a:lnTo>
                    <a:lnTo>
                      <a:pt x="383" y="1129"/>
                    </a:lnTo>
                    <a:lnTo>
                      <a:pt x="359" y="1128"/>
                    </a:lnTo>
                    <a:lnTo>
                      <a:pt x="336" y="1127"/>
                    </a:lnTo>
                    <a:lnTo>
                      <a:pt x="314" y="1125"/>
                    </a:lnTo>
                    <a:lnTo>
                      <a:pt x="292" y="1123"/>
                    </a:lnTo>
                    <a:lnTo>
                      <a:pt x="270" y="1119"/>
                    </a:lnTo>
                    <a:lnTo>
                      <a:pt x="250" y="1115"/>
                    </a:lnTo>
                    <a:lnTo>
                      <a:pt x="231" y="1110"/>
                    </a:lnTo>
                    <a:lnTo>
                      <a:pt x="212" y="1104"/>
                    </a:lnTo>
                    <a:lnTo>
                      <a:pt x="193" y="1097"/>
                    </a:lnTo>
                    <a:lnTo>
                      <a:pt x="176" y="1090"/>
                    </a:lnTo>
                    <a:lnTo>
                      <a:pt x="159" y="1082"/>
                    </a:lnTo>
                    <a:lnTo>
                      <a:pt x="144" y="1072"/>
                    </a:lnTo>
                    <a:lnTo>
                      <a:pt x="129" y="1063"/>
                    </a:lnTo>
                    <a:lnTo>
                      <a:pt x="115" y="1053"/>
                    </a:lnTo>
                    <a:lnTo>
                      <a:pt x="101" y="1041"/>
                    </a:lnTo>
                    <a:lnTo>
                      <a:pt x="88" y="1029"/>
                    </a:lnTo>
                    <a:lnTo>
                      <a:pt x="77" y="1017"/>
                    </a:lnTo>
                    <a:lnTo>
                      <a:pt x="67" y="1005"/>
                    </a:lnTo>
                    <a:lnTo>
                      <a:pt x="59" y="992"/>
                    </a:lnTo>
                    <a:lnTo>
                      <a:pt x="49" y="980"/>
                    </a:lnTo>
                    <a:lnTo>
                      <a:pt x="42" y="966"/>
                    </a:lnTo>
                    <a:lnTo>
                      <a:pt x="35" y="953"/>
                    </a:lnTo>
                    <a:lnTo>
                      <a:pt x="28" y="938"/>
                    </a:lnTo>
                    <a:lnTo>
                      <a:pt x="22" y="924"/>
                    </a:lnTo>
                    <a:lnTo>
                      <a:pt x="17" y="909"/>
                    </a:lnTo>
                    <a:lnTo>
                      <a:pt x="13" y="894"/>
                    </a:lnTo>
                    <a:lnTo>
                      <a:pt x="9" y="877"/>
                    </a:lnTo>
                    <a:lnTo>
                      <a:pt x="7" y="861"/>
                    </a:lnTo>
                    <a:lnTo>
                      <a:pt x="4" y="845"/>
                    </a:lnTo>
                    <a:lnTo>
                      <a:pt x="2" y="827"/>
                    </a:lnTo>
                    <a:lnTo>
                      <a:pt x="1" y="810"/>
                    </a:lnTo>
                    <a:lnTo>
                      <a:pt x="0" y="792"/>
                    </a:lnTo>
                    <a:lnTo>
                      <a:pt x="1" y="774"/>
                    </a:lnTo>
                    <a:lnTo>
                      <a:pt x="2" y="757"/>
                    </a:lnTo>
                    <a:lnTo>
                      <a:pt x="5" y="740"/>
                    </a:lnTo>
                    <a:lnTo>
                      <a:pt x="7" y="723"/>
                    </a:lnTo>
                    <a:lnTo>
                      <a:pt x="10" y="708"/>
                    </a:lnTo>
                    <a:lnTo>
                      <a:pt x="15" y="692"/>
                    </a:lnTo>
                    <a:lnTo>
                      <a:pt x="19" y="677"/>
                    </a:lnTo>
                    <a:lnTo>
                      <a:pt x="25" y="662"/>
                    </a:lnTo>
                    <a:lnTo>
                      <a:pt x="32" y="648"/>
                    </a:lnTo>
                    <a:lnTo>
                      <a:pt x="39" y="634"/>
                    </a:lnTo>
                    <a:lnTo>
                      <a:pt x="47" y="621"/>
                    </a:lnTo>
                    <a:lnTo>
                      <a:pt x="55" y="608"/>
                    </a:lnTo>
                    <a:lnTo>
                      <a:pt x="66" y="596"/>
                    </a:lnTo>
                    <a:lnTo>
                      <a:pt x="75" y="583"/>
                    </a:lnTo>
                    <a:lnTo>
                      <a:pt x="87" y="572"/>
                    </a:lnTo>
                    <a:lnTo>
                      <a:pt x="99" y="561"/>
                    </a:lnTo>
                    <a:lnTo>
                      <a:pt x="111" y="551"/>
                    </a:lnTo>
                    <a:lnTo>
                      <a:pt x="124" y="541"/>
                    </a:lnTo>
                    <a:lnTo>
                      <a:pt x="138" y="531"/>
                    </a:lnTo>
                    <a:lnTo>
                      <a:pt x="153" y="523"/>
                    </a:lnTo>
                    <a:lnTo>
                      <a:pt x="169" y="515"/>
                    </a:lnTo>
                    <a:lnTo>
                      <a:pt x="184" y="509"/>
                    </a:lnTo>
                    <a:lnTo>
                      <a:pt x="201" y="501"/>
                    </a:lnTo>
                    <a:lnTo>
                      <a:pt x="218" y="496"/>
                    </a:lnTo>
                    <a:lnTo>
                      <a:pt x="236" y="491"/>
                    </a:lnTo>
                    <a:lnTo>
                      <a:pt x="255" y="487"/>
                    </a:lnTo>
                    <a:lnTo>
                      <a:pt x="274" y="483"/>
                    </a:lnTo>
                    <a:lnTo>
                      <a:pt x="294" y="479"/>
                    </a:lnTo>
                    <a:lnTo>
                      <a:pt x="315" y="477"/>
                    </a:lnTo>
                    <a:lnTo>
                      <a:pt x="337" y="475"/>
                    </a:lnTo>
                    <a:lnTo>
                      <a:pt x="358" y="474"/>
                    </a:lnTo>
                    <a:lnTo>
                      <a:pt x="381" y="474"/>
                    </a:lnTo>
                    <a:lnTo>
                      <a:pt x="673" y="474"/>
                    </a:lnTo>
                    <a:lnTo>
                      <a:pt x="673" y="395"/>
                    </a:lnTo>
                    <a:lnTo>
                      <a:pt x="672" y="370"/>
                    </a:lnTo>
                    <a:lnTo>
                      <a:pt x="669" y="346"/>
                    </a:lnTo>
                    <a:lnTo>
                      <a:pt x="664" y="324"/>
                    </a:lnTo>
                    <a:lnTo>
                      <a:pt x="658" y="303"/>
                    </a:lnTo>
                    <a:lnTo>
                      <a:pt x="650" y="284"/>
                    </a:lnTo>
                    <a:lnTo>
                      <a:pt x="641" y="268"/>
                    </a:lnTo>
                    <a:lnTo>
                      <a:pt x="634" y="260"/>
                    </a:lnTo>
                    <a:lnTo>
                      <a:pt x="628" y="252"/>
                    </a:lnTo>
                    <a:lnTo>
                      <a:pt x="622" y="246"/>
                    </a:lnTo>
                    <a:lnTo>
                      <a:pt x="615" y="240"/>
                    </a:lnTo>
                    <a:lnTo>
                      <a:pt x="607" y="233"/>
                    </a:lnTo>
                    <a:lnTo>
                      <a:pt x="599" y="227"/>
                    </a:lnTo>
                    <a:lnTo>
                      <a:pt x="581" y="217"/>
                    </a:lnTo>
                    <a:lnTo>
                      <a:pt x="562" y="208"/>
                    </a:lnTo>
                    <a:lnTo>
                      <a:pt x="540" y="201"/>
                    </a:lnTo>
                    <a:lnTo>
                      <a:pt x="516" y="196"/>
                    </a:lnTo>
                    <a:lnTo>
                      <a:pt x="490" y="192"/>
                    </a:lnTo>
                    <a:lnTo>
                      <a:pt x="462" y="190"/>
                    </a:lnTo>
                    <a:lnTo>
                      <a:pt x="431" y="189"/>
                    </a:lnTo>
                    <a:lnTo>
                      <a:pt x="409" y="190"/>
                    </a:lnTo>
                    <a:lnTo>
                      <a:pt x="388" y="191"/>
                    </a:lnTo>
                    <a:lnTo>
                      <a:pt x="369" y="193"/>
                    </a:lnTo>
                    <a:lnTo>
                      <a:pt x="350" y="195"/>
                    </a:lnTo>
                    <a:lnTo>
                      <a:pt x="332" y="198"/>
                    </a:lnTo>
                    <a:lnTo>
                      <a:pt x="316" y="202"/>
                    </a:lnTo>
                    <a:lnTo>
                      <a:pt x="301" y="207"/>
                    </a:lnTo>
                    <a:lnTo>
                      <a:pt x="288" y="213"/>
                    </a:lnTo>
                    <a:lnTo>
                      <a:pt x="274" y="220"/>
                    </a:lnTo>
                    <a:lnTo>
                      <a:pt x="262" y="227"/>
                    </a:lnTo>
                    <a:lnTo>
                      <a:pt x="249" y="235"/>
                    </a:lnTo>
                    <a:lnTo>
                      <a:pt x="237" y="246"/>
                    </a:lnTo>
                    <a:lnTo>
                      <a:pt x="226" y="256"/>
                    </a:lnTo>
                    <a:lnTo>
                      <a:pt x="213" y="269"/>
                    </a:lnTo>
                    <a:lnTo>
                      <a:pt x="202" y="281"/>
                    </a:lnTo>
                    <a:lnTo>
                      <a:pt x="190" y="296"/>
                    </a:lnTo>
                    <a:lnTo>
                      <a:pt x="44" y="159"/>
                    </a:lnTo>
                    <a:lnTo>
                      <a:pt x="64" y="137"/>
                    </a:lnTo>
                    <a:lnTo>
                      <a:pt x="83" y="117"/>
                    </a:lnTo>
                    <a:lnTo>
                      <a:pt x="103" y="99"/>
                    </a:lnTo>
                    <a:lnTo>
                      <a:pt x="124" y="83"/>
                    </a:lnTo>
                    <a:lnTo>
                      <a:pt x="145" y="68"/>
                    </a:lnTo>
                    <a:lnTo>
                      <a:pt x="165" y="56"/>
                    </a:lnTo>
                    <a:lnTo>
                      <a:pt x="187" y="44"/>
                    </a:lnTo>
                    <a:lnTo>
                      <a:pt x="209" y="35"/>
                    </a:lnTo>
                    <a:lnTo>
                      <a:pt x="233" y="27"/>
                    </a:lnTo>
                    <a:lnTo>
                      <a:pt x="258" y="20"/>
                    </a:lnTo>
                    <a:lnTo>
                      <a:pt x="284" y="13"/>
                    </a:lnTo>
                    <a:lnTo>
                      <a:pt x="312" y="8"/>
                    </a:lnTo>
                    <a:lnTo>
                      <a:pt x="342" y="5"/>
                    </a:lnTo>
                    <a:lnTo>
                      <a:pt x="373" y="2"/>
                    </a:lnTo>
                    <a:lnTo>
                      <a:pt x="405" y="1"/>
                    </a:lnTo>
                    <a:lnTo>
                      <a:pt x="440" y="0"/>
                    </a:lnTo>
                    <a:lnTo>
                      <a:pt x="468" y="0"/>
                    </a:lnTo>
                    <a:lnTo>
                      <a:pt x="495" y="1"/>
                    </a:lnTo>
                    <a:lnTo>
                      <a:pt x="521" y="3"/>
                    </a:lnTo>
                    <a:lnTo>
                      <a:pt x="546" y="6"/>
                    </a:lnTo>
                    <a:lnTo>
                      <a:pt x="571" y="9"/>
                    </a:lnTo>
                    <a:lnTo>
                      <a:pt x="594" y="13"/>
                    </a:lnTo>
                    <a:lnTo>
                      <a:pt x="617" y="17"/>
                    </a:lnTo>
                    <a:lnTo>
                      <a:pt x="639" y="24"/>
                    </a:lnTo>
                    <a:lnTo>
                      <a:pt x="659" y="30"/>
                    </a:lnTo>
                    <a:lnTo>
                      <a:pt x="680" y="37"/>
                    </a:lnTo>
                    <a:lnTo>
                      <a:pt x="699" y="44"/>
                    </a:lnTo>
                    <a:lnTo>
                      <a:pt x="717" y="53"/>
                    </a:lnTo>
                    <a:lnTo>
                      <a:pt x="734" y="62"/>
                    </a:lnTo>
                    <a:lnTo>
                      <a:pt x="751" y="72"/>
                    </a:lnTo>
                    <a:lnTo>
                      <a:pt x="766" y="83"/>
                    </a:lnTo>
                    <a:lnTo>
                      <a:pt x="781" y="94"/>
                    </a:lnTo>
                    <a:lnTo>
                      <a:pt x="794" y="107"/>
                    </a:lnTo>
                    <a:lnTo>
                      <a:pt x="808" y="119"/>
                    </a:lnTo>
                    <a:lnTo>
                      <a:pt x="819" y="134"/>
                    </a:lnTo>
                    <a:lnTo>
                      <a:pt x="831" y="147"/>
                    </a:lnTo>
                    <a:lnTo>
                      <a:pt x="841" y="163"/>
                    </a:lnTo>
                    <a:lnTo>
                      <a:pt x="850" y="178"/>
                    </a:lnTo>
                    <a:lnTo>
                      <a:pt x="859" y="195"/>
                    </a:lnTo>
                    <a:lnTo>
                      <a:pt x="866" y="213"/>
                    </a:lnTo>
                    <a:lnTo>
                      <a:pt x="873" y="231"/>
                    </a:lnTo>
                    <a:lnTo>
                      <a:pt x="878" y="250"/>
                    </a:lnTo>
                    <a:lnTo>
                      <a:pt x="883" y="270"/>
                    </a:lnTo>
                    <a:lnTo>
                      <a:pt x="888" y="289"/>
                    </a:lnTo>
                    <a:lnTo>
                      <a:pt x="891" y="310"/>
                    </a:lnTo>
                    <a:lnTo>
                      <a:pt x="893" y="332"/>
                    </a:lnTo>
                    <a:lnTo>
                      <a:pt x="894" y="355"/>
                    </a:lnTo>
                    <a:lnTo>
                      <a:pt x="895" y="379"/>
                    </a:lnTo>
                    <a:lnTo>
                      <a:pt x="895" y="1116"/>
                    </a:lnTo>
                    <a:lnTo>
                      <a:pt x="677" y="1116"/>
                    </a:lnTo>
                    <a:close/>
                    <a:moveTo>
                      <a:pt x="673" y="629"/>
                    </a:moveTo>
                    <a:lnTo>
                      <a:pt x="413" y="629"/>
                    </a:lnTo>
                    <a:lnTo>
                      <a:pt x="390" y="629"/>
                    </a:lnTo>
                    <a:lnTo>
                      <a:pt x="368" y="631"/>
                    </a:lnTo>
                    <a:lnTo>
                      <a:pt x="347" y="634"/>
                    </a:lnTo>
                    <a:lnTo>
                      <a:pt x="327" y="638"/>
                    </a:lnTo>
                    <a:lnTo>
                      <a:pt x="310" y="645"/>
                    </a:lnTo>
                    <a:lnTo>
                      <a:pt x="293" y="651"/>
                    </a:lnTo>
                    <a:lnTo>
                      <a:pt x="278" y="659"/>
                    </a:lnTo>
                    <a:lnTo>
                      <a:pt x="265" y="668"/>
                    </a:lnTo>
                    <a:lnTo>
                      <a:pt x="254" y="679"/>
                    </a:lnTo>
                    <a:lnTo>
                      <a:pt x="244" y="690"/>
                    </a:lnTo>
                    <a:lnTo>
                      <a:pt x="235" y="704"/>
                    </a:lnTo>
                    <a:lnTo>
                      <a:pt x="229" y="718"/>
                    </a:lnTo>
                    <a:lnTo>
                      <a:pt x="222" y="734"/>
                    </a:lnTo>
                    <a:lnTo>
                      <a:pt x="219" y="750"/>
                    </a:lnTo>
                    <a:lnTo>
                      <a:pt x="217" y="768"/>
                    </a:lnTo>
                    <a:lnTo>
                      <a:pt x="216" y="788"/>
                    </a:lnTo>
                    <a:lnTo>
                      <a:pt x="217" y="806"/>
                    </a:lnTo>
                    <a:lnTo>
                      <a:pt x="219" y="824"/>
                    </a:lnTo>
                    <a:lnTo>
                      <a:pt x="224" y="841"/>
                    </a:lnTo>
                    <a:lnTo>
                      <a:pt x="229" y="856"/>
                    </a:lnTo>
                    <a:lnTo>
                      <a:pt x="236" y="870"/>
                    </a:lnTo>
                    <a:lnTo>
                      <a:pt x="244" y="883"/>
                    </a:lnTo>
                    <a:lnTo>
                      <a:pt x="255" y="895"/>
                    </a:lnTo>
                    <a:lnTo>
                      <a:pt x="266" y="905"/>
                    </a:lnTo>
                    <a:lnTo>
                      <a:pt x="280" y="914"/>
                    </a:lnTo>
                    <a:lnTo>
                      <a:pt x="295" y="922"/>
                    </a:lnTo>
                    <a:lnTo>
                      <a:pt x="312" y="929"/>
                    </a:lnTo>
                    <a:lnTo>
                      <a:pt x="329" y="934"/>
                    </a:lnTo>
                    <a:lnTo>
                      <a:pt x="349" y="938"/>
                    </a:lnTo>
                    <a:lnTo>
                      <a:pt x="371" y="941"/>
                    </a:lnTo>
                    <a:lnTo>
                      <a:pt x="394" y="944"/>
                    </a:lnTo>
                    <a:lnTo>
                      <a:pt x="419" y="945"/>
                    </a:lnTo>
                    <a:lnTo>
                      <a:pt x="453" y="944"/>
                    </a:lnTo>
                    <a:lnTo>
                      <a:pt x="484" y="941"/>
                    </a:lnTo>
                    <a:lnTo>
                      <a:pt x="512" y="937"/>
                    </a:lnTo>
                    <a:lnTo>
                      <a:pt x="537" y="932"/>
                    </a:lnTo>
                    <a:lnTo>
                      <a:pt x="548" y="929"/>
                    </a:lnTo>
                    <a:lnTo>
                      <a:pt x="560" y="925"/>
                    </a:lnTo>
                    <a:lnTo>
                      <a:pt x="571" y="920"/>
                    </a:lnTo>
                    <a:lnTo>
                      <a:pt x="583" y="913"/>
                    </a:lnTo>
                    <a:lnTo>
                      <a:pt x="593" y="906"/>
                    </a:lnTo>
                    <a:lnTo>
                      <a:pt x="604" y="899"/>
                    </a:lnTo>
                    <a:lnTo>
                      <a:pt x="615" y="891"/>
                    </a:lnTo>
                    <a:lnTo>
                      <a:pt x="625" y="881"/>
                    </a:lnTo>
                    <a:lnTo>
                      <a:pt x="630" y="875"/>
                    </a:lnTo>
                    <a:lnTo>
                      <a:pt x="636" y="868"/>
                    </a:lnTo>
                    <a:lnTo>
                      <a:pt x="646" y="853"/>
                    </a:lnTo>
                    <a:lnTo>
                      <a:pt x="654" y="836"/>
                    </a:lnTo>
                    <a:lnTo>
                      <a:pt x="660" y="816"/>
                    </a:lnTo>
                    <a:lnTo>
                      <a:pt x="666" y="795"/>
                    </a:lnTo>
                    <a:lnTo>
                      <a:pt x="670" y="771"/>
                    </a:lnTo>
                    <a:lnTo>
                      <a:pt x="672" y="745"/>
                    </a:lnTo>
                    <a:lnTo>
                      <a:pt x="673" y="718"/>
                    </a:lnTo>
                    <a:lnTo>
                      <a:pt x="673" y="62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6" name="Freeform 39"/>
              <p:cNvSpPr>
                <a:spLocks/>
              </p:cNvSpPr>
              <p:nvPr userDrawn="1"/>
            </p:nvSpPr>
            <p:spPr bwMode="auto">
              <a:xfrm>
                <a:off x="5526" y="4011"/>
                <a:ext cx="34" cy="120"/>
              </a:xfrm>
              <a:custGeom>
                <a:avLst/>
                <a:gdLst>
                  <a:gd name="T0" fmla="*/ 0 w 440"/>
                  <a:gd name="T1" fmla="*/ 0 h 1549"/>
                  <a:gd name="T2" fmla="*/ 0 w 440"/>
                  <a:gd name="T3" fmla="*/ 0 h 1549"/>
                  <a:gd name="T4" fmla="*/ 0 w 440"/>
                  <a:gd name="T5" fmla="*/ 0 h 1549"/>
                  <a:gd name="T6" fmla="*/ 0 w 440"/>
                  <a:gd name="T7" fmla="*/ 0 h 1549"/>
                  <a:gd name="T8" fmla="*/ 0 w 440"/>
                  <a:gd name="T9" fmla="*/ 0 h 1549"/>
                  <a:gd name="T10" fmla="*/ 0 w 440"/>
                  <a:gd name="T11" fmla="*/ 0 h 1549"/>
                  <a:gd name="T12" fmla="*/ 0 w 440"/>
                  <a:gd name="T13" fmla="*/ 0 h 1549"/>
                  <a:gd name="T14" fmla="*/ 0 w 440"/>
                  <a:gd name="T15" fmla="*/ 0 h 1549"/>
                  <a:gd name="T16" fmla="*/ 0 w 440"/>
                  <a:gd name="T17" fmla="*/ 0 h 1549"/>
                  <a:gd name="T18" fmla="*/ 0 w 440"/>
                  <a:gd name="T19" fmla="*/ 0 h 1549"/>
                  <a:gd name="T20" fmla="*/ 0 w 440"/>
                  <a:gd name="T21" fmla="*/ 0 h 1549"/>
                  <a:gd name="T22" fmla="*/ 0 w 440"/>
                  <a:gd name="T23" fmla="*/ 0 h 1549"/>
                  <a:gd name="T24" fmla="*/ 0 w 440"/>
                  <a:gd name="T25" fmla="*/ 0 h 1549"/>
                  <a:gd name="T26" fmla="*/ 0 w 440"/>
                  <a:gd name="T27" fmla="*/ 0 h 1549"/>
                  <a:gd name="T28" fmla="*/ 0 w 440"/>
                  <a:gd name="T29" fmla="*/ 0 h 1549"/>
                  <a:gd name="T30" fmla="*/ 0 w 440"/>
                  <a:gd name="T31" fmla="*/ 0 h 1549"/>
                  <a:gd name="T32" fmla="*/ 0 w 440"/>
                  <a:gd name="T33" fmla="*/ 0 h 1549"/>
                  <a:gd name="T34" fmla="*/ 0 w 440"/>
                  <a:gd name="T35" fmla="*/ 0 h 1549"/>
                  <a:gd name="T36" fmla="*/ 0 w 440"/>
                  <a:gd name="T37" fmla="*/ 0 h 1549"/>
                  <a:gd name="T38" fmla="*/ 0 w 440"/>
                  <a:gd name="T39" fmla="*/ 0 h 1549"/>
                  <a:gd name="T40" fmla="*/ 0 w 440"/>
                  <a:gd name="T41" fmla="*/ 0 h 1549"/>
                  <a:gd name="T42" fmla="*/ 0 w 440"/>
                  <a:gd name="T43" fmla="*/ 0 h 1549"/>
                  <a:gd name="T44" fmla="*/ 0 w 440"/>
                  <a:gd name="T45" fmla="*/ 0 h 1549"/>
                  <a:gd name="T46" fmla="*/ 0 w 440"/>
                  <a:gd name="T47" fmla="*/ 0 h 1549"/>
                  <a:gd name="T48" fmla="*/ 0 w 440"/>
                  <a:gd name="T49" fmla="*/ 0 h 1549"/>
                  <a:gd name="T50" fmla="*/ 0 w 440"/>
                  <a:gd name="T51" fmla="*/ 0 h 1549"/>
                  <a:gd name="T52" fmla="*/ 0 w 440"/>
                  <a:gd name="T53" fmla="*/ 0 h 1549"/>
                  <a:gd name="T54" fmla="*/ 0 w 440"/>
                  <a:gd name="T55" fmla="*/ 0 h 1549"/>
                  <a:gd name="T56" fmla="*/ 0 w 440"/>
                  <a:gd name="T57" fmla="*/ 0 h 1549"/>
                  <a:gd name="T58" fmla="*/ 0 w 440"/>
                  <a:gd name="T59" fmla="*/ 0 h 1549"/>
                  <a:gd name="T60" fmla="*/ 0 w 440"/>
                  <a:gd name="T61" fmla="*/ 0 h 1549"/>
                  <a:gd name="T62" fmla="*/ 0 w 440"/>
                  <a:gd name="T63" fmla="*/ 0 h 1549"/>
                  <a:gd name="T64" fmla="*/ 0 w 440"/>
                  <a:gd name="T65" fmla="*/ 0 h 1549"/>
                  <a:gd name="T66" fmla="*/ 0 w 440"/>
                  <a:gd name="T67" fmla="*/ 0 h 1549"/>
                  <a:gd name="T68" fmla="*/ 0 w 440"/>
                  <a:gd name="T69" fmla="*/ 0 h 1549"/>
                  <a:gd name="T70" fmla="*/ 0 w 440"/>
                  <a:gd name="T71" fmla="*/ 0 h 1549"/>
                  <a:gd name="T72" fmla="*/ 0 w 440"/>
                  <a:gd name="T73" fmla="*/ 0 h 1549"/>
                  <a:gd name="T74" fmla="*/ 0 w 440"/>
                  <a:gd name="T75" fmla="*/ 0 h 1549"/>
                  <a:gd name="T76" fmla="*/ 0 w 440"/>
                  <a:gd name="T77" fmla="*/ 0 h 1549"/>
                  <a:gd name="T78" fmla="*/ 0 w 440"/>
                  <a:gd name="T79" fmla="*/ 0 h 1549"/>
                  <a:gd name="T80" fmla="*/ 0 w 440"/>
                  <a:gd name="T81" fmla="*/ 0 h 1549"/>
                  <a:gd name="T82" fmla="*/ 0 w 440"/>
                  <a:gd name="T83" fmla="*/ 0 h 1549"/>
                  <a:gd name="T84" fmla="*/ 0 w 440"/>
                  <a:gd name="T85" fmla="*/ 0 h 1549"/>
                  <a:gd name="T86" fmla="*/ 0 w 440"/>
                  <a:gd name="T87" fmla="*/ 0 h 1549"/>
                  <a:gd name="T88" fmla="*/ 0 w 440"/>
                  <a:gd name="T89" fmla="*/ 0 h 1549"/>
                  <a:gd name="T90" fmla="*/ 0 w 440"/>
                  <a:gd name="T91" fmla="*/ 0 h 1549"/>
                  <a:gd name="T92" fmla="*/ 0 w 440"/>
                  <a:gd name="T93" fmla="*/ 0 h 1549"/>
                  <a:gd name="T94" fmla="*/ 0 w 440"/>
                  <a:gd name="T95" fmla="*/ 0 h 1549"/>
                  <a:gd name="T96" fmla="*/ 0 w 440"/>
                  <a:gd name="T97" fmla="*/ 0 h 1549"/>
                  <a:gd name="T98" fmla="*/ 0 w 440"/>
                  <a:gd name="T99" fmla="*/ 0 h 1549"/>
                  <a:gd name="T100" fmla="*/ 0 w 440"/>
                  <a:gd name="T101" fmla="*/ 0 h 1549"/>
                  <a:gd name="T102" fmla="*/ 0 w 440"/>
                  <a:gd name="T103" fmla="*/ 0 h 1549"/>
                  <a:gd name="T104" fmla="*/ 0 w 440"/>
                  <a:gd name="T105" fmla="*/ 0 h 1549"/>
                  <a:gd name="T106" fmla="*/ 0 w 440"/>
                  <a:gd name="T107" fmla="*/ 0 h 1549"/>
                  <a:gd name="T108" fmla="*/ 0 w 440"/>
                  <a:gd name="T109" fmla="*/ 0 h 1549"/>
                  <a:gd name="T110" fmla="*/ 0 w 440"/>
                  <a:gd name="T111" fmla="*/ 0 h 1549"/>
                  <a:gd name="T112" fmla="*/ 0 w 440"/>
                  <a:gd name="T113" fmla="*/ 0 h 1549"/>
                  <a:gd name="T114" fmla="*/ 0 w 440"/>
                  <a:gd name="T115" fmla="*/ 0 h 154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440" h="1549">
                    <a:moveTo>
                      <a:pt x="303" y="1549"/>
                    </a:moveTo>
                    <a:lnTo>
                      <a:pt x="303" y="1549"/>
                    </a:lnTo>
                    <a:lnTo>
                      <a:pt x="284" y="1549"/>
                    </a:lnTo>
                    <a:lnTo>
                      <a:pt x="267" y="1548"/>
                    </a:lnTo>
                    <a:lnTo>
                      <a:pt x="249" y="1546"/>
                    </a:lnTo>
                    <a:lnTo>
                      <a:pt x="232" y="1544"/>
                    </a:lnTo>
                    <a:lnTo>
                      <a:pt x="216" y="1541"/>
                    </a:lnTo>
                    <a:lnTo>
                      <a:pt x="200" y="1536"/>
                    </a:lnTo>
                    <a:lnTo>
                      <a:pt x="186" y="1532"/>
                    </a:lnTo>
                    <a:lnTo>
                      <a:pt x="171" y="1527"/>
                    </a:lnTo>
                    <a:lnTo>
                      <a:pt x="158" y="1522"/>
                    </a:lnTo>
                    <a:lnTo>
                      <a:pt x="144" y="1516"/>
                    </a:lnTo>
                    <a:lnTo>
                      <a:pt x="132" y="1508"/>
                    </a:lnTo>
                    <a:lnTo>
                      <a:pt x="119" y="1501"/>
                    </a:lnTo>
                    <a:lnTo>
                      <a:pt x="108" y="1492"/>
                    </a:lnTo>
                    <a:lnTo>
                      <a:pt x="96" y="1483"/>
                    </a:lnTo>
                    <a:lnTo>
                      <a:pt x="86" y="1473"/>
                    </a:lnTo>
                    <a:lnTo>
                      <a:pt x="77" y="1463"/>
                    </a:lnTo>
                    <a:lnTo>
                      <a:pt x="67" y="1452"/>
                    </a:lnTo>
                    <a:lnTo>
                      <a:pt x="59" y="1441"/>
                    </a:lnTo>
                    <a:lnTo>
                      <a:pt x="51" y="1429"/>
                    </a:lnTo>
                    <a:lnTo>
                      <a:pt x="44" y="1417"/>
                    </a:lnTo>
                    <a:lnTo>
                      <a:pt x="36" y="1405"/>
                    </a:lnTo>
                    <a:lnTo>
                      <a:pt x="30" y="1392"/>
                    </a:lnTo>
                    <a:lnTo>
                      <a:pt x="25" y="1379"/>
                    </a:lnTo>
                    <a:lnTo>
                      <a:pt x="20" y="1365"/>
                    </a:lnTo>
                    <a:lnTo>
                      <a:pt x="15" y="1352"/>
                    </a:lnTo>
                    <a:lnTo>
                      <a:pt x="11" y="1337"/>
                    </a:lnTo>
                    <a:lnTo>
                      <a:pt x="8" y="1323"/>
                    </a:lnTo>
                    <a:lnTo>
                      <a:pt x="5" y="1308"/>
                    </a:lnTo>
                    <a:lnTo>
                      <a:pt x="3" y="1292"/>
                    </a:lnTo>
                    <a:lnTo>
                      <a:pt x="2" y="1277"/>
                    </a:lnTo>
                    <a:lnTo>
                      <a:pt x="0" y="1245"/>
                    </a:lnTo>
                    <a:lnTo>
                      <a:pt x="0" y="0"/>
                    </a:lnTo>
                    <a:lnTo>
                      <a:pt x="222" y="0"/>
                    </a:lnTo>
                    <a:lnTo>
                      <a:pt x="222" y="1231"/>
                    </a:lnTo>
                    <a:lnTo>
                      <a:pt x="223" y="1247"/>
                    </a:lnTo>
                    <a:lnTo>
                      <a:pt x="224" y="1262"/>
                    </a:lnTo>
                    <a:lnTo>
                      <a:pt x="226" y="1276"/>
                    </a:lnTo>
                    <a:lnTo>
                      <a:pt x="229" y="1288"/>
                    </a:lnTo>
                    <a:lnTo>
                      <a:pt x="232" y="1300"/>
                    </a:lnTo>
                    <a:lnTo>
                      <a:pt x="238" y="1310"/>
                    </a:lnTo>
                    <a:lnTo>
                      <a:pt x="243" y="1319"/>
                    </a:lnTo>
                    <a:lnTo>
                      <a:pt x="249" y="1328"/>
                    </a:lnTo>
                    <a:lnTo>
                      <a:pt x="256" y="1335"/>
                    </a:lnTo>
                    <a:lnTo>
                      <a:pt x="266" y="1342"/>
                    </a:lnTo>
                    <a:lnTo>
                      <a:pt x="275" y="1347"/>
                    </a:lnTo>
                    <a:lnTo>
                      <a:pt x="286" y="1352"/>
                    </a:lnTo>
                    <a:lnTo>
                      <a:pt x="298" y="1356"/>
                    </a:lnTo>
                    <a:lnTo>
                      <a:pt x="311" y="1358"/>
                    </a:lnTo>
                    <a:lnTo>
                      <a:pt x="326" y="1359"/>
                    </a:lnTo>
                    <a:lnTo>
                      <a:pt x="341" y="1360"/>
                    </a:lnTo>
                    <a:lnTo>
                      <a:pt x="440" y="1360"/>
                    </a:lnTo>
                    <a:lnTo>
                      <a:pt x="440" y="1549"/>
                    </a:lnTo>
                    <a:lnTo>
                      <a:pt x="303" y="154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7" name="Freeform 40"/>
              <p:cNvSpPr>
                <a:spLocks/>
              </p:cNvSpPr>
              <p:nvPr userDrawn="1"/>
            </p:nvSpPr>
            <p:spPr bwMode="auto">
              <a:xfrm>
                <a:off x="5571" y="4022"/>
                <a:ext cx="43" cy="109"/>
              </a:xfrm>
              <a:custGeom>
                <a:avLst/>
                <a:gdLst>
                  <a:gd name="T0" fmla="*/ 0 w 561"/>
                  <a:gd name="T1" fmla="*/ 0 h 1418"/>
                  <a:gd name="T2" fmla="*/ 0 w 561"/>
                  <a:gd name="T3" fmla="*/ 0 h 1418"/>
                  <a:gd name="T4" fmla="*/ 0 w 561"/>
                  <a:gd name="T5" fmla="*/ 0 h 1418"/>
                  <a:gd name="T6" fmla="*/ 0 w 561"/>
                  <a:gd name="T7" fmla="*/ 0 h 1418"/>
                  <a:gd name="T8" fmla="*/ 0 w 561"/>
                  <a:gd name="T9" fmla="*/ 0 h 1418"/>
                  <a:gd name="T10" fmla="*/ 0 w 561"/>
                  <a:gd name="T11" fmla="*/ 0 h 1418"/>
                  <a:gd name="T12" fmla="*/ 0 w 561"/>
                  <a:gd name="T13" fmla="*/ 0 h 1418"/>
                  <a:gd name="T14" fmla="*/ 0 w 561"/>
                  <a:gd name="T15" fmla="*/ 0 h 1418"/>
                  <a:gd name="T16" fmla="*/ 0 w 561"/>
                  <a:gd name="T17" fmla="*/ 0 h 1418"/>
                  <a:gd name="T18" fmla="*/ 0 w 561"/>
                  <a:gd name="T19" fmla="*/ 0 h 1418"/>
                  <a:gd name="T20" fmla="*/ 0 w 561"/>
                  <a:gd name="T21" fmla="*/ 0 h 1418"/>
                  <a:gd name="T22" fmla="*/ 0 w 561"/>
                  <a:gd name="T23" fmla="*/ 0 h 1418"/>
                  <a:gd name="T24" fmla="*/ 0 w 561"/>
                  <a:gd name="T25" fmla="*/ 0 h 1418"/>
                  <a:gd name="T26" fmla="*/ 0 w 561"/>
                  <a:gd name="T27" fmla="*/ 0 h 1418"/>
                  <a:gd name="T28" fmla="*/ 0 w 561"/>
                  <a:gd name="T29" fmla="*/ 0 h 1418"/>
                  <a:gd name="T30" fmla="*/ 0 w 561"/>
                  <a:gd name="T31" fmla="*/ 0 h 1418"/>
                  <a:gd name="T32" fmla="*/ 0 w 561"/>
                  <a:gd name="T33" fmla="*/ 0 h 1418"/>
                  <a:gd name="T34" fmla="*/ 0 w 561"/>
                  <a:gd name="T35" fmla="*/ 0 h 1418"/>
                  <a:gd name="T36" fmla="*/ 0 w 561"/>
                  <a:gd name="T37" fmla="*/ 0 h 1418"/>
                  <a:gd name="T38" fmla="*/ 0 w 561"/>
                  <a:gd name="T39" fmla="*/ 0 h 1418"/>
                  <a:gd name="T40" fmla="*/ 0 w 561"/>
                  <a:gd name="T41" fmla="*/ 0 h 1418"/>
                  <a:gd name="T42" fmla="*/ 0 w 561"/>
                  <a:gd name="T43" fmla="*/ 0 h 1418"/>
                  <a:gd name="T44" fmla="*/ 0 w 561"/>
                  <a:gd name="T45" fmla="*/ 0 h 1418"/>
                  <a:gd name="T46" fmla="*/ 0 w 561"/>
                  <a:gd name="T47" fmla="*/ 0 h 1418"/>
                  <a:gd name="T48" fmla="*/ 0 w 561"/>
                  <a:gd name="T49" fmla="*/ 0 h 1418"/>
                  <a:gd name="T50" fmla="*/ 0 w 561"/>
                  <a:gd name="T51" fmla="*/ 0 h 1418"/>
                  <a:gd name="T52" fmla="*/ 0 w 561"/>
                  <a:gd name="T53" fmla="*/ 0 h 1418"/>
                  <a:gd name="T54" fmla="*/ 0 w 561"/>
                  <a:gd name="T55" fmla="*/ 0 h 1418"/>
                  <a:gd name="T56" fmla="*/ 0 w 561"/>
                  <a:gd name="T57" fmla="*/ 0 h 1418"/>
                  <a:gd name="T58" fmla="*/ 0 w 561"/>
                  <a:gd name="T59" fmla="*/ 0 h 1418"/>
                  <a:gd name="T60" fmla="*/ 0 w 561"/>
                  <a:gd name="T61" fmla="*/ 0 h 1418"/>
                  <a:gd name="T62" fmla="*/ 0 w 561"/>
                  <a:gd name="T63" fmla="*/ 0 h 1418"/>
                  <a:gd name="T64" fmla="*/ 0 w 561"/>
                  <a:gd name="T65" fmla="*/ 0 h 141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561" h="1418">
                    <a:moveTo>
                      <a:pt x="429" y="1418"/>
                    </a:moveTo>
                    <a:lnTo>
                      <a:pt x="429" y="1418"/>
                    </a:lnTo>
                    <a:lnTo>
                      <a:pt x="411" y="1418"/>
                    </a:lnTo>
                    <a:lnTo>
                      <a:pt x="393" y="1417"/>
                    </a:lnTo>
                    <a:lnTo>
                      <a:pt x="376" y="1415"/>
                    </a:lnTo>
                    <a:lnTo>
                      <a:pt x="360" y="1413"/>
                    </a:lnTo>
                    <a:lnTo>
                      <a:pt x="344" y="1410"/>
                    </a:lnTo>
                    <a:lnTo>
                      <a:pt x="329" y="1405"/>
                    </a:lnTo>
                    <a:lnTo>
                      <a:pt x="314" y="1401"/>
                    </a:lnTo>
                    <a:lnTo>
                      <a:pt x="300" y="1396"/>
                    </a:lnTo>
                    <a:lnTo>
                      <a:pt x="285" y="1390"/>
                    </a:lnTo>
                    <a:lnTo>
                      <a:pt x="273" y="1384"/>
                    </a:lnTo>
                    <a:lnTo>
                      <a:pt x="260" y="1375"/>
                    </a:lnTo>
                    <a:lnTo>
                      <a:pt x="248" y="1368"/>
                    </a:lnTo>
                    <a:lnTo>
                      <a:pt x="237" y="1359"/>
                    </a:lnTo>
                    <a:lnTo>
                      <a:pt x="225" y="1349"/>
                    </a:lnTo>
                    <a:lnTo>
                      <a:pt x="215" y="1340"/>
                    </a:lnTo>
                    <a:lnTo>
                      <a:pt x="205" y="1329"/>
                    </a:lnTo>
                    <a:lnTo>
                      <a:pt x="195" y="1317"/>
                    </a:lnTo>
                    <a:lnTo>
                      <a:pt x="186" y="1306"/>
                    </a:lnTo>
                    <a:lnTo>
                      <a:pt x="178" y="1294"/>
                    </a:lnTo>
                    <a:lnTo>
                      <a:pt x="170" y="1282"/>
                    </a:lnTo>
                    <a:lnTo>
                      <a:pt x="163" y="1269"/>
                    </a:lnTo>
                    <a:lnTo>
                      <a:pt x="157" y="1256"/>
                    </a:lnTo>
                    <a:lnTo>
                      <a:pt x="151" y="1243"/>
                    </a:lnTo>
                    <a:lnTo>
                      <a:pt x="145" y="1230"/>
                    </a:lnTo>
                    <a:lnTo>
                      <a:pt x="141" y="1216"/>
                    </a:lnTo>
                    <a:lnTo>
                      <a:pt x="137" y="1202"/>
                    </a:lnTo>
                    <a:lnTo>
                      <a:pt x="134" y="1187"/>
                    </a:lnTo>
                    <a:lnTo>
                      <a:pt x="131" y="1173"/>
                    </a:lnTo>
                    <a:lnTo>
                      <a:pt x="129" y="1158"/>
                    </a:lnTo>
                    <a:lnTo>
                      <a:pt x="128" y="1143"/>
                    </a:lnTo>
                    <a:lnTo>
                      <a:pt x="127" y="1127"/>
                    </a:lnTo>
                    <a:lnTo>
                      <a:pt x="127" y="1112"/>
                    </a:lnTo>
                    <a:lnTo>
                      <a:pt x="127" y="504"/>
                    </a:lnTo>
                    <a:lnTo>
                      <a:pt x="0" y="504"/>
                    </a:lnTo>
                    <a:lnTo>
                      <a:pt x="0" y="334"/>
                    </a:lnTo>
                    <a:lnTo>
                      <a:pt x="127" y="334"/>
                    </a:lnTo>
                    <a:lnTo>
                      <a:pt x="127" y="0"/>
                    </a:lnTo>
                    <a:lnTo>
                      <a:pt x="348" y="0"/>
                    </a:lnTo>
                    <a:lnTo>
                      <a:pt x="348" y="334"/>
                    </a:lnTo>
                    <a:lnTo>
                      <a:pt x="561" y="334"/>
                    </a:lnTo>
                    <a:lnTo>
                      <a:pt x="561" y="504"/>
                    </a:lnTo>
                    <a:lnTo>
                      <a:pt x="348" y="504"/>
                    </a:lnTo>
                    <a:lnTo>
                      <a:pt x="348" y="1100"/>
                    </a:lnTo>
                    <a:lnTo>
                      <a:pt x="349" y="1116"/>
                    </a:lnTo>
                    <a:lnTo>
                      <a:pt x="350" y="1130"/>
                    </a:lnTo>
                    <a:lnTo>
                      <a:pt x="352" y="1144"/>
                    </a:lnTo>
                    <a:lnTo>
                      <a:pt x="356" y="1156"/>
                    </a:lnTo>
                    <a:lnTo>
                      <a:pt x="360" y="1168"/>
                    </a:lnTo>
                    <a:lnTo>
                      <a:pt x="365" y="1178"/>
                    </a:lnTo>
                    <a:lnTo>
                      <a:pt x="372" y="1188"/>
                    </a:lnTo>
                    <a:lnTo>
                      <a:pt x="379" y="1197"/>
                    </a:lnTo>
                    <a:lnTo>
                      <a:pt x="386" y="1204"/>
                    </a:lnTo>
                    <a:lnTo>
                      <a:pt x="395" y="1210"/>
                    </a:lnTo>
                    <a:lnTo>
                      <a:pt x="406" y="1216"/>
                    </a:lnTo>
                    <a:lnTo>
                      <a:pt x="416" y="1221"/>
                    </a:lnTo>
                    <a:lnTo>
                      <a:pt x="429" y="1224"/>
                    </a:lnTo>
                    <a:lnTo>
                      <a:pt x="441" y="1227"/>
                    </a:lnTo>
                    <a:lnTo>
                      <a:pt x="455" y="1228"/>
                    </a:lnTo>
                    <a:lnTo>
                      <a:pt x="470" y="1229"/>
                    </a:lnTo>
                    <a:lnTo>
                      <a:pt x="561" y="1229"/>
                    </a:lnTo>
                    <a:lnTo>
                      <a:pt x="561" y="1418"/>
                    </a:lnTo>
                    <a:lnTo>
                      <a:pt x="429" y="14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8" name="Freeform 41"/>
              <p:cNvSpPr>
                <a:spLocks/>
              </p:cNvSpPr>
              <p:nvPr userDrawn="1"/>
            </p:nvSpPr>
            <p:spPr bwMode="auto">
              <a:xfrm>
                <a:off x="5636" y="4011"/>
                <a:ext cx="68" cy="120"/>
              </a:xfrm>
              <a:custGeom>
                <a:avLst/>
                <a:gdLst>
                  <a:gd name="T0" fmla="*/ 0 w 889"/>
                  <a:gd name="T1" fmla="*/ 0 h 1549"/>
                  <a:gd name="T2" fmla="*/ 0 w 889"/>
                  <a:gd name="T3" fmla="*/ 0 h 1549"/>
                  <a:gd name="T4" fmla="*/ 0 w 889"/>
                  <a:gd name="T5" fmla="*/ 0 h 1549"/>
                  <a:gd name="T6" fmla="*/ 0 w 889"/>
                  <a:gd name="T7" fmla="*/ 0 h 1549"/>
                  <a:gd name="T8" fmla="*/ 0 w 889"/>
                  <a:gd name="T9" fmla="*/ 0 h 1549"/>
                  <a:gd name="T10" fmla="*/ 0 w 889"/>
                  <a:gd name="T11" fmla="*/ 0 h 1549"/>
                  <a:gd name="T12" fmla="*/ 0 w 889"/>
                  <a:gd name="T13" fmla="*/ 0 h 1549"/>
                  <a:gd name="T14" fmla="*/ 0 w 889"/>
                  <a:gd name="T15" fmla="*/ 0 h 1549"/>
                  <a:gd name="T16" fmla="*/ 0 w 889"/>
                  <a:gd name="T17" fmla="*/ 0 h 1549"/>
                  <a:gd name="T18" fmla="*/ 0 w 889"/>
                  <a:gd name="T19" fmla="*/ 0 h 1549"/>
                  <a:gd name="T20" fmla="*/ 0 w 889"/>
                  <a:gd name="T21" fmla="*/ 0 h 1549"/>
                  <a:gd name="T22" fmla="*/ 0 w 889"/>
                  <a:gd name="T23" fmla="*/ 0 h 1549"/>
                  <a:gd name="T24" fmla="*/ 0 w 889"/>
                  <a:gd name="T25" fmla="*/ 0 h 1549"/>
                  <a:gd name="T26" fmla="*/ 0 w 889"/>
                  <a:gd name="T27" fmla="*/ 0 h 1549"/>
                  <a:gd name="T28" fmla="*/ 0 w 889"/>
                  <a:gd name="T29" fmla="*/ 0 h 1549"/>
                  <a:gd name="T30" fmla="*/ 0 w 889"/>
                  <a:gd name="T31" fmla="*/ 0 h 1549"/>
                  <a:gd name="T32" fmla="*/ 0 w 889"/>
                  <a:gd name="T33" fmla="*/ 0 h 1549"/>
                  <a:gd name="T34" fmla="*/ 0 w 889"/>
                  <a:gd name="T35" fmla="*/ 0 h 1549"/>
                  <a:gd name="T36" fmla="*/ 0 w 889"/>
                  <a:gd name="T37" fmla="*/ 0 h 1549"/>
                  <a:gd name="T38" fmla="*/ 0 w 889"/>
                  <a:gd name="T39" fmla="*/ 0 h 1549"/>
                  <a:gd name="T40" fmla="*/ 0 w 889"/>
                  <a:gd name="T41" fmla="*/ 0 h 1549"/>
                  <a:gd name="T42" fmla="*/ 0 w 889"/>
                  <a:gd name="T43" fmla="*/ 0 h 1549"/>
                  <a:gd name="T44" fmla="*/ 0 w 889"/>
                  <a:gd name="T45" fmla="*/ 0 h 1549"/>
                  <a:gd name="T46" fmla="*/ 0 w 889"/>
                  <a:gd name="T47" fmla="*/ 0 h 1549"/>
                  <a:gd name="T48" fmla="*/ 0 w 889"/>
                  <a:gd name="T49" fmla="*/ 0 h 1549"/>
                  <a:gd name="T50" fmla="*/ 0 w 889"/>
                  <a:gd name="T51" fmla="*/ 0 h 1549"/>
                  <a:gd name="T52" fmla="*/ 0 w 889"/>
                  <a:gd name="T53" fmla="*/ 0 h 1549"/>
                  <a:gd name="T54" fmla="*/ 0 w 889"/>
                  <a:gd name="T55" fmla="*/ 0 h 1549"/>
                  <a:gd name="T56" fmla="*/ 0 w 889"/>
                  <a:gd name="T57" fmla="*/ 0 h 1549"/>
                  <a:gd name="T58" fmla="*/ 0 w 889"/>
                  <a:gd name="T59" fmla="*/ 0 h 1549"/>
                  <a:gd name="T60" fmla="*/ 0 w 889"/>
                  <a:gd name="T61" fmla="*/ 0 h 1549"/>
                  <a:gd name="T62" fmla="*/ 0 w 889"/>
                  <a:gd name="T63" fmla="*/ 0 h 1549"/>
                  <a:gd name="T64" fmla="*/ 0 w 889"/>
                  <a:gd name="T65" fmla="*/ 0 h 1549"/>
                  <a:gd name="T66" fmla="*/ 0 w 889"/>
                  <a:gd name="T67" fmla="*/ 0 h 1549"/>
                  <a:gd name="T68" fmla="*/ 0 w 889"/>
                  <a:gd name="T69" fmla="*/ 0 h 1549"/>
                  <a:gd name="T70" fmla="*/ 0 w 889"/>
                  <a:gd name="T71" fmla="*/ 0 h 1549"/>
                  <a:gd name="T72" fmla="*/ 0 w 889"/>
                  <a:gd name="T73" fmla="*/ 0 h 1549"/>
                  <a:gd name="T74" fmla="*/ 0 w 889"/>
                  <a:gd name="T75" fmla="*/ 0 h 1549"/>
                  <a:gd name="T76" fmla="*/ 0 w 889"/>
                  <a:gd name="T77" fmla="*/ 0 h 1549"/>
                  <a:gd name="T78" fmla="*/ 0 w 889"/>
                  <a:gd name="T79" fmla="*/ 0 h 1549"/>
                  <a:gd name="T80" fmla="*/ 0 w 889"/>
                  <a:gd name="T81" fmla="*/ 0 h 1549"/>
                  <a:gd name="T82" fmla="*/ 0 w 889"/>
                  <a:gd name="T83" fmla="*/ 0 h 1549"/>
                  <a:gd name="T84" fmla="*/ 0 w 889"/>
                  <a:gd name="T85" fmla="*/ 0 h 1549"/>
                  <a:gd name="T86" fmla="*/ 0 w 889"/>
                  <a:gd name="T87" fmla="*/ 0 h 1549"/>
                  <a:gd name="T88" fmla="*/ 0 w 889"/>
                  <a:gd name="T89" fmla="*/ 0 h 1549"/>
                  <a:gd name="T90" fmla="*/ 0 w 889"/>
                  <a:gd name="T91" fmla="*/ 0 h 1549"/>
                  <a:gd name="T92" fmla="*/ 0 w 889"/>
                  <a:gd name="T93" fmla="*/ 0 h 1549"/>
                  <a:gd name="T94" fmla="*/ 0 w 889"/>
                  <a:gd name="T95" fmla="*/ 0 h 1549"/>
                  <a:gd name="T96" fmla="*/ 0 w 889"/>
                  <a:gd name="T97" fmla="*/ 0 h 1549"/>
                  <a:gd name="T98" fmla="*/ 0 w 889"/>
                  <a:gd name="T99" fmla="*/ 0 h 1549"/>
                  <a:gd name="T100" fmla="*/ 0 w 889"/>
                  <a:gd name="T101" fmla="*/ 0 h 1549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889" h="1549">
                    <a:moveTo>
                      <a:pt x="668" y="1549"/>
                    </a:moveTo>
                    <a:lnTo>
                      <a:pt x="668" y="872"/>
                    </a:lnTo>
                    <a:lnTo>
                      <a:pt x="667" y="843"/>
                    </a:lnTo>
                    <a:lnTo>
                      <a:pt x="664" y="816"/>
                    </a:lnTo>
                    <a:lnTo>
                      <a:pt x="659" y="791"/>
                    </a:lnTo>
                    <a:lnTo>
                      <a:pt x="652" y="767"/>
                    </a:lnTo>
                    <a:lnTo>
                      <a:pt x="643" y="745"/>
                    </a:lnTo>
                    <a:lnTo>
                      <a:pt x="638" y="736"/>
                    </a:lnTo>
                    <a:lnTo>
                      <a:pt x="633" y="726"/>
                    </a:lnTo>
                    <a:lnTo>
                      <a:pt x="626" y="716"/>
                    </a:lnTo>
                    <a:lnTo>
                      <a:pt x="620" y="708"/>
                    </a:lnTo>
                    <a:lnTo>
                      <a:pt x="613" y="700"/>
                    </a:lnTo>
                    <a:lnTo>
                      <a:pt x="606" y="691"/>
                    </a:lnTo>
                    <a:lnTo>
                      <a:pt x="589" y="678"/>
                    </a:lnTo>
                    <a:lnTo>
                      <a:pt x="573" y="665"/>
                    </a:lnTo>
                    <a:lnTo>
                      <a:pt x="554" y="655"/>
                    </a:lnTo>
                    <a:lnTo>
                      <a:pt x="534" y="646"/>
                    </a:lnTo>
                    <a:lnTo>
                      <a:pt x="514" y="639"/>
                    </a:lnTo>
                    <a:lnTo>
                      <a:pt x="493" y="634"/>
                    </a:lnTo>
                    <a:lnTo>
                      <a:pt x="470" y="632"/>
                    </a:lnTo>
                    <a:lnTo>
                      <a:pt x="446" y="631"/>
                    </a:lnTo>
                    <a:lnTo>
                      <a:pt x="422" y="632"/>
                    </a:lnTo>
                    <a:lnTo>
                      <a:pt x="399" y="634"/>
                    </a:lnTo>
                    <a:lnTo>
                      <a:pt x="377" y="639"/>
                    </a:lnTo>
                    <a:lnTo>
                      <a:pt x="357" y="646"/>
                    </a:lnTo>
                    <a:lnTo>
                      <a:pt x="337" y="655"/>
                    </a:lnTo>
                    <a:lnTo>
                      <a:pt x="318" y="665"/>
                    </a:lnTo>
                    <a:lnTo>
                      <a:pt x="301" y="678"/>
                    </a:lnTo>
                    <a:lnTo>
                      <a:pt x="285" y="691"/>
                    </a:lnTo>
                    <a:lnTo>
                      <a:pt x="277" y="700"/>
                    </a:lnTo>
                    <a:lnTo>
                      <a:pt x="270" y="708"/>
                    </a:lnTo>
                    <a:lnTo>
                      <a:pt x="263" y="716"/>
                    </a:lnTo>
                    <a:lnTo>
                      <a:pt x="257" y="726"/>
                    </a:lnTo>
                    <a:lnTo>
                      <a:pt x="252" y="736"/>
                    </a:lnTo>
                    <a:lnTo>
                      <a:pt x="247" y="745"/>
                    </a:lnTo>
                    <a:lnTo>
                      <a:pt x="242" y="757"/>
                    </a:lnTo>
                    <a:lnTo>
                      <a:pt x="237" y="767"/>
                    </a:lnTo>
                    <a:lnTo>
                      <a:pt x="230" y="791"/>
                    </a:lnTo>
                    <a:lnTo>
                      <a:pt x="226" y="816"/>
                    </a:lnTo>
                    <a:lnTo>
                      <a:pt x="223" y="843"/>
                    </a:lnTo>
                    <a:lnTo>
                      <a:pt x="222" y="872"/>
                    </a:lnTo>
                    <a:lnTo>
                      <a:pt x="222" y="1549"/>
                    </a:lnTo>
                    <a:lnTo>
                      <a:pt x="0" y="1549"/>
                    </a:lnTo>
                    <a:lnTo>
                      <a:pt x="0" y="0"/>
                    </a:lnTo>
                    <a:lnTo>
                      <a:pt x="222" y="0"/>
                    </a:lnTo>
                    <a:lnTo>
                      <a:pt x="222" y="556"/>
                    </a:lnTo>
                    <a:lnTo>
                      <a:pt x="236" y="542"/>
                    </a:lnTo>
                    <a:lnTo>
                      <a:pt x="251" y="527"/>
                    </a:lnTo>
                    <a:lnTo>
                      <a:pt x="266" y="515"/>
                    </a:lnTo>
                    <a:lnTo>
                      <a:pt x="283" y="502"/>
                    </a:lnTo>
                    <a:lnTo>
                      <a:pt x="299" y="491"/>
                    </a:lnTo>
                    <a:lnTo>
                      <a:pt x="316" y="482"/>
                    </a:lnTo>
                    <a:lnTo>
                      <a:pt x="333" y="472"/>
                    </a:lnTo>
                    <a:lnTo>
                      <a:pt x="350" y="464"/>
                    </a:lnTo>
                    <a:lnTo>
                      <a:pt x="368" y="457"/>
                    </a:lnTo>
                    <a:lnTo>
                      <a:pt x="387" y="450"/>
                    </a:lnTo>
                    <a:lnTo>
                      <a:pt x="405" y="445"/>
                    </a:lnTo>
                    <a:lnTo>
                      <a:pt x="425" y="440"/>
                    </a:lnTo>
                    <a:lnTo>
                      <a:pt x="445" y="437"/>
                    </a:lnTo>
                    <a:lnTo>
                      <a:pt x="465" y="435"/>
                    </a:lnTo>
                    <a:lnTo>
                      <a:pt x="485" y="433"/>
                    </a:lnTo>
                    <a:lnTo>
                      <a:pt x="506" y="433"/>
                    </a:lnTo>
                    <a:lnTo>
                      <a:pt x="529" y="433"/>
                    </a:lnTo>
                    <a:lnTo>
                      <a:pt x="551" y="435"/>
                    </a:lnTo>
                    <a:lnTo>
                      <a:pt x="571" y="437"/>
                    </a:lnTo>
                    <a:lnTo>
                      <a:pt x="592" y="440"/>
                    </a:lnTo>
                    <a:lnTo>
                      <a:pt x="612" y="443"/>
                    </a:lnTo>
                    <a:lnTo>
                      <a:pt x="631" y="448"/>
                    </a:lnTo>
                    <a:lnTo>
                      <a:pt x="649" y="454"/>
                    </a:lnTo>
                    <a:lnTo>
                      <a:pt x="667" y="461"/>
                    </a:lnTo>
                    <a:lnTo>
                      <a:pt x="685" y="468"/>
                    </a:lnTo>
                    <a:lnTo>
                      <a:pt x="701" y="476"/>
                    </a:lnTo>
                    <a:lnTo>
                      <a:pt x="717" y="485"/>
                    </a:lnTo>
                    <a:lnTo>
                      <a:pt x="732" y="495"/>
                    </a:lnTo>
                    <a:lnTo>
                      <a:pt x="748" y="507"/>
                    </a:lnTo>
                    <a:lnTo>
                      <a:pt x="761" y="518"/>
                    </a:lnTo>
                    <a:lnTo>
                      <a:pt x="775" y="530"/>
                    </a:lnTo>
                    <a:lnTo>
                      <a:pt x="788" y="544"/>
                    </a:lnTo>
                    <a:lnTo>
                      <a:pt x="801" y="557"/>
                    </a:lnTo>
                    <a:lnTo>
                      <a:pt x="812" y="573"/>
                    </a:lnTo>
                    <a:lnTo>
                      <a:pt x="823" y="587"/>
                    </a:lnTo>
                    <a:lnTo>
                      <a:pt x="832" y="604"/>
                    </a:lnTo>
                    <a:lnTo>
                      <a:pt x="841" y="620"/>
                    </a:lnTo>
                    <a:lnTo>
                      <a:pt x="850" y="637"/>
                    </a:lnTo>
                    <a:lnTo>
                      <a:pt x="857" y="655"/>
                    </a:lnTo>
                    <a:lnTo>
                      <a:pt x="864" y="673"/>
                    </a:lnTo>
                    <a:lnTo>
                      <a:pt x="870" y="691"/>
                    </a:lnTo>
                    <a:lnTo>
                      <a:pt x="876" y="710"/>
                    </a:lnTo>
                    <a:lnTo>
                      <a:pt x="880" y="731"/>
                    </a:lnTo>
                    <a:lnTo>
                      <a:pt x="883" y="750"/>
                    </a:lnTo>
                    <a:lnTo>
                      <a:pt x="886" y="771"/>
                    </a:lnTo>
                    <a:lnTo>
                      <a:pt x="888" y="793"/>
                    </a:lnTo>
                    <a:lnTo>
                      <a:pt x="889" y="815"/>
                    </a:lnTo>
                    <a:lnTo>
                      <a:pt x="889" y="838"/>
                    </a:lnTo>
                    <a:lnTo>
                      <a:pt x="889" y="1549"/>
                    </a:lnTo>
                    <a:lnTo>
                      <a:pt x="668" y="154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9" name="Freeform 42"/>
              <p:cNvSpPr>
                <a:spLocks/>
              </p:cNvSpPr>
              <p:nvPr userDrawn="1"/>
            </p:nvSpPr>
            <p:spPr bwMode="auto">
              <a:xfrm>
                <a:off x="4973" y="4101"/>
                <a:ext cx="14" cy="30"/>
              </a:xfrm>
              <a:custGeom>
                <a:avLst/>
                <a:gdLst>
                  <a:gd name="T0" fmla="*/ 0 w 179"/>
                  <a:gd name="T1" fmla="*/ 0 h 397"/>
                  <a:gd name="T2" fmla="*/ 0 w 179"/>
                  <a:gd name="T3" fmla="*/ 0 h 397"/>
                  <a:gd name="T4" fmla="*/ 0 w 179"/>
                  <a:gd name="T5" fmla="*/ 0 h 397"/>
                  <a:gd name="T6" fmla="*/ 0 w 179"/>
                  <a:gd name="T7" fmla="*/ 0 h 397"/>
                  <a:gd name="T8" fmla="*/ 0 w 179"/>
                  <a:gd name="T9" fmla="*/ 0 h 397"/>
                  <a:gd name="T10" fmla="*/ 0 w 179"/>
                  <a:gd name="T11" fmla="*/ 0 h 397"/>
                  <a:gd name="T12" fmla="*/ 0 w 179"/>
                  <a:gd name="T13" fmla="*/ 0 h 397"/>
                  <a:gd name="T14" fmla="*/ 0 w 179"/>
                  <a:gd name="T15" fmla="*/ 0 h 397"/>
                  <a:gd name="T16" fmla="*/ 0 w 179"/>
                  <a:gd name="T17" fmla="*/ 0 h 397"/>
                  <a:gd name="T18" fmla="*/ 0 w 179"/>
                  <a:gd name="T19" fmla="*/ 0 h 397"/>
                  <a:gd name="T20" fmla="*/ 0 w 179"/>
                  <a:gd name="T21" fmla="*/ 0 h 397"/>
                  <a:gd name="T22" fmla="*/ 0 w 179"/>
                  <a:gd name="T23" fmla="*/ 0 h 397"/>
                  <a:gd name="T24" fmla="*/ 0 w 179"/>
                  <a:gd name="T25" fmla="*/ 0 h 397"/>
                  <a:gd name="T26" fmla="*/ 0 w 179"/>
                  <a:gd name="T27" fmla="*/ 0 h 397"/>
                  <a:gd name="T28" fmla="*/ 0 w 179"/>
                  <a:gd name="T29" fmla="*/ 0 h 397"/>
                  <a:gd name="T30" fmla="*/ 0 w 179"/>
                  <a:gd name="T31" fmla="*/ 0 h 397"/>
                  <a:gd name="T32" fmla="*/ 0 w 179"/>
                  <a:gd name="T33" fmla="*/ 0 h 397"/>
                  <a:gd name="T34" fmla="*/ 0 w 179"/>
                  <a:gd name="T35" fmla="*/ 0 h 397"/>
                  <a:gd name="T36" fmla="*/ 0 w 179"/>
                  <a:gd name="T37" fmla="*/ 0 h 397"/>
                  <a:gd name="T38" fmla="*/ 0 w 179"/>
                  <a:gd name="T39" fmla="*/ 0 h 397"/>
                  <a:gd name="T40" fmla="*/ 0 w 179"/>
                  <a:gd name="T41" fmla="*/ 0 h 39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79" h="397">
                    <a:moveTo>
                      <a:pt x="60" y="11"/>
                    </a:moveTo>
                    <a:lnTo>
                      <a:pt x="60" y="11"/>
                    </a:lnTo>
                    <a:lnTo>
                      <a:pt x="57" y="6"/>
                    </a:lnTo>
                    <a:lnTo>
                      <a:pt x="54" y="2"/>
                    </a:lnTo>
                    <a:lnTo>
                      <a:pt x="51" y="0"/>
                    </a:lnTo>
                    <a:lnTo>
                      <a:pt x="48" y="0"/>
                    </a:lnTo>
                    <a:lnTo>
                      <a:pt x="45" y="1"/>
                    </a:lnTo>
                    <a:lnTo>
                      <a:pt x="43" y="4"/>
                    </a:lnTo>
                    <a:lnTo>
                      <a:pt x="42" y="8"/>
                    </a:lnTo>
                    <a:lnTo>
                      <a:pt x="41" y="13"/>
                    </a:lnTo>
                    <a:lnTo>
                      <a:pt x="0" y="384"/>
                    </a:lnTo>
                    <a:lnTo>
                      <a:pt x="0" y="391"/>
                    </a:lnTo>
                    <a:lnTo>
                      <a:pt x="1" y="397"/>
                    </a:lnTo>
                    <a:lnTo>
                      <a:pt x="172" y="397"/>
                    </a:lnTo>
                    <a:lnTo>
                      <a:pt x="176" y="392"/>
                    </a:lnTo>
                    <a:lnTo>
                      <a:pt x="178" y="387"/>
                    </a:lnTo>
                    <a:lnTo>
                      <a:pt x="179" y="383"/>
                    </a:lnTo>
                    <a:lnTo>
                      <a:pt x="179" y="378"/>
                    </a:lnTo>
                    <a:lnTo>
                      <a:pt x="60" y="1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50" name="Freeform 43"/>
              <p:cNvSpPr>
                <a:spLocks/>
              </p:cNvSpPr>
              <p:nvPr userDrawn="1"/>
            </p:nvSpPr>
            <p:spPr bwMode="auto">
              <a:xfrm>
                <a:off x="5104" y="4099"/>
                <a:ext cx="12" cy="32"/>
              </a:xfrm>
              <a:custGeom>
                <a:avLst/>
                <a:gdLst>
                  <a:gd name="T0" fmla="*/ 0 w 159"/>
                  <a:gd name="T1" fmla="*/ 0 h 419"/>
                  <a:gd name="T2" fmla="*/ 0 w 159"/>
                  <a:gd name="T3" fmla="*/ 0 h 419"/>
                  <a:gd name="T4" fmla="*/ 0 w 159"/>
                  <a:gd name="T5" fmla="*/ 0 h 419"/>
                  <a:gd name="T6" fmla="*/ 0 w 159"/>
                  <a:gd name="T7" fmla="*/ 0 h 419"/>
                  <a:gd name="T8" fmla="*/ 0 w 159"/>
                  <a:gd name="T9" fmla="*/ 0 h 419"/>
                  <a:gd name="T10" fmla="*/ 0 w 159"/>
                  <a:gd name="T11" fmla="*/ 0 h 419"/>
                  <a:gd name="T12" fmla="*/ 0 w 159"/>
                  <a:gd name="T13" fmla="*/ 0 h 419"/>
                  <a:gd name="T14" fmla="*/ 0 w 159"/>
                  <a:gd name="T15" fmla="*/ 0 h 419"/>
                  <a:gd name="T16" fmla="*/ 0 w 159"/>
                  <a:gd name="T17" fmla="*/ 0 h 419"/>
                  <a:gd name="T18" fmla="*/ 0 w 159"/>
                  <a:gd name="T19" fmla="*/ 0 h 419"/>
                  <a:gd name="T20" fmla="*/ 0 w 159"/>
                  <a:gd name="T21" fmla="*/ 0 h 419"/>
                  <a:gd name="T22" fmla="*/ 0 w 159"/>
                  <a:gd name="T23" fmla="*/ 0 h 419"/>
                  <a:gd name="T24" fmla="*/ 0 w 159"/>
                  <a:gd name="T25" fmla="*/ 0 h 419"/>
                  <a:gd name="T26" fmla="*/ 0 w 159"/>
                  <a:gd name="T27" fmla="*/ 0 h 41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59" h="419">
                    <a:moveTo>
                      <a:pt x="66" y="5"/>
                    </a:moveTo>
                    <a:lnTo>
                      <a:pt x="0" y="419"/>
                    </a:lnTo>
                    <a:lnTo>
                      <a:pt x="159" y="419"/>
                    </a:lnTo>
                    <a:lnTo>
                      <a:pt x="78" y="4"/>
                    </a:lnTo>
                    <a:lnTo>
                      <a:pt x="77" y="2"/>
                    </a:lnTo>
                    <a:lnTo>
                      <a:pt x="76" y="0"/>
                    </a:lnTo>
                    <a:lnTo>
                      <a:pt x="74" y="0"/>
                    </a:lnTo>
                    <a:lnTo>
                      <a:pt x="72" y="0"/>
                    </a:lnTo>
                    <a:lnTo>
                      <a:pt x="69" y="0"/>
                    </a:lnTo>
                    <a:lnTo>
                      <a:pt x="68" y="1"/>
                    </a:lnTo>
                    <a:lnTo>
                      <a:pt x="67" y="3"/>
                    </a:lnTo>
                    <a:lnTo>
                      <a:pt x="66" y="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51" name="Freeform 44"/>
              <p:cNvSpPr>
                <a:spLocks noEditPoints="1"/>
              </p:cNvSpPr>
              <p:nvPr userDrawn="1"/>
            </p:nvSpPr>
            <p:spPr bwMode="auto">
              <a:xfrm>
                <a:off x="5135" y="4133"/>
                <a:ext cx="14" cy="14"/>
              </a:xfrm>
              <a:custGeom>
                <a:avLst/>
                <a:gdLst>
                  <a:gd name="T0" fmla="*/ 0 w 181"/>
                  <a:gd name="T1" fmla="*/ 0 h 185"/>
                  <a:gd name="T2" fmla="*/ 0 w 181"/>
                  <a:gd name="T3" fmla="*/ 0 h 185"/>
                  <a:gd name="T4" fmla="*/ 0 w 181"/>
                  <a:gd name="T5" fmla="*/ 0 h 185"/>
                  <a:gd name="T6" fmla="*/ 0 w 181"/>
                  <a:gd name="T7" fmla="*/ 0 h 185"/>
                  <a:gd name="T8" fmla="*/ 0 w 181"/>
                  <a:gd name="T9" fmla="*/ 0 h 185"/>
                  <a:gd name="T10" fmla="*/ 0 w 181"/>
                  <a:gd name="T11" fmla="*/ 0 h 185"/>
                  <a:gd name="T12" fmla="*/ 0 w 181"/>
                  <a:gd name="T13" fmla="*/ 0 h 185"/>
                  <a:gd name="T14" fmla="*/ 0 w 181"/>
                  <a:gd name="T15" fmla="*/ 0 h 185"/>
                  <a:gd name="T16" fmla="*/ 0 w 181"/>
                  <a:gd name="T17" fmla="*/ 0 h 185"/>
                  <a:gd name="T18" fmla="*/ 0 w 181"/>
                  <a:gd name="T19" fmla="*/ 0 h 185"/>
                  <a:gd name="T20" fmla="*/ 0 w 181"/>
                  <a:gd name="T21" fmla="*/ 0 h 185"/>
                  <a:gd name="T22" fmla="*/ 0 w 181"/>
                  <a:gd name="T23" fmla="*/ 0 h 185"/>
                  <a:gd name="T24" fmla="*/ 0 w 181"/>
                  <a:gd name="T25" fmla="*/ 0 h 185"/>
                  <a:gd name="T26" fmla="*/ 0 w 181"/>
                  <a:gd name="T27" fmla="*/ 0 h 185"/>
                  <a:gd name="T28" fmla="*/ 0 w 181"/>
                  <a:gd name="T29" fmla="*/ 0 h 185"/>
                  <a:gd name="T30" fmla="*/ 0 w 181"/>
                  <a:gd name="T31" fmla="*/ 0 h 185"/>
                  <a:gd name="T32" fmla="*/ 0 w 181"/>
                  <a:gd name="T33" fmla="*/ 0 h 185"/>
                  <a:gd name="T34" fmla="*/ 0 w 181"/>
                  <a:gd name="T35" fmla="*/ 0 h 185"/>
                  <a:gd name="T36" fmla="*/ 0 w 181"/>
                  <a:gd name="T37" fmla="*/ 0 h 185"/>
                  <a:gd name="T38" fmla="*/ 0 w 181"/>
                  <a:gd name="T39" fmla="*/ 0 h 185"/>
                  <a:gd name="T40" fmla="*/ 0 w 181"/>
                  <a:gd name="T41" fmla="*/ 0 h 185"/>
                  <a:gd name="T42" fmla="*/ 0 w 181"/>
                  <a:gd name="T43" fmla="*/ 0 h 185"/>
                  <a:gd name="T44" fmla="*/ 0 w 181"/>
                  <a:gd name="T45" fmla="*/ 0 h 185"/>
                  <a:gd name="T46" fmla="*/ 0 w 181"/>
                  <a:gd name="T47" fmla="*/ 0 h 185"/>
                  <a:gd name="T48" fmla="*/ 0 w 181"/>
                  <a:gd name="T49" fmla="*/ 0 h 185"/>
                  <a:gd name="T50" fmla="*/ 0 w 181"/>
                  <a:gd name="T51" fmla="*/ 0 h 185"/>
                  <a:gd name="T52" fmla="*/ 0 w 181"/>
                  <a:gd name="T53" fmla="*/ 0 h 185"/>
                  <a:gd name="T54" fmla="*/ 0 w 181"/>
                  <a:gd name="T55" fmla="*/ 0 h 185"/>
                  <a:gd name="T56" fmla="*/ 0 w 181"/>
                  <a:gd name="T57" fmla="*/ 0 h 185"/>
                  <a:gd name="T58" fmla="*/ 0 w 181"/>
                  <a:gd name="T59" fmla="*/ 0 h 185"/>
                  <a:gd name="T60" fmla="*/ 0 w 181"/>
                  <a:gd name="T61" fmla="*/ 0 h 185"/>
                  <a:gd name="T62" fmla="*/ 0 w 181"/>
                  <a:gd name="T63" fmla="*/ 0 h 185"/>
                  <a:gd name="T64" fmla="*/ 0 w 181"/>
                  <a:gd name="T65" fmla="*/ 0 h 185"/>
                  <a:gd name="T66" fmla="*/ 0 w 181"/>
                  <a:gd name="T67" fmla="*/ 0 h 185"/>
                  <a:gd name="T68" fmla="*/ 0 w 181"/>
                  <a:gd name="T69" fmla="*/ 0 h 185"/>
                  <a:gd name="T70" fmla="*/ 0 w 181"/>
                  <a:gd name="T71" fmla="*/ 0 h 185"/>
                  <a:gd name="T72" fmla="*/ 0 w 181"/>
                  <a:gd name="T73" fmla="*/ 0 h 185"/>
                  <a:gd name="T74" fmla="*/ 0 w 181"/>
                  <a:gd name="T75" fmla="*/ 0 h 185"/>
                  <a:gd name="T76" fmla="*/ 0 w 181"/>
                  <a:gd name="T77" fmla="*/ 0 h 185"/>
                  <a:gd name="T78" fmla="*/ 0 w 181"/>
                  <a:gd name="T79" fmla="*/ 0 h 185"/>
                  <a:gd name="T80" fmla="*/ 0 w 181"/>
                  <a:gd name="T81" fmla="*/ 0 h 185"/>
                  <a:gd name="T82" fmla="*/ 0 w 181"/>
                  <a:gd name="T83" fmla="*/ 0 h 185"/>
                  <a:gd name="T84" fmla="*/ 0 w 181"/>
                  <a:gd name="T85" fmla="*/ 0 h 185"/>
                  <a:gd name="T86" fmla="*/ 0 w 181"/>
                  <a:gd name="T87" fmla="*/ 0 h 185"/>
                  <a:gd name="T88" fmla="*/ 0 w 181"/>
                  <a:gd name="T89" fmla="*/ 0 h 185"/>
                  <a:gd name="T90" fmla="*/ 0 w 181"/>
                  <a:gd name="T91" fmla="*/ 0 h 185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181" h="185">
                    <a:moveTo>
                      <a:pt x="90" y="0"/>
                    </a:moveTo>
                    <a:lnTo>
                      <a:pt x="90" y="0"/>
                    </a:lnTo>
                    <a:lnTo>
                      <a:pt x="82" y="0"/>
                    </a:lnTo>
                    <a:lnTo>
                      <a:pt x="72" y="1"/>
                    </a:lnTo>
                    <a:lnTo>
                      <a:pt x="64" y="3"/>
                    </a:lnTo>
                    <a:lnTo>
                      <a:pt x="56" y="6"/>
                    </a:lnTo>
                    <a:lnTo>
                      <a:pt x="47" y="9"/>
                    </a:lnTo>
                    <a:lnTo>
                      <a:pt x="40" y="14"/>
                    </a:lnTo>
                    <a:lnTo>
                      <a:pt x="33" y="20"/>
                    </a:lnTo>
                    <a:lnTo>
                      <a:pt x="27" y="25"/>
                    </a:lnTo>
                    <a:lnTo>
                      <a:pt x="20" y="31"/>
                    </a:lnTo>
                    <a:lnTo>
                      <a:pt x="15" y="38"/>
                    </a:lnTo>
                    <a:lnTo>
                      <a:pt x="11" y="46"/>
                    </a:lnTo>
                    <a:lnTo>
                      <a:pt x="7" y="54"/>
                    </a:lnTo>
                    <a:lnTo>
                      <a:pt x="4" y="63"/>
                    </a:lnTo>
                    <a:lnTo>
                      <a:pt x="2" y="73"/>
                    </a:lnTo>
                    <a:lnTo>
                      <a:pt x="0" y="82"/>
                    </a:lnTo>
                    <a:lnTo>
                      <a:pt x="0" y="92"/>
                    </a:lnTo>
                    <a:lnTo>
                      <a:pt x="0" y="102"/>
                    </a:lnTo>
                    <a:lnTo>
                      <a:pt x="1" y="111"/>
                    </a:lnTo>
                    <a:lnTo>
                      <a:pt x="4" y="120"/>
                    </a:lnTo>
                    <a:lnTo>
                      <a:pt x="6" y="129"/>
                    </a:lnTo>
                    <a:lnTo>
                      <a:pt x="10" y="137"/>
                    </a:lnTo>
                    <a:lnTo>
                      <a:pt x="14" y="145"/>
                    </a:lnTo>
                    <a:lnTo>
                      <a:pt x="19" y="153"/>
                    </a:lnTo>
                    <a:lnTo>
                      <a:pt x="26" y="159"/>
                    </a:lnTo>
                    <a:lnTo>
                      <a:pt x="32" y="165"/>
                    </a:lnTo>
                    <a:lnTo>
                      <a:pt x="38" y="170"/>
                    </a:lnTo>
                    <a:lnTo>
                      <a:pt x="46" y="174"/>
                    </a:lnTo>
                    <a:lnTo>
                      <a:pt x="54" y="178"/>
                    </a:lnTo>
                    <a:lnTo>
                      <a:pt x="62" y="182"/>
                    </a:lnTo>
                    <a:lnTo>
                      <a:pt x="71" y="184"/>
                    </a:lnTo>
                    <a:lnTo>
                      <a:pt x="81" y="185"/>
                    </a:lnTo>
                    <a:lnTo>
                      <a:pt x="90" y="185"/>
                    </a:lnTo>
                    <a:lnTo>
                      <a:pt x="99" y="185"/>
                    </a:lnTo>
                    <a:lnTo>
                      <a:pt x="109" y="184"/>
                    </a:lnTo>
                    <a:lnTo>
                      <a:pt x="117" y="182"/>
                    </a:lnTo>
                    <a:lnTo>
                      <a:pt x="125" y="178"/>
                    </a:lnTo>
                    <a:lnTo>
                      <a:pt x="132" y="175"/>
                    </a:lnTo>
                    <a:lnTo>
                      <a:pt x="141" y="170"/>
                    </a:lnTo>
                    <a:lnTo>
                      <a:pt x="147" y="165"/>
                    </a:lnTo>
                    <a:lnTo>
                      <a:pt x="154" y="160"/>
                    </a:lnTo>
                    <a:lnTo>
                      <a:pt x="159" y="154"/>
                    </a:lnTo>
                    <a:lnTo>
                      <a:pt x="166" y="146"/>
                    </a:lnTo>
                    <a:lnTo>
                      <a:pt x="170" y="139"/>
                    </a:lnTo>
                    <a:lnTo>
                      <a:pt x="174" y="131"/>
                    </a:lnTo>
                    <a:lnTo>
                      <a:pt x="177" y="121"/>
                    </a:lnTo>
                    <a:lnTo>
                      <a:pt x="179" y="112"/>
                    </a:lnTo>
                    <a:lnTo>
                      <a:pt x="181" y="103"/>
                    </a:lnTo>
                    <a:lnTo>
                      <a:pt x="181" y="92"/>
                    </a:lnTo>
                    <a:lnTo>
                      <a:pt x="181" y="82"/>
                    </a:lnTo>
                    <a:lnTo>
                      <a:pt x="179" y="73"/>
                    </a:lnTo>
                    <a:lnTo>
                      <a:pt x="177" y="63"/>
                    </a:lnTo>
                    <a:lnTo>
                      <a:pt x="174" y="54"/>
                    </a:lnTo>
                    <a:lnTo>
                      <a:pt x="170" y="46"/>
                    </a:lnTo>
                    <a:lnTo>
                      <a:pt x="166" y="38"/>
                    </a:lnTo>
                    <a:lnTo>
                      <a:pt x="159" y="31"/>
                    </a:lnTo>
                    <a:lnTo>
                      <a:pt x="154" y="25"/>
                    </a:lnTo>
                    <a:lnTo>
                      <a:pt x="147" y="20"/>
                    </a:lnTo>
                    <a:lnTo>
                      <a:pt x="141" y="14"/>
                    </a:lnTo>
                    <a:lnTo>
                      <a:pt x="132" y="9"/>
                    </a:lnTo>
                    <a:lnTo>
                      <a:pt x="125" y="6"/>
                    </a:lnTo>
                    <a:lnTo>
                      <a:pt x="117" y="3"/>
                    </a:lnTo>
                    <a:lnTo>
                      <a:pt x="109" y="1"/>
                    </a:lnTo>
                    <a:lnTo>
                      <a:pt x="99" y="0"/>
                    </a:lnTo>
                    <a:lnTo>
                      <a:pt x="90" y="0"/>
                    </a:lnTo>
                    <a:close/>
                    <a:moveTo>
                      <a:pt x="90" y="169"/>
                    </a:moveTo>
                    <a:lnTo>
                      <a:pt x="90" y="169"/>
                    </a:lnTo>
                    <a:lnTo>
                      <a:pt x="83" y="169"/>
                    </a:lnTo>
                    <a:lnTo>
                      <a:pt x="74" y="167"/>
                    </a:lnTo>
                    <a:lnTo>
                      <a:pt x="67" y="166"/>
                    </a:lnTo>
                    <a:lnTo>
                      <a:pt x="61" y="163"/>
                    </a:lnTo>
                    <a:lnTo>
                      <a:pt x="55" y="160"/>
                    </a:lnTo>
                    <a:lnTo>
                      <a:pt x="48" y="156"/>
                    </a:lnTo>
                    <a:lnTo>
                      <a:pt x="43" y="152"/>
                    </a:lnTo>
                    <a:lnTo>
                      <a:pt x="38" y="146"/>
                    </a:lnTo>
                    <a:lnTo>
                      <a:pt x="34" y="141"/>
                    </a:lnTo>
                    <a:lnTo>
                      <a:pt x="31" y="135"/>
                    </a:lnTo>
                    <a:lnTo>
                      <a:pt x="27" y="129"/>
                    </a:lnTo>
                    <a:lnTo>
                      <a:pt x="25" y="122"/>
                    </a:lnTo>
                    <a:lnTo>
                      <a:pt x="22" y="115"/>
                    </a:lnTo>
                    <a:lnTo>
                      <a:pt x="20" y="108"/>
                    </a:lnTo>
                    <a:lnTo>
                      <a:pt x="19" y="101"/>
                    </a:lnTo>
                    <a:lnTo>
                      <a:pt x="19" y="92"/>
                    </a:lnTo>
                    <a:lnTo>
                      <a:pt x="19" y="84"/>
                    </a:lnTo>
                    <a:lnTo>
                      <a:pt x="20" y="76"/>
                    </a:lnTo>
                    <a:lnTo>
                      <a:pt x="22" y="68"/>
                    </a:lnTo>
                    <a:lnTo>
                      <a:pt x="25" y="61"/>
                    </a:lnTo>
                    <a:lnTo>
                      <a:pt x="28" y="55"/>
                    </a:lnTo>
                    <a:lnTo>
                      <a:pt x="31" y="49"/>
                    </a:lnTo>
                    <a:lnTo>
                      <a:pt x="35" y="42"/>
                    </a:lnTo>
                    <a:lnTo>
                      <a:pt x="40" y="37"/>
                    </a:lnTo>
                    <a:lnTo>
                      <a:pt x="45" y="32"/>
                    </a:lnTo>
                    <a:lnTo>
                      <a:pt x="51" y="28"/>
                    </a:lnTo>
                    <a:lnTo>
                      <a:pt x="56" y="25"/>
                    </a:lnTo>
                    <a:lnTo>
                      <a:pt x="62" y="22"/>
                    </a:lnTo>
                    <a:lnTo>
                      <a:pt x="69" y="19"/>
                    </a:lnTo>
                    <a:lnTo>
                      <a:pt x="75" y="18"/>
                    </a:lnTo>
                    <a:lnTo>
                      <a:pt x="83" y="17"/>
                    </a:lnTo>
                    <a:lnTo>
                      <a:pt x="90" y="15"/>
                    </a:lnTo>
                    <a:lnTo>
                      <a:pt x="97" y="17"/>
                    </a:lnTo>
                    <a:lnTo>
                      <a:pt x="104" y="18"/>
                    </a:lnTo>
                    <a:lnTo>
                      <a:pt x="112" y="19"/>
                    </a:lnTo>
                    <a:lnTo>
                      <a:pt x="118" y="22"/>
                    </a:lnTo>
                    <a:lnTo>
                      <a:pt x="124" y="25"/>
                    </a:lnTo>
                    <a:lnTo>
                      <a:pt x="130" y="28"/>
                    </a:lnTo>
                    <a:lnTo>
                      <a:pt x="136" y="32"/>
                    </a:lnTo>
                    <a:lnTo>
                      <a:pt x="141" y="37"/>
                    </a:lnTo>
                    <a:lnTo>
                      <a:pt x="145" y="42"/>
                    </a:lnTo>
                    <a:lnTo>
                      <a:pt x="149" y="49"/>
                    </a:lnTo>
                    <a:lnTo>
                      <a:pt x="153" y="55"/>
                    </a:lnTo>
                    <a:lnTo>
                      <a:pt x="155" y="61"/>
                    </a:lnTo>
                    <a:lnTo>
                      <a:pt x="158" y="68"/>
                    </a:lnTo>
                    <a:lnTo>
                      <a:pt x="159" y="76"/>
                    </a:lnTo>
                    <a:lnTo>
                      <a:pt x="161" y="84"/>
                    </a:lnTo>
                    <a:lnTo>
                      <a:pt x="162" y="92"/>
                    </a:lnTo>
                    <a:lnTo>
                      <a:pt x="161" y="101"/>
                    </a:lnTo>
                    <a:lnTo>
                      <a:pt x="159" y="109"/>
                    </a:lnTo>
                    <a:lnTo>
                      <a:pt x="158" y="116"/>
                    </a:lnTo>
                    <a:lnTo>
                      <a:pt x="155" y="123"/>
                    </a:lnTo>
                    <a:lnTo>
                      <a:pt x="153" y="131"/>
                    </a:lnTo>
                    <a:lnTo>
                      <a:pt x="149" y="137"/>
                    </a:lnTo>
                    <a:lnTo>
                      <a:pt x="145" y="142"/>
                    </a:lnTo>
                    <a:lnTo>
                      <a:pt x="141" y="147"/>
                    </a:lnTo>
                    <a:lnTo>
                      <a:pt x="136" y="153"/>
                    </a:lnTo>
                    <a:lnTo>
                      <a:pt x="130" y="157"/>
                    </a:lnTo>
                    <a:lnTo>
                      <a:pt x="124" y="161"/>
                    </a:lnTo>
                    <a:lnTo>
                      <a:pt x="118" y="164"/>
                    </a:lnTo>
                    <a:lnTo>
                      <a:pt x="112" y="166"/>
                    </a:lnTo>
                    <a:lnTo>
                      <a:pt x="104" y="168"/>
                    </a:lnTo>
                    <a:lnTo>
                      <a:pt x="97" y="169"/>
                    </a:lnTo>
                    <a:lnTo>
                      <a:pt x="90" y="16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52" name="Freeform 45"/>
              <p:cNvSpPr>
                <a:spLocks noEditPoints="1"/>
              </p:cNvSpPr>
              <p:nvPr userDrawn="1"/>
            </p:nvSpPr>
            <p:spPr bwMode="auto">
              <a:xfrm>
                <a:off x="5139" y="4136"/>
                <a:ext cx="6" cy="8"/>
              </a:xfrm>
              <a:custGeom>
                <a:avLst/>
                <a:gdLst>
                  <a:gd name="T0" fmla="*/ 0 w 79"/>
                  <a:gd name="T1" fmla="*/ 0 h 103"/>
                  <a:gd name="T2" fmla="*/ 0 w 79"/>
                  <a:gd name="T3" fmla="*/ 0 h 103"/>
                  <a:gd name="T4" fmla="*/ 0 w 79"/>
                  <a:gd name="T5" fmla="*/ 0 h 103"/>
                  <a:gd name="T6" fmla="*/ 0 w 79"/>
                  <a:gd name="T7" fmla="*/ 0 h 103"/>
                  <a:gd name="T8" fmla="*/ 0 w 79"/>
                  <a:gd name="T9" fmla="*/ 0 h 103"/>
                  <a:gd name="T10" fmla="*/ 0 w 79"/>
                  <a:gd name="T11" fmla="*/ 0 h 103"/>
                  <a:gd name="T12" fmla="*/ 0 w 79"/>
                  <a:gd name="T13" fmla="*/ 0 h 103"/>
                  <a:gd name="T14" fmla="*/ 0 w 79"/>
                  <a:gd name="T15" fmla="*/ 0 h 103"/>
                  <a:gd name="T16" fmla="*/ 0 w 79"/>
                  <a:gd name="T17" fmla="*/ 0 h 103"/>
                  <a:gd name="T18" fmla="*/ 0 w 79"/>
                  <a:gd name="T19" fmla="*/ 0 h 103"/>
                  <a:gd name="T20" fmla="*/ 0 w 79"/>
                  <a:gd name="T21" fmla="*/ 0 h 103"/>
                  <a:gd name="T22" fmla="*/ 0 w 79"/>
                  <a:gd name="T23" fmla="*/ 0 h 103"/>
                  <a:gd name="T24" fmla="*/ 0 w 79"/>
                  <a:gd name="T25" fmla="*/ 0 h 103"/>
                  <a:gd name="T26" fmla="*/ 0 w 79"/>
                  <a:gd name="T27" fmla="*/ 0 h 103"/>
                  <a:gd name="T28" fmla="*/ 0 w 79"/>
                  <a:gd name="T29" fmla="*/ 0 h 103"/>
                  <a:gd name="T30" fmla="*/ 0 w 79"/>
                  <a:gd name="T31" fmla="*/ 0 h 103"/>
                  <a:gd name="T32" fmla="*/ 0 w 79"/>
                  <a:gd name="T33" fmla="*/ 0 h 103"/>
                  <a:gd name="T34" fmla="*/ 0 w 79"/>
                  <a:gd name="T35" fmla="*/ 0 h 103"/>
                  <a:gd name="T36" fmla="*/ 0 w 79"/>
                  <a:gd name="T37" fmla="*/ 0 h 103"/>
                  <a:gd name="T38" fmla="*/ 0 w 79"/>
                  <a:gd name="T39" fmla="*/ 0 h 103"/>
                  <a:gd name="T40" fmla="*/ 0 w 79"/>
                  <a:gd name="T41" fmla="*/ 0 h 103"/>
                  <a:gd name="T42" fmla="*/ 0 w 79"/>
                  <a:gd name="T43" fmla="*/ 0 h 103"/>
                  <a:gd name="T44" fmla="*/ 0 w 79"/>
                  <a:gd name="T45" fmla="*/ 0 h 103"/>
                  <a:gd name="T46" fmla="*/ 0 w 79"/>
                  <a:gd name="T47" fmla="*/ 0 h 103"/>
                  <a:gd name="T48" fmla="*/ 0 w 79"/>
                  <a:gd name="T49" fmla="*/ 0 h 103"/>
                  <a:gd name="T50" fmla="*/ 0 w 79"/>
                  <a:gd name="T51" fmla="*/ 0 h 103"/>
                  <a:gd name="T52" fmla="*/ 0 w 79"/>
                  <a:gd name="T53" fmla="*/ 0 h 103"/>
                  <a:gd name="T54" fmla="*/ 0 w 79"/>
                  <a:gd name="T55" fmla="*/ 0 h 103"/>
                  <a:gd name="T56" fmla="*/ 0 w 79"/>
                  <a:gd name="T57" fmla="*/ 0 h 103"/>
                  <a:gd name="T58" fmla="*/ 0 w 79"/>
                  <a:gd name="T59" fmla="*/ 0 h 103"/>
                  <a:gd name="T60" fmla="*/ 0 w 79"/>
                  <a:gd name="T61" fmla="*/ 0 h 103"/>
                  <a:gd name="T62" fmla="*/ 0 w 79"/>
                  <a:gd name="T63" fmla="*/ 0 h 103"/>
                  <a:gd name="T64" fmla="*/ 0 w 79"/>
                  <a:gd name="T65" fmla="*/ 0 h 103"/>
                  <a:gd name="T66" fmla="*/ 0 w 79"/>
                  <a:gd name="T67" fmla="*/ 0 h 103"/>
                  <a:gd name="T68" fmla="*/ 0 w 79"/>
                  <a:gd name="T69" fmla="*/ 0 h 103"/>
                  <a:gd name="T70" fmla="*/ 0 w 79"/>
                  <a:gd name="T71" fmla="*/ 0 h 103"/>
                  <a:gd name="T72" fmla="*/ 0 w 79"/>
                  <a:gd name="T73" fmla="*/ 0 h 103"/>
                  <a:gd name="T74" fmla="*/ 0 w 79"/>
                  <a:gd name="T75" fmla="*/ 0 h 103"/>
                  <a:gd name="T76" fmla="*/ 0 w 79"/>
                  <a:gd name="T77" fmla="*/ 0 h 103"/>
                  <a:gd name="T78" fmla="*/ 0 w 79"/>
                  <a:gd name="T79" fmla="*/ 0 h 103"/>
                  <a:gd name="T80" fmla="*/ 0 w 79"/>
                  <a:gd name="T81" fmla="*/ 0 h 103"/>
                  <a:gd name="T82" fmla="*/ 0 w 79"/>
                  <a:gd name="T83" fmla="*/ 0 h 103"/>
                  <a:gd name="T84" fmla="*/ 0 w 79"/>
                  <a:gd name="T85" fmla="*/ 0 h 103"/>
                  <a:gd name="T86" fmla="*/ 0 w 79"/>
                  <a:gd name="T87" fmla="*/ 0 h 103"/>
                  <a:gd name="T88" fmla="*/ 0 w 79"/>
                  <a:gd name="T89" fmla="*/ 0 h 103"/>
                  <a:gd name="T90" fmla="*/ 0 w 79"/>
                  <a:gd name="T91" fmla="*/ 0 h 103"/>
                  <a:gd name="T92" fmla="*/ 0 w 79"/>
                  <a:gd name="T93" fmla="*/ 0 h 103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79" h="103">
                    <a:moveTo>
                      <a:pt x="76" y="31"/>
                    </a:moveTo>
                    <a:lnTo>
                      <a:pt x="76" y="31"/>
                    </a:lnTo>
                    <a:lnTo>
                      <a:pt x="75" y="23"/>
                    </a:lnTo>
                    <a:lnTo>
                      <a:pt x="74" y="17"/>
                    </a:lnTo>
                    <a:lnTo>
                      <a:pt x="71" y="12"/>
                    </a:lnTo>
                    <a:lnTo>
                      <a:pt x="67" y="8"/>
                    </a:lnTo>
                    <a:lnTo>
                      <a:pt x="62" y="5"/>
                    </a:lnTo>
                    <a:lnTo>
                      <a:pt x="56" y="3"/>
                    </a:lnTo>
                    <a:lnTo>
                      <a:pt x="47" y="2"/>
                    </a:lnTo>
                    <a:lnTo>
                      <a:pt x="39" y="0"/>
                    </a:lnTo>
                    <a:lnTo>
                      <a:pt x="0" y="0"/>
                    </a:lnTo>
                    <a:lnTo>
                      <a:pt x="0" y="103"/>
                    </a:lnTo>
                    <a:lnTo>
                      <a:pt x="17" y="103"/>
                    </a:lnTo>
                    <a:lnTo>
                      <a:pt x="17" y="60"/>
                    </a:lnTo>
                    <a:lnTo>
                      <a:pt x="33" y="60"/>
                    </a:lnTo>
                    <a:lnTo>
                      <a:pt x="60" y="103"/>
                    </a:lnTo>
                    <a:lnTo>
                      <a:pt x="79" y="103"/>
                    </a:lnTo>
                    <a:lnTo>
                      <a:pt x="49" y="59"/>
                    </a:lnTo>
                    <a:lnTo>
                      <a:pt x="56" y="58"/>
                    </a:lnTo>
                    <a:lnTo>
                      <a:pt x="60" y="56"/>
                    </a:lnTo>
                    <a:lnTo>
                      <a:pt x="65" y="53"/>
                    </a:lnTo>
                    <a:lnTo>
                      <a:pt x="69" y="50"/>
                    </a:lnTo>
                    <a:lnTo>
                      <a:pt x="72" y="47"/>
                    </a:lnTo>
                    <a:lnTo>
                      <a:pt x="74" y="42"/>
                    </a:lnTo>
                    <a:lnTo>
                      <a:pt x="76" y="37"/>
                    </a:lnTo>
                    <a:lnTo>
                      <a:pt x="76" y="31"/>
                    </a:lnTo>
                    <a:close/>
                    <a:moveTo>
                      <a:pt x="17" y="45"/>
                    </a:moveTo>
                    <a:lnTo>
                      <a:pt x="17" y="15"/>
                    </a:lnTo>
                    <a:lnTo>
                      <a:pt x="38" y="15"/>
                    </a:lnTo>
                    <a:lnTo>
                      <a:pt x="45" y="15"/>
                    </a:lnTo>
                    <a:lnTo>
                      <a:pt x="53" y="17"/>
                    </a:lnTo>
                    <a:lnTo>
                      <a:pt x="56" y="19"/>
                    </a:lnTo>
                    <a:lnTo>
                      <a:pt x="58" y="21"/>
                    </a:lnTo>
                    <a:lnTo>
                      <a:pt x="59" y="25"/>
                    </a:lnTo>
                    <a:lnTo>
                      <a:pt x="60" y="30"/>
                    </a:lnTo>
                    <a:lnTo>
                      <a:pt x="59" y="34"/>
                    </a:lnTo>
                    <a:lnTo>
                      <a:pt x="58" y="38"/>
                    </a:lnTo>
                    <a:lnTo>
                      <a:pt x="56" y="41"/>
                    </a:lnTo>
                    <a:lnTo>
                      <a:pt x="53" y="43"/>
                    </a:lnTo>
                    <a:lnTo>
                      <a:pt x="48" y="44"/>
                    </a:lnTo>
                    <a:lnTo>
                      <a:pt x="44" y="45"/>
                    </a:lnTo>
                    <a:lnTo>
                      <a:pt x="36" y="45"/>
                    </a:lnTo>
                    <a:lnTo>
                      <a:pt x="17" y="4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53" name="Freeform 46"/>
              <p:cNvSpPr>
                <a:spLocks noEditPoints="1"/>
              </p:cNvSpPr>
              <p:nvPr userDrawn="1"/>
            </p:nvSpPr>
            <p:spPr bwMode="auto">
              <a:xfrm>
                <a:off x="4923" y="3972"/>
                <a:ext cx="226" cy="159"/>
              </a:xfrm>
              <a:custGeom>
                <a:avLst/>
                <a:gdLst>
                  <a:gd name="T0" fmla="*/ 0 w 2936"/>
                  <a:gd name="T1" fmla="*/ 0 h 2070"/>
                  <a:gd name="T2" fmla="*/ 0 w 2936"/>
                  <a:gd name="T3" fmla="*/ 0 h 2070"/>
                  <a:gd name="T4" fmla="*/ 0 w 2936"/>
                  <a:gd name="T5" fmla="*/ 0 h 2070"/>
                  <a:gd name="T6" fmla="*/ 0 w 2936"/>
                  <a:gd name="T7" fmla="*/ 0 h 2070"/>
                  <a:gd name="T8" fmla="*/ 0 w 2936"/>
                  <a:gd name="T9" fmla="*/ 0 h 2070"/>
                  <a:gd name="T10" fmla="*/ 0 w 2936"/>
                  <a:gd name="T11" fmla="*/ 0 h 2070"/>
                  <a:gd name="T12" fmla="*/ 0 w 2936"/>
                  <a:gd name="T13" fmla="*/ 0 h 2070"/>
                  <a:gd name="T14" fmla="*/ 0 w 2936"/>
                  <a:gd name="T15" fmla="*/ 0 h 2070"/>
                  <a:gd name="T16" fmla="*/ 0 w 2936"/>
                  <a:gd name="T17" fmla="*/ 0 h 2070"/>
                  <a:gd name="T18" fmla="*/ 0 w 2936"/>
                  <a:gd name="T19" fmla="*/ 0 h 2070"/>
                  <a:gd name="T20" fmla="*/ 0 w 2936"/>
                  <a:gd name="T21" fmla="*/ 0 h 2070"/>
                  <a:gd name="T22" fmla="*/ 0 w 2936"/>
                  <a:gd name="T23" fmla="*/ 0 h 2070"/>
                  <a:gd name="T24" fmla="*/ 0 w 2936"/>
                  <a:gd name="T25" fmla="*/ 0 h 2070"/>
                  <a:gd name="T26" fmla="*/ 0 w 2936"/>
                  <a:gd name="T27" fmla="*/ 0 h 2070"/>
                  <a:gd name="T28" fmla="*/ 0 w 2936"/>
                  <a:gd name="T29" fmla="*/ 0 h 2070"/>
                  <a:gd name="T30" fmla="*/ 0 w 2936"/>
                  <a:gd name="T31" fmla="*/ 0 h 2070"/>
                  <a:gd name="T32" fmla="*/ 0 w 2936"/>
                  <a:gd name="T33" fmla="*/ 0 h 2070"/>
                  <a:gd name="T34" fmla="*/ 0 w 2936"/>
                  <a:gd name="T35" fmla="*/ 0 h 2070"/>
                  <a:gd name="T36" fmla="*/ 0 w 2936"/>
                  <a:gd name="T37" fmla="*/ 0 h 2070"/>
                  <a:gd name="T38" fmla="*/ 0 w 2936"/>
                  <a:gd name="T39" fmla="*/ 0 h 2070"/>
                  <a:gd name="T40" fmla="*/ 0 w 2936"/>
                  <a:gd name="T41" fmla="*/ 0 h 2070"/>
                  <a:gd name="T42" fmla="*/ 0 w 2936"/>
                  <a:gd name="T43" fmla="*/ 0 h 2070"/>
                  <a:gd name="T44" fmla="*/ 0 w 2936"/>
                  <a:gd name="T45" fmla="*/ 0 h 2070"/>
                  <a:gd name="T46" fmla="*/ 0 w 2936"/>
                  <a:gd name="T47" fmla="*/ 0 h 2070"/>
                  <a:gd name="T48" fmla="*/ 0 w 2936"/>
                  <a:gd name="T49" fmla="*/ 0 h 2070"/>
                  <a:gd name="T50" fmla="*/ 0 w 2936"/>
                  <a:gd name="T51" fmla="*/ 0 h 2070"/>
                  <a:gd name="T52" fmla="*/ 0 w 2936"/>
                  <a:gd name="T53" fmla="*/ 0 h 2070"/>
                  <a:gd name="T54" fmla="*/ 0 w 2936"/>
                  <a:gd name="T55" fmla="*/ 0 h 2070"/>
                  <a:gd name="T56" fmla="*/ 0 w 2936"/>
                  <a:gd name="T57" fmla="*/ 0 h 2070"/>
                  <a:gd name="T58" fmla="*/ 0 w 2936"/>
                  <a:gd name="T59" fmla="*/ 0 h 2070"/>
                  <a:gd name="T60" fmla="*/ 0 w 2936"/>
                  <a:gd name="T61" fmla="*/ 0 h 2070"/>
                  <a:gd name="T62" fmla="*/ 0 w 2936"/>
                  <a:gd name="T63" fmla="*/ 0 h 2070"/>
                  <a:gd name="T64" fmla="*/ 0 w 2936"/>
                  <a:gd name="T65" fmla="*/ 0 h 2070"/>
                  <a:gd name="T66" fmla="*/ 0 w 2936"/>
                  <a:gd name="T67" fmla="*/ 0 h 2070"/>
                  <a:gd name="T68" fmla="*/ 0 w 2936"/>
                  <a:gd name="T69" fmla="*/ 0 h 2070"/>
                  <a:gd name="T70" fmla="*/ 0 w 2936"/>
                  <a:gd name="T71" fmla="*/ 0 h 2070"/>
                  <a:gd name="T72" fmla="*/ 0 w 2936"/>
                  <a:gd name="T73" fmla="*/ 0 h 2070"/>
                  <a:gd name="T74" fmla="*/ 0 w 2936"/>
                  <a:gd name="T75" fmla="*/ 0 h 2070"/>
                  <a:gd name="T76" fmla="*/ 0 w 2936"/>
                  <a:gd name="T77" fmla="*/ 0 h 2070"/>
                  <a:gd name="T78" fmla="*/ 0 w 2936"/>
                  <a:gd name="T79" fmla="*/ 0 h 2070"/>
                  <a:gd name="T80" fmla="*/ 0 w 2936"/>
                  <a:gd name="T81" fmla="*/ 0 h 2070"/>
                  <a:gd name="T82" fmla="*/ 0 w 2936"/>
                  <a:gd name="T83" fmla="*/ 0 h 2070"/>
                  <a:gd name="T84" fmla="*/ 0 w 2936"/>
                  <a:gd name="T85" fmla="*/ 0 h 2070"/>
                  <a:gd name="T86" fmla="*/ 0 w 2936"/>
                  <a:gd name="T87" fmla="*/ 0 h 2070"/>
                  <a:gd name="T88" fmla="*/ 0 w 2936"/>
                  <a:gd name="T89" fmla="*/ 0 h 2070"/>
                  <a:gd name="T90" fmla="*/ 0 w 2936"/>
                  <a:gd name="T91" fmla="*/ 0 h 2070"/>
                  <a:gd name="T92" fmla="*/ 0 w 2936"/>
                  <a:gd name="T93" fmla="*/ 0 h 2070"/>
                  <a:gd name="T94" fmla="*/ 0 w 2936"/>
                  <a:gd name="T95" fmla="*/ 0 h 2070"/>
                  <a:gd name="T96" fmla="*/ 0 w 2936"/>
                  <a:gd name="T97" fmla="*/ 0 h 2070"/>
                  <a:gd name="T98" fmla="*/ 0 w 2936"/>
                  <a:gd name="T99" fmla="*/ 0 h 2070"/>
                  <a:gd name="T100" fmla="*/ 0 w 2936"/>
                  <a:gd name="T101" fmla="*/ 0 h 2070"/>
                  <a:gd name="T102" fmla="*/ 0 w 2936"/>
                  <a:gd name="T103" fmla="*/ 0 h 2070"/>
                  <a:gd name="T104" fmla="*/ 0 w 2936"/>
                  <a:gd name="T105" fmla="*/ 0 h 2070"/>
                  <a:gd name="T106" fmla="*/ 0 w 2936"/>
                  <a:gd name="T107" fmla="*/ 0 h 2070"/>
                  <a:gd name="T108" fmla="*/ 0 w 2936"/>
                  <a:gd name="T109" fmla="*/ 0 h 2070"/>
                  <a:gd name="T110" fmla="*/ 0 w 2936"/>
                  <a:gd name="T111" fmla="*/ 0 h 207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2936" h="2070">
                    <a:moveTo>
                      <a:pt x="2040" y="893"/>
                    </a:moveTo>
                    <a:lnTo>
                      <a:pt x="2040" y="0"/>
                    </a:lnTo>
                    <a:lnTo>
                      <a:pt x="903" y="0"/>
                    </a:lnTo>
                    <a:lnTo>
                      <a:pt x="903" y="893"/>
                    </a:lnTo>
                    <a:lnTo>
                      <a:pt x="0" y="893"/>
                    </a:lnTo>
                    <a:lnTo>
                      <a:pt x="0" y="2070"/>
                    </a:lnTo>
                    <a:lnTo>
                      <a:pt x="595" y="2070"/>
                    </a:lnTo>
                    <a:lnTo>
                      <a:pt x="598" y="2067"/>
                    </a:lnTo>
                    <a:lnTo>
                      <a:pt x="602" y="2064"/>
                    </a:lnTo>
                    <a:lnTo>
                      <a:pt x="605" y="2056"/>
                    </a:lnTo>
                    <a:lnTo>
                      <a:pt x="607" y="2048"/>
                    </a:lnTo>
                    <a:lnTo>
                      <a:pt x="608" y="2042"/>
                    </a:lnTo>
                    <a:lnTo>
                      <a:pt x="570" y="1564"/>
                    </a:lnTo>
                    <a:lnTo>
                      <a:pt x="570" y="1560"/>
                    </a:lnTo>
                    <a:lnTo>
                      <a:pt x="569" y="1557"/>
                    </a:lnTo>
                    <a:lnTo>
                      <a:pt x="567" y="1555"/>
                    </a:lnTo>
                    <a:lnTo>
                      <a:pt x="565" y="1554"/>
                    </a:lnTo>
                    <a:lnTo>
                      <a:pt x="563" y="1553"/>
                    </a:lnTo>
                    <a:lnTo>
                      <a:pt x="561" y="1554"/>
                    </a:lnTo>
                    <a:lnTo>
                      <a:pt x="558" y="1556"/>
                    </a:lnTo>
                    <a:lnTo>
                      <a:pt x="555" y="1558"/>
                    </a:lnTo>
                    <a:lnTo>
                      <a:pt x="417" y="1704"/>
                    </a:lnTo>
                    <a:lnTo>
                      <a:pt x="414" y="1706"/>
                    </a:lnTo>
                    <a:lnTo>
                      <a:pt x="409" y="1707"/>
                    </a:lnTo>
                    <a:lnTo>
                      <a:pt x="404" y="1705"/>
                    </a:lnTo>
                    <a:lnTo>
                      <a:pt x="400" y="1703"/>
                    </a:lnTo>
                    <a:lnTo>
                      <a:pt x="397" y="1698"/>
                    </a:lnTo>
                    <a:lnTo>
                      <a:pt x="395" y="1694"/>
                    </a:lnTo>
                    <a:lnTo>
                      <a:pt x="394" y="1689"/>
                    </a:lnTo>
                    <a:lnTo>
                      <a:pt x="395" y="1684"/>
                    </a:lnTo>
                    <a:lnTo>
                      <a:pt x="553" y="1378"/>
                    </a:lnTo>
                    <a:lnTo>
                      <a:pt x="557" y="1370"/>
                    </a:lnTo>
                    <a:lnTo>
                      <a:pt x="563" y="1363"/>
                    </a:lnTo>
                    <a:lnTo>
                      <a:pt x="572" y="1355"/>
                    </a:lnTo>
                    <a:lnTo>
                      <a:pt x="580" y="1347"/>
                    </a:lnTo>
                    <a:lnTo>
                      <a:pt x="589" y="1339"/>
                    </a:lnTo>
                    <a:lnTo>
                      <a:pt x="598" y="1333"/>
                    </a:lnTo>
                    <a:lnTo>
                      <a:pt x="607" y="1328"/>
                    </a:lnTo>
                    <a:lnTo>
                      <a:pt x="614" y="1325"/>
                    </a:lnTo>
                    <a:lnTo>
                      <a:pt x="729" y="1297"/>
                    </a:lnTo>
                    <a:lnTo>
                      <a:pt x="743" y="1292"/>
                    </a:lnTo>
                    <a:lnTo>
                      <a:pt x="754" y="1287"/>
                    </a:lnTo>
                    <a:lnTo>
                      <a:pt x="763" y="1282"/>
                    </a:lnTo>
                    <a:lnTo>
                      <a:pt x="771" y="1277"/>
                    </a:lnTo>
                    <a:lnTo>
                      <a:pt x="881" y="1180"/>
                    </a:lnTo>
                    <a:lnTo>
                      <a:pt x="891" y="1171"/>
                    </a:lnTo>
                    <a:lnTo>
                      <a:pt x="895" y="1167"/>
                    </a:lnTo>
                    <a:lnTo>
                      <a:pt x="898" y="1163"/>
                    </a:lnTo>
                    <a:lnTo>
                      <a:pt x="900" y="1158"/>
                    </a:lnTo>
                    <a:lnTo>
                      <a:pt x="903" y="1151"/>
                    </a:lnTo>
                    <a:lnTo>
                      <a:pt x="907" y="1133"/>
                    </a:lnTo>
                    <a:lnTo>
                      <a:pt x="989" y="543"/>
                    </a:lnTo>
                    <a:lnTo>
                      <a:pt x="992" y="526"/>
                    </a:lnTo>
                    <a:lnTo>
                      <a:pt x="997" y="512"/>
                    </a:lnTo>
                    <a:lnTo>
                      <a:pt x="1004" y="499"/>
                    </a:lnTo>
                    <a:lnTo>
                      <a:pt x="1011" y="489"/>
                    </a:lnTo>
                    <a:lnTo>
                      <a:pt x="1021" y="481"/>
                    </a:lnTo>
                    <a:lnTo>
                      <a:pt x="1032" y="474"/>
                    </a:lnTo>
                    <a:lnTo>
                      <a:pt x="1046" y="468"/>
                    </a:lnTo>
                    <a:lnTo>
                      <a:pt x="1060" y="464"/>
                    </a:lnTo>
                    <a:lnTo>
                      <a:pt x="1088" y="457"/>
                    </a:lnTo>
                    <a:lnTo>
                      <a:pt x="1106" y="454"/>
                    </a:lnTo>
                    <a:lnTo>
                      <a:pt x="1126" y="451"/>
                    </a:lnTo>
                    <a:lnTo>
                      <a:pt x="1147" y="447"/>
                    </a:lnTo>
                    <a:lnTo>
                      <a:pt x="1173" y="445"/>
                    </a:lnTo>
                    <a:lnTo>
                      <a:pt x="1201" y="442"/>
                    </a:lnTo>
                    <a:lnTo>
                      <a:pt x="1234" y="441"/>
                    </a:lnTo>
                    <a:lnTo>
                      <a:pt x="1309" y="442"/>
                    </a:lnTo>
                    <a:lnTo>
                      <a:pt x="1322" y="443"/>
                    </a:lnTo>
                    <a:lnTo>
                      <a:pt x="1333" y="445"/>
                    </a:lnTo>
                    <a:lnTo>
                      <a:pt x="1344" y="449"/>
                    </a:lnTo>
                    <a:lnTo>
                      <a:pt x="1353" y="453"/>
                    </a:lnTo>
                    <a:lnTo>
                      <a:pt x="1361" y="457"/>
                    </a:lnTo>
                    <a:lnTo>
                      <a:pt x="1368" y="462"/>
                    </a:lnTo>
                    <a:lnTo>
                      <a:pt x="1375" y="468"/>
                    </a:lnTo>
                    <a:lnTo>
                      <a:pt x="1380" y="474"/>
                    </a:lnTo>
                    <a:lnTo>
                      <a:pt x="1385" y="481"/>
                    </a:lnTo>
                    <a:lnTo>
                      <a:pt x="1389" y="487"/>
                    </a:lnTo>
                    <a:lnTo>
                      <a:pt x="1394" y="499"/>
                    </a:lnTo>
                    <a:lnTo>
                      <a:pt x="1399" y="511"/>
                    </a:lnTo>
                    <a:lnTo>
                      <a:pt x="1401" y="519"/>
                    </a:lnTo>
                    <a:lnTo>
                      <a:pt x="1414" y="610"/>
                    </a:lnTo>
                    <a:lnTo>
                      <a:pt x="1441" y="792"/>
                    </a:lnTo>
                    <a:lnTo>
                      <a:pt x="1479" y="1052"/>
                    </a:lnTo>
                    <a:lnTo>
                      <a:pt x="1480" y="1057"/>
                    </a:lnTo>
                    <a:lnTo>
                      <a:pt x="1483" y="1059"/>
                    </a:lnTo>
                    <a:lnTo>
                      <a:pt x="1484" y="1060"/>
                    </a:lnTo>
                    <a:lnTo>
                      <a:pt x="1486" y="1060"/>
                    </a:lnTo>
                    <a:lnTo>
                      <a:pt x="1489" y="1056"/>
                    </a:lnTo>
                    <a:lnTo>
                      <a:pt x="1491" y="1052"/>
                    </a:lnTo>
                    <a:lnTo>
                      <a:pt x="1496" y="1022"/>
                    </a:lnTo>
                    <a:lnTo>
                      <a:pt x="1502" y="990"/>
                    </a:lnTo>
                    <a:lnTo>
                      <a:pt x="1574" y="692"/>
                    </a:lnTo>
                    <a:lnTo>
                      <a:pt x="1576" y="684"/>
                    </a:lnTo>
                    <a:lnTo>
                      <a:pt x="1578" y="677"/>
                    </a:lnTo>
                    <a:lnTo>
                      <a:pt x="1582" y="671"/>
                    </a:lnTo>
                    <a:lnTo>
                      <a:pt x="1585" y="664"/>
                    </a:lnTo>
                    <a:lnTo>
                      <a:pt x="1589" y="658"/>
                    </a:lnTo>
                    <a:lnTo>
                      <a:pt x="1595" y="653"/>
                    </a:lnTo>
                    <a:lnTo>
                      <a:pt x="1605" y="645"/>
                    </a:lnTo>
                    <a:lnTo>
                      <a:pt x="1615" y="637"/>
                    </a:lnTo>
                    <a:lnTo>
                      <a:pt x="1627" y="632"/>
                    </a:lnTo>
                    <a:lnTo>
                      <a:pt x="1637" y="629"/>
                    </a:lnTo>
                    <a:lnTo>
                      <a:pt x="1648" y="627"/>
                    </a:lnTo>
                    <a:lnTo>
                      <a:pt x="1723" y="622"/>
                    </a:lnTo>
                    <a:lnTo>
                      <a:pt x="1771" y="619"/>
                    </a:lnTo>
                    <a:lnTo>
                      <a:pt x="1803" y="619"/>
                    </a:lnTo>
                    <a:lnTo>
                      <a:pt x="1814" y="620"/>
                    </a:lnTo>
                    <a:lnTo>
                      <a:pt x="1825" y="622"/>
                    </a:lnTo>
                    <a:lnTo>
                      <a:pt x="1835" y="626"/>
                    </a:lnTo>
                    <a:lnTo>
                      <a:pt x="1846" y="632"/>
                    </a:lnTo>
                    <a:lnTo>
                      <a:pt x="1856" y="641"/>
                    </a:lnTo>
                    <a:lnTo>
                      <a:pt x="1866" y="650"/>
                    </a:lnTo>
                    <a:lnTo>
                      <a:pt x="1875" y="661"/>
                    </a:lnTo>
                    <a:lnTo>
                      <a:pt x="1882" y="675"/>
                    </a:lnTo>
                    <a:lnTo>
                      <a:pt x="2080" y="1161"/>
                    </a:lnTo>
                    <a:lnTo>
                      <a:pt x="2083" y="1166"/>
                    </a:lnTo>
                    <a:lnTo>
                      <a:pt x="2088" y="1170"/>
                    </a:lnTo>
                    <a:lnTo>
                      <a:pt x="2091" y="1172"/>
                    </a:lnTo>
                    <a:lnTo>
                      <a:pt x="2095" y="1173"/>
                    </a:lnTo>
                    <a:lnTo>
                      <a:pt x="2103" y="1173"/>
                    </a:lnTo>
                    <a:lnTo>
                      <a:pt x="2111" y="1173"/>
                    </a:lnTo>
                    <a:lnTo>
                      <a:pt x="2290" y="1183"/>
                    </a:lnTo>
                    <a:lnTo>
                      <a:pt x="2309" y="1183"/>
                    </a:lnTo>
                    <a:lnTo>
                      <a:pt x="2319" y="1184"/>
                    </a:lnTo>
                    <a:lnTo>
                      <a:pt x="2327" y="1186"/>
                    </a:lnTo>
                    <a:lnTo>
                      <a:pt x="2498" y="1222"/>
                    </a:lnTo>
                    <a:lnTo>
                      <a:pt x="2508" y="1225"/>
                    </a:lnTo>
                    <a:lnTo>
                      <a:pt x="2514" y="1229"/>
                    </a:lnTo>
                    <a:lnTo>
                      <a:pt x="2520" y="1233"/>
                    </a:lnTo>
                    <a:lnTo>
                      <a:pt x="2526" y="1240"/>
                    </a:lnTo>
                    <a:lnTo>
                      <a:pt x="2533" y="1247"/>
                    </a:lnTo>
                    <a:lnTo>
                      <a:pt x="2539" y="1256"/>
                    </a:lnTo>
                    <a:lnTo>
                      <a:pt x="2543" y="1267"/>
                    </a:lnTo>
                    <a:lnTo>
                      <a:pt x="2591" y="1422"/>
                    </a:lnTo>
                    <a:lnTo>
                      <a:pt x="2601" y="1448"/>
                    </a:lnTo>
                    <a:lnTo>
                      <a:pt x="2603" y="1458"/>
                    </a:lnTo>
                    <a:lnTo>
                      <a:pt x="2605" y="1467"/>
                    </a:lnTo>
                    <a:lnTo>
                      <a:pt x="2606" y="1477"/>
                    </a:lnTo>
                    <a:lnTo>
                      <a:pt x="2606" y="1488"/>
                    </a:lnTo>
                    <a:lnTo>
                      <a:pt x="2604" y="1516"/>
                    </a:lnTo>
                    <a:lnTo>
                      <a:pt x="2592" y="1678"/>
                    </a:lnTo>
                    <a:lnTo>
                      <a:pt x="2591" y="1692"/>
                    </a:lnTo>
                    <a:lnTo>
                      <a:pt x="2588" y="1703"/>
                    </a:lnTo>
                    <a:lnTo>
                      <a:pt x="2585" y="1709"/>
                    </a:lnTo>
                    <a:lnTo>
                      <a:pt x="2583" y="1710"/>
                    </a:lnTo>
                    <a:lnTo>
                      <a:pt x="2581" y="1711"/>
                    </a:lnTo>
                    <a:lnTo>
                      <a:pt x="2580" y="1710"/>
                    </a:lnTo>
                    <a:lnTo>
                      <a:pt x="2578" y="1709"/>
                    </a:lnTo>
                    <a:lnTo>
                      <a:pt x="2575" y="1703"/>
                    </a:lnTo>
                    <a:lnTo>
                      <a:pt x="2573" y="1693"/>
                    </a:lnTo>
                    <a:lnTo>
                      <a:pt x="2571" y="1680"/>
                    </a:lnTo>
                    <a:lnTo>
                      <a:pt x="2544" y="1513"/>
                    </a:lnTo>
                    <a:lnTo>
                      <a:pt x="2542" y="1506"/>
                    </a:lnTo>
                    <a:lnTo>
                      <a:pt x="2541" y="1505"/>
                    </a:lnTo>
                    <a:lnTo>
                      <a:pt x="2540" y="1505"/>
                    </a:lnTo>
                    <a:lnTo>
                      <a:pt x="2539" y="1508"/>
                    </a:lnTo>
                    <a:lnTo>
                      <a:pt x="2538" y="1513"/>
                    </a:lnTo>
                    <a:lnTo>
                      <a:pt x="2537" y="2070"/>
                    </a:lnTo>
                    <a:lnTo>
                      <a:pt x="2936" y="2070"/>
                    </a:lnTo>
                    <a:lnTo>
                      <a:pt x="2936" y="893"/>
                    </a:lnTo>
                    <a:lnTo>
                      <a:pt x="2040" y="893"/>
                    </a:lnTo>
                    <a:close/>
                    <a:moveTo>
                      <a:pt x="658" y="1284"/>
                    </a:moveTo>
                    <a:lnTo>
                      <a:pt x="658" y="1284"/>
                    </a:lnTo>
                    <a:lnTo>
                      <a:pt x="652" y="1283"/>
                    </a:lnTo>
                    <a:lnTo>
                      <a:pt x="646" y="1282"/>
                    </a:lnTo>
                    <a:lnTo>
                      <a:pt x="641" y="1281"/>
                    </a:lnTo>
                    <a:lnTo>
                      <a:pt x="635" y="1278"/>
                    </a:lnTo>
                    <a:lnTo>
                      <a:pt x="629" y="1275"/>
                    </a:lnTo>
                    <a:lnTo>
                      <a:pt x="623" y="1271"/>
                    </a:lnTo>
                    <a:lnTo>
                      <a:pt x="617" y="1266"/>
                    </a:lnTo>
                    <a:lnTo>
                      <a:pt x="612" y="1259"/>
                    </a:lnTo>
                    <a:lnTo>
                      <a:pt x="607" y="1252"/>
                    </a:lnTo>
                    <a:lnTo>
                      <a:pt x="602" y="1245"/>
                    </a:lnTo>
                    <a:lnTo>
                      <a:pt x="597" y="1235"/>
                    </a:lnTo>
                    <a:lnTo>
                      <a:pt x="594" y="1226"/>
                    </a:lnTo>
                    <a:lnTo>
                      <a:pt x="591" y="1215"/>
                    </a:lnTo>
                    <a:lnTo>
                      <a:pt x="589" y="1202"/>
                    </a:lnTo>
                    <a:lnTo>
                      <a:pt x="587" y="1189"/>
                    </a:lnTo>
                    <a:lnTo>
                      <a:pt x="587" y="1174"/>
                    </a:lnTo>
                    <a:lnTo>
                      <a:pt x="587" y="1167"/>
                    </a:lnTo>
                    <a:lnTo>
                      <a:pt x="588" y="1159"/>
                    </a:lnTo>
                    <a:lnTo>
                      <a:pt x="590" y="1151"/>
                    </a:lnTo>
                    <a:lnTo>
                      <a:pt x="592" y="1144"/>
                    </a:lnTo>
                    <a:lnTo>
                      <a:pt x="600" y="1129"/>
                    </a:lnTo>
                    <a:lnTo>
                      <a:pt x="608" y="1116"/>
                    </a:lnTo>
                    <a:lnTo>
                      <a:pt x="612" y="1110"/>
                    </a:lnTo>
                    <a:lnTo>
                      <a:pt x="617" y="1104"/>
                    </a:lnTo>
                    <a:lnTo>
                      <a:pt x="623" y="1099"/>
                    </a:lnTo>
                    <a:lnTo>
                      <a:pt x="629" y="1095"/>
                    </a:lnTo>
                    <a:lnTo>
                      <a:pt x="635" y="1091"/>
                    </a:lnTo>
                    <a:lnTo>
                      <a:pt x="641" y="1089"/>
                    </a:lnTo>
                    <a:lnTo>
                      <a:pt x="648" y="1087"/>
                    </a:lnTo>
                    <a:lnTo>
                      <a:pt x="655" y="1087"/>
                    </a:lnTo>
                    <a:lnTo>
                      <a:pt x="661" y="1087"/>
                    </a:lnTo>
                    <a:lnTo>
                      <a:pt x="668" y="1089"/>
                    </a:lnTo>
                    <a:lnTo>
                      <a:pt x="674" y="1091"/>
                    </a:lnTo>
                    <a:lnTo>
                      <a:pt x="680" y="1094"/>
                    </a:lnTo>
                    <a:lnTo>
                      <a:pt x="687" y="1097"/>
                    </a:lnTo>
                    <a:lnTo>
                      <a:pt x="693" y="1103"/>
                    </a:lnTo>
                    <a:lnTo>
                      <a:pt x="698" y="1108"/>
                    </a:lnTo>
                    <a:lnTo>
                      <a:pt x="704" y="1114"/>
                    </a:lnTo>
                    <a:lnTo>
                      <a:pt x="708" y="1121"/>
                    </a:lnTo>
                    <a:lnTo>
                      <a:pt x="714" y="1129"/>
                    </a:lnTo>
                    <a:lnTo>
                      <a:pt x="717" y="1137"/>
                    </a:lnTo>
                    <a:lnTo>
                      <a:pt x="720" y="1145"/>
                    </a:lnTo>
                    <a:lnTo>
                      <a:pt x="723" y="1156"/>
                    </a:lnTo>
                    <a:lnTo>
                      <a:pt x="725" y="1165"/>
                    </a:lnTo>
                    <a:lnTo>
                      <a:pt x="726" y="1176"/>
                    </a:lnTo>
                    <a:lnTo>
                      <a:pt x="727" y="1188"/>
                    </a:lnTo>
                    <a:lnTo>
                      <a:pt x="726" y="1199"/>
                    </a:lnTo>
                    <a:lnTo>
                      <a:pt x="725" y="1209"/>
                    </a:lnTo>
                    <a:lnTo>
                      <a:pt x="723" y="1220"/>
                    </a:lnTo>
                    <a:lnTo>
                      <a:pt x="720" y="1229"/>
                    </a:lnTo>
                    <a:lnTo>
                      <a:pt x="717" y="1238"/>
                    </a:lnTo>
                    <a:lnTo>
                      <a:pt x="713" y="1245"/>
                    </a:lnTo>
                    <a:lnTo>
                      <a:pt x="707" y="1252"/>
                    </a:lnTo>
                    <a:lnTo>
                      <a:pt x="702" y="1259"/>
                    </a:lnTo>
                    <a:lnTo>
                      <a:pt x="697" y="1265"/>
                    </a:lnTo>
                    <a:lnTo>
                      <a:pt x="692" y="1270"/>
                    </a:lnTo>
                    <a:lnTo>
                      <a:pt x="686" y="1274"/>
                    </a:lnTo>
                    <a:lnTo>
                      <a:pt x="680" y="1277"/>
                    </a:lnTo>
                    <a:lnTo>
                      <a:pt x="674" y="1280"/>
                    </a:lnTo>
                    <a:lnTo>
                      <a:pt x="669" y="1282"/>
                    </a:lnTo>
                    <a:lnTo>
                      <a:pt x="663" y="1283"/>
                    </a:lnTo>
                    <a:lnTo>
                      <a:pt x="658" y="1284"/>
                    </a:lnTo>
                    <a:close/>
                    <a:moveTo>
                      <a:pt x="1202" y="397"/>
                    </a:moveTo>
                    <a:lnTo>
                      <a:pt x="1202" y="397"/>
                    </a:lnTo>
                    <a:lnTo>
                      <a:pt x="1190" y="396"/>
                    </a:lnTo>
                    <a:lnTo>
                      <a:pt x="1179" y="392"/>
                    </a:lnTo>
                    <a:lnTo>
                      <a:pt x="1168" y="388"/>
                    </a:lnTo>
                    <a:lnTo>
                      <a:pt x="1158" y="382"/>
                    </a:lnTo>
                    <a:lnTo>
                      <a:pt x="1148" y="374"/>
                    </a:lnTo>
                    <a:lnTo>
                      <a:pt x="1140" y="365"/>
                    </a:lnTo>
                    <a:lnTo>
                      <a:pt x="1133" y="355"/>
                    </a:lnTo>
                    <a:lnTo>
                      <a:pt x="1126" y="345"/>
                    </a:lnTo>
                    <a:lnTo>
                      <a:pt x="1119" y="333"/>
                    </a:lnTo>
                    <a:lnTo>
                      <a:pt x="1114" y="322"/>
                    </a:lnTo>
                    <a:lnTo>
                      <a:pt x="1109" y="310"/>
                    </a:lnTo>
                    <a:lnTo>
                      <a:pt x="1106" y="298"/>
                    </a:lnTo>
                    <a:lnTo>
                      <a:pt x="1103" y="287"/>
                    </a:lnTo>
                    <a:lnTo>
                      <a:pt x="1101" y="275"/>
                    </a:lnTo>
                    <a:lnTo>
                      <a:pt x="1100" y="265"/>
                    </a:lnTo>
                    <a:lnTo>
                      <a:pt x="1099" y="255"/>
                    </a:lnTo>
                    <a:lnTo>
                      <a:pt x="1100" y="243"/>
                    </a:lnTo>
                    <a:lnTo>
                      <a:pt x="1101" y="230"/>
                    </a:lnTo>
                    <a:lnTo>
                      <a:pt x="1103" y="218"/>
                    </a:lnTo>
                    <a:lnTo>
                      <a:pt x="1106" y="206"/>
                    </a:lnTo>
                    <a:lnTo>
                      <a:pt x="1109" y="194"/>
                    </a:lnTo>
                    <a:lnTo>
                      <a:pt x="1114" y="183"/>
                    </a:lnTo>
                    <a:lnTo>
                      <a:pt x="1119" y="172"/>
                    </a:lnTo>
                    <a:lnTo>
                      <a:pt x="1125" y="162"/>
                    </a:lnTo>
                    <a:lnTo>
                      <a:pt x="1132" y="153"/>
                    </a:lnTo>
                    <a:lnTo>
                      <a:pt x="1139" y="144"/>
                    </a:lnTo>
                    <a:lnTo>
                      <a:pt x="1146" y="137"/>
                    </a:lnTo>
                    <a:lnTo>
                      <a:pt x="1155" y="131"/>
                    </a:lnTo>
                    <a:lnTo>
                      <a:pt x="1164" y="126"/>
                    </a:lnTo>
                    <a:lnTo>
                      <a:pt x="1173" y="123"/>
                    </a:lnTo>
                    <a:lnTo>
                      <a:pt x="1184" y="119"/>
                    </a:lnTo>
                    <a:lnTo>
                      <a:pt x="1194" y="119"/>
                    </a:lnTo>
                    <a:lnTo>
                      <a:pt x="1207" y="119"/>
                    </a:lnTo>
                    <a:lnTo>
                      <a:pt x="1218" y="123"/>
                    </a:lnTo>
                    <a:lnTo>
                      <a:pt x="1228" y="127"/>
                    </a:lnTo>
                    <a:lnTo>
                      <a:pt x="1239" y="133"/>
                    </a:lnTo>
                    <a:lnTo>
                      <a:pt x="1248" y="139"/>
                    </a:lnTo>
                    <a:lnTo>
                      <a:pt x="1256" y="147"/>
                    </a:lnTo>
                    <a:lnTo>
                      <a:pt x="1264" y="157"/>
                    </a:lnTo>
                    <a:lnTo>
                      <a:pt x="1271" y="166"/>
                    </a:lnTo>
                    <a:lnTo>
                      <a:pt x="1277" y="176"/>
                    </a:lnTo>
                    <a:lnTo>
                      <a:pt x="1282" y="187"/>
                    </a:lnTo>
                    <a:lnTo>
                      <a:pt x="1286" y="198"/>
                    </a:lnTo>
                    <a:lnTo>
                      <a:pt x="1291" y="209"/>
                    </a:lnTo>
                    <a:lnTo>
                      <a:pt x="1293" y="220"/>
                    </a:lnTo>
                    <a:lnTo>
                      <a:pt x="1295" y="230"/>
                    </a:lnTo>
                    <a:lnTo>
                      <a:pt x="1297" y="241"/>
                    </a:lnTo>
                    <a:lnTo>
                      <a:pt x="1297" y="250"/>
                    </a:lnTo>
                    <a:lnTo>
                      <a:pt x="1296" y="270"/>
                    </a:lnTo>
                    <a:lnTo>
                      <a:pt x="1292" y="293"/>
                    </a:lnTo>
                    <a:lnTo>
                      <a:pt x="1289" y="305"/>
                    </a:lnTo>
                    <a:lnTo>
                      <a:pt x="1284" y="317"/>
                    </a:lnTo>
                    <a:lnTo>
                      <a:pt x="1280" y="329"/>
                    </a:lnTo>
                    <a:lnTo>
                      <a:pt x="1274" y="341"/>
                    </a:lnTo>
                    <a:lnTo>
                      <a:pt x="1268" y="352"/>
                    </a:lnTo>
                    <a:lnTo>
                      <a:pt x="1262" y="362"/>
                    </a:lnTo>
                    <a:lnTo>
                      <a:pt x="1253" y="372"/>
                    </a:lnTo>
                    <a:lnTo>
                      <a:pt x="1245" y="380"/>
                    </a:lnTo>
                    <a:lnTo>
                      <a:pt x="1236" y="387"/>
                    </a:lnTo>
                    <a:lnTo>
                      <a:pt x="1225" y="392"/>
                    </a:lnTo>
                    <a:lnTo>
                      <a:pt x="1214" y="396"/>
                    </a:lnTo>
                    <a:lnTo>
                      <a:pt x="1202" y="397"/>
                    </a:lnTo>
                    <a:close/>
                    <a:moveTo>
                      <a:pt x="1722" y="598"/>
                    </a:moveTo>
                    <a:lnTo>
                      <a:pt x="1722" y="598"/>
                    </a:lnTo>
                    <a:lnTo>
                      <a:pt x="1716" y="597"/>
                    </a:lnTo>
                    <a:lnTo>
                      <a:pt x="1709" y="596"/>
                    </a:lnTo>
                    <a:lnTo>
                      <a:pt x="1702" y="594"/>
                    </a:lnTo>
                    <a:lnTo>
                      <a:pt x="1693" y="591"/>
                    </a:lnTo>
                    <a:lnTo>
                      <a:pt x="1686" y="587"/>
                    </a:lnTo>
                    <a:lnTo>
                      <a:pt x="1679" y="581"/>
                    </a:lnTo>
                    <a:lnTo>
                      <a:pt x="1671" y="575"/>
                    </a:lnTo>
                    <a:lnTo>
                      <a:pt x="1664" y="568"/>
                    </a:lnTo>
                    <a:lnTo>
                      <a:pt x="1657" y="560"/>
                    </a:lnTo>
                    <a:lnTo>
                      <a:pt x="1651" y="550"/>
                    </a:lnTo>
                    <a:lnTo>
                      <a:pt x="1645" y="540"/>
                    </a:lnTo>
                    <a:lnTo>
                      <a:pt x="1640" y="528"/>
                    </a:lnTo>
                    <a:lnTo>
                      <a:pt x="1636" y="516"/>
                    </a:lnTo>
                    <a:lnTo>
                      <a:pt x="1633" y="502"/>
                    </a:lnTo>
                    <a:lnTo>
                      <a:pt x="1632" y="488"/>
                    </a:lnTo>
                    <a:lnTo>
                      <a:pt x="1631" y="472"/>
                    </a:lnTo>
                    <a:lnTo>
                      <a:pt x="1631" y="463"/>
                    </a:lnTo>
                    <a:lnTo>
                      <a:pt x="1632" y="453"/>
                    </a:lnTo>
                    <a:lnTo>
                      <a:pt x="1634" y="442"/>
                    </a:lnTo>
                    <a:lnTo>
                      <a:pt x="1636" y="433"/>
                    </a:lnTo>
                    <a:lnTo>
                      <a:pt x="1639" y="423"/>
                    </a:lnTo>
                    <a:lnTo>
                      <a:pt x="1643" y="413"/>
                    </a:lnTo>
                    <a:lnTo>
                      <a:pt x="1648" y="404"/>
                    </a:lnTo>
                    <a:lnTo>
                      <a:pt x="1653" y="395"/>
                    </a:lnTo>
                    <a:lnTo>
                      <a:pt x="1658" y="386"/>
                    </a:lnTo>
                    <a:lnTo>
                      <a:pt x="1664" y="378"/>
                    </a:lnTo>
                    <a:lnTo>
                      <a:pt x="1670" y="372"/>
                    </a:lnTo>
                    <a:lnTo>
                      <a:pt x="1678" y="365"/>
                    </a:lnTo>
                    <a:lnTo>
                      <a:pt x="1686" y="360"/>
                    </a:lnTo>
                    <a:lnTo>
                      <a:pt x="1694" y="357"/>
                    </a:lnTo>
                    <a:lnTo>
                      <a:pt x="1703" y="355"/>
                    </a:lnTo>
                    <a:lnTo>
                      <a:pt x="1712" y="354"/>
                    </a:lnTo>
                    <a:lnTo>
                      <a:pt x="1721" y="355"/>
                    </a:lnTo>
                    <a:lnTo>
                      <a:pt x="1731" y="357"/>
                    </a:lnTo>
                    <a:lnTo>
                      <a:pt x="1740" y="360"/>
                    </a:lnTo>
                    <a:lnTo>
                      <a:pt x="1748" y="364"/>
                    </a:lnTo>
                    <a:lnTo>
                      <a:pt x="1755" y="370"/>
                    </a:lnTo>
                    <a:lnTo>
                      <a:pt x="1764" y="377"/>
                    </a:lnTo>
                    <a:lnTo>
                      <a:pt x="1770" y="384"/>
                    </a:lnTo>
                    <a:lnTo>
                      <a:pt x="1776" y="393"/>
                    </a:lnTo>
                    <a:lnTo>
                      <a:pt x="1782" y="403"/>
                    </a:lnTo>
                    <a:lnTo>
                      <a:pt x="1788" y="413"/>
                    </a:lnTo>
                    <a:lnTo>
                      <a:pt x="1792" y="426"/>
                    </a:lnTo>
                    <a:lnTo>
                      <a:pt x="1795" y="438"/>
                    </a:lnTo>
                    <a:lnTo>
                      <a:pt x="1798" y="451"/>
                    </a:lnTo>
                    <a:lnTo>
                      <a:pt x="1800" y="465"/>
                    </a:lnTo>
                    <a:lnTo>
                      <a:pt x="1802" y="480"/>
                    </a:lnTo>
                    <a:lnTo>
                      <a:pt x="1802" y="494"/>
                    </a:lnTo>
                    <a:lnTo>
                      <a:pt x="1802" y="504"/>
                    </a:lnTo>
                    <a:lnTo>
                      <a:pt x="1800" y="513"/>
                    </a:lnTo>
                    <a:lnTo>
                      <a:pt x="1798" y="521"/>
                    </a:lnTo>
                    <a:lnTo>
                      <a:pt x="1795" y="531"/>
                    </a:lnTo>
                    <a:lnTo>
                      <a:pt x="1791" y="540"/>
                    </a:lnTo>
                    <a:lnTo>
                      <a:pt x="1786" y="548"/>
                    </a:lnTo>
                    <a:lnTo>
                      <a:pt x="1781" y="556"/>
                    </a:lnTo>
                    <a:lnTo>
                      <a:pt x="1775" y="564"/>
                    </a:lnTo>
                    <a:lnTo>
                      <a:pt x="1769" y="571"/>
                    </a:lnTo>
                    <a:lnTo>
                      <a:pt x="1763" y="577"/>
                    </a:lnTo>
                    <a:lnTo>
                      <a:pt x="1756" y="583"/>
                    </a:lnTo>
                    <a:lnTo>
                      <a:pt x="1749" y="589"/>
                    </a:lnTo>
                    <a:lnTo>
                      <a:pt x="1743" y="593"/>
                    </a:lnTo>
                    <a:lnTo>
                      <a:pt x="1736" y="596"/>
                    </a:lnTo>
                    <a:lnTo>
                      <a:pt x="1728" y="597"/>
                    </a:lnTo>
                    <a:lnTo>
                      <a:pt x="1722" y="598"/>
                    </a:lnTo>
                    <a:close/>
                    <a:moveTo>
                      <a:pt x="2413" y="1184"/>
                    </a:moveTo>
                    <a:lnTo>
                      <a:pt x="2413" y="1184"/>
                    </a:lnTo>
                    <a:lnTo>
                      <a:pt x="2409" y="1183"/>
                    </a:lnTo>
                    <a:lnTo>
                      <a:pt x="2405" y="1181"/>
                    </a:lnTo>
                    <a:lnTo>
                      <a:pt x="2396" y="1177"/>
                    </a:lnTo>
                    <a:lnTo>
                      <a:pt x="2386" y="1171"/>
                    </a:lnTo>
                    <a:lnTo>
                      <a:pt x="2377" y="1162"/>
                    </a:lnTo>
                    <a:lnTo>
                      <a:pt x="2369" y="1150"/>
                    </a:lnTo>
                    <a:lnTo>
                      <a:pt x="2366" y="1144"/>
                    </a:lnTo>
                    <a:lnTo>
                      <a:pt x="2362" y="1137"/>
                    </a:lnTo>
                    <a:lnTo>
                      <a:pt x="2360" y="1130"/>
                    </a:lnTo>
                    <a:lnTo>
                      <a:pt x="2358" y="1121"/>
                    </a:lnTo>
                    <a:lnTo>
                      <a:pt x="2357" y="1113"/>
                    </a:lnTo>
                    <a:lnTo>
                      <a:pt x="2356" y="1105"/>
                    </a:lnTo>
                    <a:lnTo>
                      <a:pt x="2357" y="1095"/>
                    </a:lnTo>
                    <a:lnTo>
                      <a:pt x="2358" y="1085"/>
                    </a:lnTo>
                    <a:lnTo>
                      <a:pt x="2360" y="1076"/>
                    </a:lnTo>
                    <a:lnTo>
                      <a:pt x="2364" y="1065"/>
                    </a:lnTo>
                    <a:lnTo>
                      <a:pt x="2368" y="1055"/>
                    </a:lnTo>
                    <a:lnTo>
                      <a:pt x="2372" y="1045"/>
                    </a:lnTo>
                    <a:lnTo>
                      <a:pt x="2377" y="1036"/>
                    </a:lnTo>
                    <a:lnTo>
                      <a:pt x="2382" y="1027"/>
                    </a:lnTo>
                    <a:lnTo>
                      <a:pt x="2388" y="1018"/>
                    </a:lnTo>
                    <a:lnTo>
                      <a:pt x="2395" y="1010"/>
                    </a:lnTo>
                    <a:lnTo>
                      <a:pt x="2401" y="1004"/>
                    </a:lnTo>
                    <a:lnTo>
                      <a:pt x="2408" y="998"/>
                    </a:lnTo>
                    <a:lnTo>
                      <a:pt x="2415" y="993"/>
                    </a:lnTo>
                    <a:lnTo>
                      <a:pt x="2424" y="989"/>
                    </a:lnTo>
                    <a:lnTo>
                      <a:pt x="2431" y="987"/>
                    </a:lnTo>
                    <a:lnTo>
                      <a:pt x="2439" y="986"/>
                    </a:lnTo>
                    <a:lnTo>
                      <a:pt x="2448" y="987"/>
                    </a:lnTo>
                    <a:lnTo>
                      <a:pt x="2455" y="988"/>
                    </a:lnTo>
                    <a:lnTo>
                      <a:pt x="2461" y="990"/>
                    </a:lnTo>
                    <a:lnTo>
                      <a:pt x="2467" y="994"/>
                    </a:lnTo>
                    <a:lnTo>
                      <a:pt x="2474" y="998"/>
                    </a:lnTo>
                    <a:lnTo>
                      <a:pt x="2479" y="1003"/>
                    </a:lnTo>
                    <a:lnTo>
                      <a:pt x="2483" y="1007"/>
                    </a:lnTo>
                    <a:lnTo>
                      <a:pt x="2487" y="1013"/>
                    </a:lnTo>
                    <a:lnTo>
                      <a:pt x="2494" y="1026"/>
                    </a:lnTo>
                    <a:lnTo>
                      <a:pt x="2498" y="1039"/>
                    </a:lnTo>
                    <a:lnTo>
                      <a:pt x="2502" y="1054"/>
                    </a:lnTo>
                    <a:lnTo>
                      <a:pt x="2503" y="1068"/>
                    </a:lnTo>
                    <a:lnTo>
                      <a:pt x="2502" y="1084"/>
                    </a:lnTo>
                    <a:lnTo>
                      <a:pt x="2497" y="1102"/>
                    </a:lnTo>
                    <a:lnTo>
                      <a:pt x="2495" y="1111"/>
                    </a:lnTo>
                    <a:lnTo>
                      <a:pt x="2491" y="1120"/>
                    </a:lnTo>
                    <a:lnTo>
                      <a:pt x="2487" y="1130"/>
                    </a:lnTo>
                    <a:lnTo>
                      <a:pt x="2482" y="1139"/>
                    </a:lnTo>
                    <a:lnTo>
                      <a:pt x="2477" y="1148"/>
                    </a:lnTo>
                    <a:lnTo>
                      <a:pt x="2470" y="1157"/>
                    </a:lnTo>
                    <a:lnTo>
                      <a:pt x="2462" y="1164"/>
                    </a:lnTo>
                    <a:lnTo>
                      <a:pt x="2455" y="1170"/>
                    </a:lnTo>
                    <a:lnTo>
                      <a:pt x="2445" y="1175"/>
                    </a:lnTo>
                    <a:lnTo>
                      <a:pt x="2435" y="1179"/>
                    </a:lnTo>
                    <a:lnTo>
                      <a:pt x="2425" y="1183"/>
                    </a:lnTo>
                    <a:lnTo>
                      <a:pt x="2413" y="11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54" name="Freeform 47"/>
              <p:cNvSpPr>
                <a:spLocks/>
              </p:cNvSpPr>
              <p:nvPr userDrawn="1"/>
            </p:nvSpPr>
            <p:spPr bwMode="auto">
              <a:xfrm>
                <a:off x="4984" y="4033"/>
                <a:ext cx="117" cy="115"/>
              </a:xfrm>
              <a:custGeom>
                <a:avLst/>
                <a:gdLst>
                  <a:gd name="T0" fmla="*/ 0 w 1516"/>
                  <a:gd name="T1" fmla="*/ 0 h 1491"/>
                  <a:gd name="T2" fmla="*/ 0 w 1516"/>
                  <a:gd name="T3" fmla="*/ 0 h 1491"/>
                  <a:gd name="T4" fmla="*/ 0 w 1516"/>
                  <a:gd name="T5" fmla="*/ 0 h 1491"/>
                  <a:gd name="T6" fmla="*/ 0 w 1516"/>
                  <a:gd name="T7" fmla="*/ 0 h 1491"/>
                  <a:gd name="T8" fmla="*/ 0 w 1516"/>
                  <a:gd name="T9" fmla="*/ 0 h 1491"/>
                  <a:gd name="T10" fmla="*/ 0 w 1516"/>
                  <a:gd name="T11" fmla="*/ 0 h 1491"/>
                  <a:gd name="T12" fmla="*/ 0 w 1516"/>
                  <a:gd name="T13" fmla="*/ 0 h 1491"/>
                  <a:gd name="T14" fmla="*/ 0 w 1516"/>
                  <a:gd name="T15" fmla="*/ 0 h 1491"/>
                  <a:gd name="T16" fmla="*/ 0 w 1516"/>
                  <a:gd name="T17" fmla="*/ 0 h 1491"/>
                  <a:gd name="T18" fmla="*/ 0 w 1516"/>
                  <a:gd name="T19" fmla="*/ 0 h 1491"/>
                  <a:gd name="T20" fmla="*/ 0 w 1516"/>
                  <a:gd name="T21" fmla="*/ 0 h 1491"/>
                  <a:gd name="T22" fmla="*/ 0 w 1516"/>
                  <a:gd name="T23" fmla="*/ 0 h 1491"/>
                  <a:gd name="T24" fmla="*/ 0 w 1516"/>
                  <a:gd name="T25" fmla="*/ 0 h 1491"/>
                  <a:gd name="T26" fmla="*/ 0 w 1516"/>
                  <a:gd name="T27" fmla="*/ 0 h 1491"/>
                  <a:gd name="T28" fmla="*/ 0 w 1516"/>
                  <a:gd name="T29" fmla="*/ 0 h 1491"/>
                  <a:gd name="T30" fmla="*/ 0 w 1516"/>
                  <a:gd name="T31" fmla="*/ 0 h 1491"/>
                  <a:gd name="T32" fmla="*/ 0 w 1516"/>
                  <a:gd name="T33" fmla="*/ 0 h 1491"/>
                  <a:gd name="T34" fmla="*/ 0 w 1516"/>
                  <a:gd name="T35" fmla="*/ 0 h 1491"/>
                  <a:gd name="T36" fmla="*/ 0 w 1516"/>
                  <a:gd name="T37" fmla="*/ 0 h 1491"/>
                  <a:gd name="T38" fmla="*/ 0 w 1516"/>
                  <a:gd name="T39" fmla="*/ 0 h 1491"/>
                  <a:gd name="T40" fmla="*/ 0 w 1516"/>
                  <a:gd name="T41" fmla="*/ 0 h 1491"/>
                  <a:gd name="T42" fmla="*/ 0 w 1516"/>
                  <a:gd name="T43" fmla="*/ 0 h 1491"/>
                  <a:gd name="T44" fmla="*/ 0 w 1516"/>
                  <a:gd name="T45" fmla="*/ 0 h 1491"/>
                  <a:gd name="T46" fmla="*/ 0 w 1516"/>
                  <a:gd name="T47" fmla="*/ 0 h 1491"/>
                  <a:gd name="T48" fmla="*/ 0 w 1516"/>
                  <a:gd name="T49" fmla="*/ 0 h 1491"/>
                  <a:gd name="T50" fmla="*/ 0 w 1516"/>
                  <a:gd name="T51" fmla="*/ 0 h 1491"/>
                  <a:gd name="T52" fmla="*/ 0 w 1516"/>
                  <a:gd name="T53" fmla="*/ 0 h 1491"/>
                  <a:gd name="T54" fmla="*/ 0 w 1516"/>
                  <a:gd name="T55" fmla="*/ 0 h 1491"/>
                  <a:gd name="T56" fmla="*/ 0 w 1516"/>
                  <a:gd name="T57" fmla="*/ 0 h 1491"/>
                  <a:gd name="T58" fmla="*/ 0 w 1516"/>
                  <a:gd name="T59" fmla="*/ 0 h 1491"/>
                  <a:gd name="T60" fmla="*/ 0 w 1516"/>
                  <a:gd name="T61" fmla="*/ 0 h 1491"/>
                  <a:gd name="T62" fmla="*/ 0 w 1516"/>
                  <a:gd name="T63" fmla="*/ 0 h 1491"/>
                  <a:gd name="T64" fmla="*/ 0 w 1516"/>
                  <a:gd name="T65" fmla="*/ 0 h 1491"/>
                  <a:gd name="T66" fmla="*/ 0 w 1516"/>
                  <a:gd name="T67" fmla="*/ 0 h 1491"/>
                  <a:gd name="T68" fmla="*/ 0 w 1516"/>
                  <a:gd name="T69" fmla="*/ 0 h 1491"/>
                  <a:gd name="T70" fmla="*/ 0 w 1516"/>
                  <a:gd name="T71" fmla="*/ 0 h 1491"/>
                  <a:gd name="T72" fmla="*/ 0 w 1516"/>
                  <a:gd name="T73" fmla="*/ 0 h 1491"/>
                  <a:gd name="T74" fmla="*/ 0 w 1516"/>
                  <a:gd name="T75" fmla="*/ 0 h 1491"/>
                  <a:gd name="T76" fmla="*/ 0 w 1516"/>
                  <a:gd name="T77" fmla="*/ 0 h 1491"/>
                  <a:gd name="T78" fmla="*/ 0 w 1516"/>
                  <a:gd name="T79" fmla="*/ 0 h 1491"/>
                  <a:gd name="T80" fmla="*/ 0 w 1516"/>
                  <a:gd name="T81" fmla="*/ 0 h 1491"/>
                  <a:gd name="T82" fmla="*/ 0 w 1516"/>
                  <a:gd name="T83" fmla="*/ 0 h 1491"/>
                  <a:gd name="T84" fmla="*/ 0 w 1516"/>
                  <a:gd name="T85" fmla="*/ 0 h 1491"/>
                  <a:gd name="T86" fmla="*/ 0 w 1516"/>
                  <a:gd name="T87" fmla="*/ 0 h 1491"/>
                  <a:gd name="T88" fmla="*/ 0 w 1516"/>
                  <a:gd name="T89" fmla="*/ 0 h 1491"/>
                  <a:gd name="T90" fmla="*/ 0 w 1516"/>
                  <a:gd name="T91" fmla="*/ 0 h 1491"/>
                  <a:gd name="T92" fmla="*/ 0 w 1516"/>
                  <a:gd name="T93" fmla="*/ 0 h 1491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1516" h="1491">
                    <a:moveTo>
                      <a:pt x="1480" y="512"/>
                    </a:moveTo>
                    <a:lnTo>
                      <a:pt x="1480" y="512"/>
                    </a:lnTo>
                    <a:lnTo>
                      <a:pt x="1480" y="504"/>
                    </a:lnTo>
                    <a:lnTo>
                      <a:pt x="1478" y="496"/>
                    </a:lnTo>
                    <a:lnTo>
                      <a:pt x="1476" y="491"/>
                    </a:lnTo>
                    <a:lnTo>
                      <a:pt x="1473" y="487"/>
                    </a:lnTo>
                    <a:lnTo>
                      <a:pt x="1470" y="483"/>
                    </a:lnTo>
                    <a:lnTo>
                      <a:pt x="1466" y="481"/>
                    </a:lnTo>
                    <a:lnTo>
                      <a:pt x="1457" y="477"/>
                    </a:lnTo>
                    <a:lnTo>
                      <a:pt x="1276" y="421"/>
                    </a:lnTo>
                    <a:lnTo>
                      <a:pt x="1267" y="417"/>
                    </a:lnTo>
                    <a:lnTo>
                      <a:pt x="1259" y="413"/>
                    </a:lnTo>
                    <a:lnTo>
                      <a:pt x="1252" y="407"/>
                    </a:lnTo>
                    <a:lnTo>
                      <a:pt x="1246" y="402"/>
                    </a:lnTo>
                    <a:lnTo>
                      <a:pt x="1241" y="395"/>
                    </a:lnTo>
                    <a:lnTo>
                      <a:pt x="1236" y="388"/>
                    </a:lnTo>
                    <a:lnTo>
                      <a:pt x="1230" y="376"/>
                    </a:lnTo>
                    <a:lnTo>
                      <a:pt x="1211" y="334"/>
                    </a:lnTo>
                    <a:lnTo>
                      <a:pt x="1166" y="243"/>
                    </a:lnTo>
                    <a:lnTo>
                      <a:pt x="1142" y="194"/>
                    </a:lnTo>
                    <a:lnTo>
                      <a:pt x="1120" y="153"/>
                    </a:lnTo>
                    <a:lnTo>
                      <a:pt x="1111" y="137"/>
                    </a:lnTo>
                    <a:lnTo>
                      <a:pt x="1104" y="126"/>
                    </a:lnTo>
                    <a:lnTo>
                      <a:pt x="1098" y="118"/>
                    </a:lnTo>
                    <a:lnTo>
                      <a:pt x="1097" y="117"/>
                    </a:lnTo>
                    <a:lnTo>
                      <a:pt x="1096" y="117"/>
                    </a:lnTo>
                    <a:lnTo>
                      <a:pt x="1095" y="126"/>
                    </a:lnTo>
                    <a:lnTo>
                      <a:pt x="1094" y="145"/>
                    </a:lnTo>
                    <a:lnTo>
                      <a:pt x="1092" y="215"/>
                    </a:lnTo>
                    <a:lnTo>
                      <a:pt x="1090" y="424"/>
                    </a:lnTo>
                    <a:lnTo>
                      <a:pt x="1089" y="724"/>
                    </a:lnTo>
                    <a:lnTo>
                      <a:pt x="1071" y="1268"/>
                    </a:lnTo>
                    <a:lnTo>
                      <a:pt x="1071" y="1282"/>
                    </a:lnTo>
                    <a:lnTo>
                      <a:pt x="1035" y="1283"/>
                    </a:lnTo>
                    <a:lnTo>
                      <a:pt x="1034" y="1268"/>
                    </a:lnTo>
                    <a:lnTo>
                      <a:pt x="1001" y="981"/>
                    </a:lnTo>
                    <a:lnTo>
                      <a:pt x="981" y="819"/>
                    </a:lnTo>
                    <a:lnTo>
                      <a:pt x="971" y="732"/>
                    </a:lnTo>
                    <a:lnTo>
                      <a:pt x="969" y="719"/>
                    </a:lnTo>
                    <a:lnTo>
                      <a:pt x="966" y="708"/>
                    </a:lnTo>
                    <a:lnTo>
                      <a:pt x="963" y="701"/>
                    </a:lnTo>
                    <a:lnTo>
                      <a:pt x="961" y="698"/>
                    </a:lnTo>
                    <a:lnTo>
                      <a:pt x="959" y="697"/>
                    </a:lnTo>
                    <a:lnTo>
                      <a:pt x="958" y="698"/>
                    </a:lnTo>
                    <a:lnTo>
                      <a:pt x="956" y="699"/>
                    </a:lnTo>
                    <a:lnTo>
                      <a:pt x="954" y="705"/>
                    </a:lnTo>
                    <a:lnTo>
                      <a:pt x="951" y="717"/>
                    </a:lnTo>
                    <a:lnTo>
                      <a:pt x="950" y="735"/>
                    </a:lnTo>
                    <a:lnTo>
                      <a:pt x="916" y="1398"/>
                    </a:lnTo>
                    <a:lnTo>
                      <a:pt x="875" y="1398"/>
                    </a:lnTo>
                    <a:lnTo>
                      <a:pt x="822" y="738"/>
                    </a:lnTo>
                    <a:lnTo>
                      <a:pt x="817" y="433"/>
                    </a:lnTo>
                    <a:lnTo>
                      <a:pt x="813" y="221"/>
                    </a:lnTo>
                    <a:lnTo>
                      <a:pt x="811" y="151"/>
                    </a:lnTo>
                    <a:lnTo>
                      <a:pt x="810" y="130"/>
                    </a:lnTo>
                    <a:lnTo>
                      <a:pt x="809" y="122"/>
                    </a:lnTo>
                    <a:lnTo>
                      <a:pt x="808" y="121"/>
                    </a:lnTo>
                    <a:lnTo>
                      <a:pt x="806" y="123"/>
                    </a:lnTo>
                    <a:lnTo>
                      <a:pt x="801" y="130"/>
                    </a:lnTo>
                    <a:lnTo>
                      <a:pt x="792" y="144"/>
                    </a:lnTo>
                    <a:lnTo>
                      <a:pt x="784" y="162"/>
                    </a:lnTo>
                    <a:lnTo>
                      <a:pt x="762" y="211"/>
                    </a:lnTo>
                    <a:lnTo>
                      <a:pt x="739" y="268"/>
                    </a:lnTo>
                    <a:lnTo>
                      <a:pt x="697" y="375"/>
                    </a:lnTo>
                    <a:lnTo>
                      <a:pt x="677" y="425"/>
                    </a:lnTo>
                    <a:lnTo>
                      <a:pt x="675" y="429"/>
                    </a:lnTo>
                    <a:lnTo>
                      <a:pt x="672" y="432"/>
                    </a:lnTo>
                    <a:lnTo>
                      <a:pt x="669" y="433"/>
                    </a:lnTo>
                    <a:lnTo>
                      <a:pt x="667" y="433"/>
                    </a:lnTo>
                    <a:lnTo>
                      <a:pt x="664" y="432"/>
                    </a:lnTo>
                    <a:lnTo>
                      <a:pt x="662" y="430"/>
                    </a:lnTo>
                    <a:lnTo>
                      <a:pt x="660" y="428"/>
                    </a:lnTo>
                    <a:lnTo>
                      <a:pt x="659" y="425"/>
                    </a:lnTo>
                    <a:lnTo>
                      <a:pt x="567" y="14"/>
                    </a:lnTo>
                    <a:lnTo>
                      <a:pt x="565" y="5"/>
                    </a:lnTo>
                    <a:lnTo>
                      <a:pt x="563" y="1"/>
                    </a:lnTo>
                    <a:lnTo>
                      <a:pt x="562" y="0"/>
                    </a:lnTo>
                    <a:lnTo>
                      <a:pt x="562" y="1"/>
                    </a:lnTo>
                    <a:lnTo>
                      <a:pt x="561" y="4"/>
                    </a:lnTo>
                    <a:lnTo>
                      <a:pt x="559" y="15"/>
                    </a:lnTo>
                    <a:lnTo>
                      <a:pt x="560" y="28"/>
                    </a:lnTo>
                    <a:lnTo>
                      <a:pt x="605" y="1398"/>
                    </a:lnTo>
                    <a:lnTo>
                      <a:pt x="538" y="1398"/>
                    </a:lnTo>
                    <a:lnTo>
                      <a:pt x="425" y="466"/>
                    </a:lnTo>
                    <a:lnTo>
                      <a:pt x="423" y="454"/>
                    </a:lnTo>
                    <a:lnTo>
                      <a:pt x="421" y="447"/>
                    </a:lnTo>
                    <a:lnTo>
                      <a:pt x="418" y="443"/>
                    </a:lnTo>
                    <a:lnTo>
                      <a:pt x="417" y="443"/>
                    </a:lnTo>
                    <a:lnTo>
                      <a:pt x="416" y="443"/>
                    </a:lnTo>
                    <a:lnTo>
                      <a:pt x="414" y="447"/>
                    </a:lnTo>
                    <a:lnTo>
                      <a:pt x="413" y="451"/>
                    </a:lnTo>
                    <a:lnTo>
                      <a:pt x="412" y="457"/>
                    </a:lnTo>
                    <a:lnTo>
                      <a:pt x="411" y="463"/>
                    </a:lnTo>
                    <a:lnTo>
                      <a:pt x="336" y="1267"/>
                    </a:lnTo>
                    <a:lnTo>
                      <a:pt x="335" y="1289"/>
                    </a:lnTo>
                    <a:lnTo>
                      <a:pt x="272" y="1285"/>
                    </a:lnTo>
                    <a:lnTo>
                      <a:pt x="248" y="66"/>
                    </a:lnTo>
                    <a:lnTo>
                      <a:pt x="247" y="57"/>
                    </a:lnTo>
                    <a:lnTo>
                      <a:pt x="246" y="52"/>
                    </a:lnTo>
                    <a:lnTo>
                      <a:pt x="243" y="49"/>
                    </a:lnTo>
                    <a:lnTo>
                      <a:pt x="242" y="48"/>
                    </a:lnTo>
                    <a:lnTo>
                      <a:pt x="240" y="49"/>
                    </a:lnTo>
                    <a:lnTo>
                      <a:pt x="238" y="52"/>
                    </a:lnTo>
                    <a:lnTo>
                      <a:pt x="235" y="62"/>
                    </a:lnTo>
                    <a:lnTo>
                      <a:pt x="144" y="398"/>
                    </a:lnTo>
                    <a:lnTo>
                      <a:pt x="142" y="405"/>
                    </a:lnTo>
                    <a:lnTo>
                      <a:pt x="139" y="412"/>
                    </a:lnTo>
                    <a:lnTo>
                      <a:pt x="132" y="426"/>
                    </a:lnTo>
                    <a:lnTo>
                      <a:pt x="125" y="437"/>
                    </a:lnTo>
                    <a:lnTo>
                      <a:pt x="119" y="447"/>
                    </a:lnTo>
                    <a:lnTo>
                      <a:pt x="11" y="580"/>
                    </a:lnTo>
                    <a:lnTo>
                      <a:pt x="7" y="586"/>
                    </a:lnTo>
                    <a:lnTo>
                      <a:pt x="3" y="592"/>
                    </a:lnTo>
                    <a:lnTo>
                      <a:pt x="1" y="598"/>
                    </a:lnTo>
                    <a:lnTo>
                      <a:pt x="0" y="604"/>
                    </a:lnTo>
                    <a:lnTo>
                      <a:pt x="0" y="610"/>
                    </a:lnTo>
                    <a:lnTo>
                      <a:pt x="0" y="617"/>
                    </a:lnTo>
                    <a:lnTo>
                      <a:pt x="3" y="630"/>
                    </a:lnTo>
                    <a:lnTo>
                      <a:pt x="99" y="1279"/>
                    </a:lnTo>
                    <a:lnTo>
                      <a:pt x="104" y="1279"/>
                    </a:lnTo>
                    <a:lnTo>
                      <a:pt x="104" y="1491"/>
                    </a:lnTo>
                    <a:lnTo>
                      <a:pt x="1245" y="1491"/>
                    </a:lnTo>
                    <a:lnTo>
                      <a:pt x="1245" y="1398"/>
                    </a:lnTo>
                    <a:lnTo>
                      <a:pt x="1245" y="1279"/>
                    </a:lnTo>
                    <a:lnTo>
                      <a:pt x="1516" y="1279"/>
                    </a:lnTo>
                    <a:lnTo>
                      <a:pt x="1480" y="51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55" name="Rectangle 48"/>
              <p:cNvSpPr>
                <a:spLocks noChangeArrowheads="1"/>
              </p:cNvSpPr>
              <p:nvPr userDrawn="1"/>
            </p:nvSpPr>
            <p:spPr bwMode="auto">
              <a:xfrm>
                <a:off x="4993" y="4152"/>
                <a:ext cx="87" cy="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056" name="Rectangle 49"/>
              <p:cNvSpPr>
                <a:spLocks noChangeArrowheads="1"/>
              </p:cNvSpPr>
              <p:nvPr userDrawn="1"/>
            </p:nvSpPr>
            <p:spPr bwMode="auto">
              <a:xfrm>
                <a:off x="4993" y="4175"/>
                <a:ext cx="87" cy="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057" name="Rectangle 50"/>
              <p:cNvSpPr>
                <a:spLocks noChangeArrowheads="1"/>
              </p:cNvSpPr>
              <p:nvPr userDrawn="1"/>
            </p:nvSpPr>
            <p:spPr bwMode="auto">
              <a:xfrm>
                <a:off x="4993" y="4197"/>
                <a:ext cx="87" cy="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51"/>
          <p:cNvGrpSpPr>
            <a:grpSpLocks/>
          </p:cNvGrpSpPr>
          <p:nvPr userDrawn="1"/>
        </p:nvGrpSpPr>
        <p:grpSpPr bwMode="auto">
          <a:xfrm>
            <a:off x="0" y="5737225"/>
            <a:ext cx="9144000" cy="1120775"/>
            <a:chOff x="0" y="3614"/>
            <a:chExt cx="5760" cy="706"/>
          </a:xfrm>
        </p:grpSpPr>
        <p:sp>
          <p:nvSpPr>
            <p:cNvPr id="1032" name="Freeform 25"/>
            <p:cNvSpPr>
              <a:spLocks/>
            </p:cNvSpPr>
            <p:nvPr userDrawn="1"/>
          </p:nvSpPr>
          <p:spPr bwMode="auto">
            <a:xfrm>
              <a:off x="0" y="3703"/>
              <a:ext cx="5760" cy="617"/>
            </a:xfrm>
            <a:custGeom>
              <a:avLst/>
              <a:gdLst>
                <a:gd name="T0" fmla="*/ 0 w 5760"/>
                <a:gd name="T1" fmla="*/ 614 h 617"/>
                <a:gd name="T2" fmla="*/ 57 w 5760"/>
                <a:gd name="T3" fmla="*/ 335 h 617"/>
                <a:gd name="T4" fmla="*/ 175 w 5760"/>
                <a:gd name="T5" fmla="*/ 353 h 617"/>
                <a:gd name="T6" fmla="*/ 237 w 5760"/>
                <a:gd name="T7" fmla="*/ 361 h 617"/>
                <a:gd name="T8" fmla="*/ 297 w 5760"/>
                <a:gd name="T9" fmla="*/ 367 h 617"/>
                <a:gd name="T10" fmla="*/ 416 w 5760"/>
                <a:gd name="T11" fmla="*/ 379 h 617"/>
                <a:gd name="T12" fmla="*/ 538 w 5760"/>
                <a:gd name="T13" fmla="*/ 388 h 617"/>
                <a:gd name="T14" fmla="*/ 660 w 5760"/>
                <a:gd name="T15" fmla="*/ 395 h 617"/>
                <a:gd name="T16" fmla="*/ 784 w 5760"/>
                <a:gd name="T17" fmla="*/ 401 h 617"/>
                <a:gd name="T18" fmla="*/ 909 w 5760"/>
                <a:gd name="T19" fmla="*/ 405 h 617"/>
                <a:gd name="T20" fmla="*/ 1035 w 5760"/>
                <a:gd name="T21" fmla="*/ 406 h 617"/>
                <a:gd name="T22" fmla="*/ 1160 w 5760"/>
                <a:gd name="T23" fmla="*/ 406 h 617"/>
                <a:gd name="T24" fmla="*/ 1286 w 5760"/>
                <a:gd name="T25" fmla="*/ 404 h 617"/>
                <a:gd name="T26" fmla="*/ 1411 w 5760"/>
                <a:gd name="T27" fmla="*/ 400 h 617"/>
                <a:gd name="T28" fmla="*/ 1536 w 5760"/>
                <a:gd name="T29" fmla="*/ 395 h 617"/>
                <a:gd name="T30" fmla="*/ 1660 w 5760"/>
                <a:gd name="T31" fmla="*/ 387 h 617"/>
                <a:gd name="T32" fmla="*/ 1781 w 5760"/>
                <a:gd name="T33" fmla="*/ 379 h 617"/>
                <a:gd name="T34" fmla="*/ 1901 w 5760"/>
                <a:gd name="T35" fmla="*/ 368 h 617"/>
                <a:gd name="T36" fmla="*/ 2019 w 5760"/>
                <a:gd name="T37" fmla="*/ 356 h 617"/>
                <a:gd name="T38" fmla="*/ 2135 w 5760"/>
                <a:gd name="T39" fmla="*/ 342 h 617"/>
                <a:gd name="T40" fmla="*/ 2193 w 5760"/>
                <a:gd name="T41" fmla="*/ 334 h 617"/>
                <a:gd name="T42" fmla="*/ 2317 w 5760"/>
                <a:gd name="T43" fmla="*/ 317 h 617"/>
                <a:gd name="T44" fmla="*/ 2435 w 5760"/>
                <a:gd name="T45" fmla="*/ 298 h 617"/>
                <a:gd name="T46" fmla="*/ 2551 w 5760"/>
                <a:gd name="T47" fmla="*/ 277 h 617"/>
                <a:gd name="T48" fmla="*/ 2662 w 5760"/>
                <a:gd name="T49" fmla="*/ 257 h 617"/>
                <a:gd name="T50" fmla="*/ 2770 w 5760"/>
                <a:gd name="T51" fmla="*/ 235 h 617"/>
                <a:gd name="T52" fmla="*/ 3085 w 5760"/>
                <a:gd name="T53" fmla="*/ 170 h 617"/>
                <a:gd name="T54" fmla="*/ 3241 w 5760"/>
                <a:gd name="T55" fmla="*/ 138 h 617"/>
                <a:gd name="T56" fmla="*/ 3347 w 5760"/>
                <a:gd name="T57" fmla="*/ 117 h 617"/>
                <a:gd name="T58" fmla="*/ 3454 w 5760"/>
                <a:gd name="T59" fmla="*/ 98 h 617"/>
                <a:gd name="T60" fmla="*/ 3565 w 5760"/>
                <a:gd name="T61" fmla="*/ 80 h 617"/>
                <a:gd name="T62" fmla="*/ 3678 w 5760"/>
                <a:gd name="T63" fmla="*/ 63 h 617"/>
                <a:gd name="T64" fmla="*/ 3796 w 5760"/>
                <a:gd name="T65" fmla="*/ 48 h 617"/>
                <a:gd name="T66" fmla="*/ 3919 w 5760"/>
                <a:gd name="T67" fmla="*/ 34 h 617"/>
                <a:gd name="T68" fmla="*/ 3982 w 5760"/>
                <a:gd name="T69" fmla="*/ 28 h 617"/>
                <a:gd name="T70" fmla="*/ 4077 w 5760"/>
                <a:gd name="T71" fmla="*/ 21 h 617"/>
                <a:gd name="T72" fmla="*/ 4172 w 5760"/>
                <a:gd name="T73" fmla="*/ 14 h 617"/>
                <a:gd name="T74" fmla="*/ 4265 w 5760"/>
                <a:gd name="T75" fmla="*/ 9 h 617"/>
                <a:gd name="T76" fmla="*/ 4358 w 5760"/>
                <a:gd name="T77" fmla="*/ 5 h 617"/>
                <a:gd name="T78" fmla="*/ 4450 w 5760"/>
                <a:gd name="T79" fmla="*/ 2 h 617"/>
                <a:gd name="T80" fmla="*/ 4541 w 5760"/>
                <a:gd name="T81" fmla="*/ 1 h 617"/>
                <a:gd name="T82" fmla="*/ 4629 w 5760"/>
                <a:gd name="T83" fmla="*/ 0 h 617"/>
                <a:gd name="T84" fmla="*/ 4717 w 5760"/>
                <a:gd name="T85" fmla="*/ 0 h 617"/>
                <a:gd name="T86" fmla="*/ 4802 w 5760"/>
                <a:gd name="T87" fmla="*/ 2 h 617"/>
                <a:gd name="T88" fmla="*/ 4965 w 5760"/>
                <a:gd name="T89" fmla="*/ 6 h 617"/>
                <a:gd name="T90" fmla="*/ 5118 w 5760"/>
                <a:gd name="T91" fmla="*/ 13 h 617"/>
                <a:gd name="T92" fmla="*/ 5260 w 5760"/>
                <a:gd name="T93" fmla="*/ 23 h 617"/>
                <a:gd name="T94" fmla="*/ 5325 w 5760"/>
                <a:gd name="T95" fmla="*/ 28 h 617"/>
                <a:gd name="T96" fmla="*/ 5419 w 5760"/>
                <a:gd name="T97" fmla="*/ 38 h 617"/>
                <a:gd name="T98" fmla="*/ 5503 w 5760"/>
                <a:gd name="T99" fmla="*/ 48 h 617"/>
                <a:gd name="T100" fmla="*/ 5576 w 5760"/>
                <a:gd name="T101" fmla="*/ 59 h 617"/>
                <a:gd name="T102" fmla="*/ 5639 w 5760"/>
                <a:gd name="T103" fmla="*/ 69 h 617"/>
                <a:gd name="T104" fmla="*/ 5689 w 5760"/>
                <a:gd name="T105" fmla="*/ 80 h 617"/>
                <a:gd name="T106" fmla="*/ 5726 w 5760"/>
                <a:gd name="T107" fmla="*/ 90 h 617"/>
                <a:gd name="T108" fmla="*/ 5750 w 5760"/>
                <a:gd name="T109" fmla="*/ 98 h 617"/>
                <a:gd name="T110" fmla="*/ 5757 w 5760"/>
                <a:gd name="T111" fmla="*/ 102 h 617"/>
                <a:gd name="T112" fmla="*/ 5760 w 5760"/>
                <a:gd name="T113" fmla="*/ 105 h 61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5760" h="617">
                  <a:moveTo>
                    <a:pt x="5760" y="617"/>
                  </a:moveTo>
                  <a:lnTo>
                    <a:pt x="0" y="614"/>
                  </a:lnTo>
                  <a:lnTo>
                    <a:pt x="0" y="322"/>
                  </a:lnTo>
                  <a:lnTo>
                    <a:pt x="57" y="335"/>
                  </a:lnTo>
                  <a:lnTo>
                    <a:pt x="115" y="344"/>
                  </a:lnTo>
                  <a:lnTo>
                    <a:pt x="175" y="353"/>
                  </a:lnTo>
                  <a:lnTo>
                    <a:pt x="205" y="357"/>
                  </a:lnTo>
                  <a:lnTo>
                    <a:pt x="237" y="361"/>
                  </a:lnTo>
                  <a:lnTo>
                    <a:pt x="297" y="367"/>
                  </a:lnTo>
                  <a:lnTo>
                    <a:pt x="356" y="373"/>
                  </a:lnTo>
                  <a:lnTo>
                    <a:pt x="416" y="379"/>
                  </a:lnTo>
                  <a:lnTo>
                    <a:pt x="476" y="384"/>
                  </a:lnTo>
                  <a:lnTo>
                    <a:pt x="538" y="388"/>
                  </a:lnTo>
                  <a:lnTo>
                    <a:pt x="599" y="392"/>
                  </a:lnTo>
                  <a:lnTo>
                    <a:pt x="660" y="395"/>
                  </a:lnTo>
                  <a:lnTo>
                    <a:pt x="722" y="399"/>
                  </a:lnTo>
                  <a:lnTo>
                    <a:pt x="784" y="401"/>
                  </a:lnTo>
                  <a:lnTo>
                    <a:pt x="847" y="403"/>
                  </a:lnTo>
                  <a:lnTo>
                    <a:pt x="909" y="405"/>
                  </a:lnTo>
                  <a:lnTo>
                    <a:pt x="972" y="406"/>
                  </a:lnTo>
                  <a:lnTo>
                    <a:pt x="1035" y="406"/>
                  </a:lnTo>
                  <a:lnTo>
                    <a:pt x="1098" y="406"/>
                  </a:lnTo>
                  <a:lnTo>
                    <a:pt x="1160" y="406"/>
                  </a:lnTo>
                  <a:lnTo>
                    <a:pt x="1223" y="405"/>
                  </a:lnTo>
                  <a:lnTo>
                    <a:pt x="1286" y="404"/>
                  </a:lnTo>
                  <a:lnTo>
                    <a:pt x="1349" y="402"/>
                  </a:lnTo>
                  <a:lnTo>
                    <a:pt x="1411" y="400"/>
                  </a:lnTo>
                  <a:lnTo>
                    <a:pt x="1473" y="398"/>
                  </a:lnTo>
                  <a:lnTo>
                    <a:pt x="1536" y="395"/>
                  </a:lnTo>
                  <a:lnTo>
                    <a:pt x="1597" y="391"/>
                  </a:lnTo>
                  <a:lnTo>
                    <a:pt x="1660" y="387"/>
                  </a:lnTo>
                  <a:lnTo>
                    <a:pt x="1721" y="383"/>
                  </a:lnTo>
                  <a:lnTo>
                    <a:pt x="1781" y="379"/>
                  </a:lnTo>
                  <a:lnTo>
                    <a:pt x="1841" y="373"/>
                  </a:lnTo>
                  <a:lnTo>
                    <a:pt x="1901" y="368"/>
                  </a:lnTo>
                  <a:lnTo>
                    <a:pt x="1961" y="362"/>
                  </a:lnTo>
                  <a:lnTo>
                    <a:pt x="2019" y="356"/>
                  </a:lnTo>
                  <a:lnTo>
                    <a:pt x="2078" y="349"/>
                  </a:lnTo>
                  <a:lnTo>
                    <a:pt x="2135" y="342"/>
                  </a:lnTo>
                  <a:lnTo>
                    <a:pt x="2193" y="334"/>
                  </a:lnTo>
                  <a:lnTo>
                    <a:pt x="2255" y="326"/>
                  </a:lnTo>
                  <a:lnTo>
                    <a:pt x="2317" y="317"/>
                  </a:lnTo>
                  <a:lnTo>
                    <a:pt x="2377" y="307"/>
                  </a:lnTo>
                  <a:lnTo>
                    <a:pt x="2435" y="298"/>
                  </a:lnTo>
                  <a:lnTo>
                    <a:pt x="2494" y="288"/>
                  </a:lnTo>
                  <a:lnTo>
                    <a:pt x="2551" y="277"/>
                  </a:lnTo>
                  <a:lnTo>
                    <a:pt x="2606" y="267"/>
                  </a:lnTo>
                  <a:lnTo>
                    <a:pt x="2662" y="257"/>
                  </a:lnTo>
                  <a:lnTo>
                    <a:pt x="2716" y="246"/>
                  </a:lnTo>
                  <a:lnTo>
                    <a:pt x="2770" y="235"/>
                  </a:lnTo>
                  <a:lnTo>
                    <a:pt x="2876" y="213"/>
                  </a:lnTo>
                  <a:lnTo>
                    <a:pt x="3085" y="170"/>
                  </a:lnTo>
                  <a:lnTo>
                    <a:pt x="3189" y="149"/>
                  </a:lnTo>
                  <a:lnTo>
                    <a:pt x="3241" y="138"/>
                  </a:lnTo>
                  <a:lnTo>
                    <a:pt x="3294" y="128"/>
                  </a:lnTo>
                  <a:lnTo>
                    <a:pt x="3347" y="117"/>
                  </a:lnTo>
                  <a:lnTo>
                    <a:pt x="3400" y="108"/>
                  </a:lnTo>
                  <a:lnTo>
                    <a:pt x="3454" y="98"/>
                  </a:lnTo>
                  <a:lnTo>
                    <a:pt x="3509" y="89"/>
                  </a:lnTo>
                  <a:lnTo>
                    <a:pt x="3565" y="80"/>
                  </a:lnTo>
                  <a:lnTo>
                    <a:pt x="3620" y="71"/>
                  </a:lnTo>
                  <a:lnTo>
                    <a:pt x="3678" y="63"/>
                  </a:lnTo>
                  <a:lnTo>
                    <a:pt x="3736" y="55"/>
                  </a:lnTo>
                  <a:lnTo>
                    <a:pt x="3796" y="48"/>
                  </a:lnTo>
                  <a:lnTo>
                    <a:pt x="3857" y="41"/>
                  </a:lnTo>
                  <a:lnTo>
                    <a:pt x="3919" y="34"/>
                  </a:lnTo>
                  <a:lnTo>
                    <a:pt x="3982" y="28"/>
                  </a:lnTo>
                  <a:lnTo>
                    <a:pt x="4029" y="24"/>
                  </a:lnTo>
                  <a:lnTo>
                    <a:pt x="4077" y="21"/>
                  </a:lnTo>
                  <a:lnTo>
                    <a:pt x="4124" y="18"/>
                  </a:lnTo>
                  <a:lnTo>
                    <a:pt x="4172" y="14"/>
                  </a:lnTo>
                  <a:lnTo>
                    <a:pt x="4218" y="12"/>
                  </a:lnTo>
                  <a:lnTo>
                    <a:pt x="4265" y="9"/>
                  </a:lnTo>
                  <a:lnTo>
                    <a:pt x="4311" y="7"/>
                  </a:lnTo>
                  <a:lnTo>
                    <a:pt x="4358" y="5"/>
                  </a:lnTo>
                  <a:lnTo>
                    <a:pt x="4405" y="4"/>
                  </a:lnTo>
                  <a:lnTo>
                    <a:pt x="4450" y="2"/>
                  </a:lnTo>
                  <a:lnTo>
                    <a:pt x="4495" y="2"/>
                  </a:lnTo>
                  <a:lnTo>
                    <a:pt x="4541" y="1"/>
                  </a:lnTo>
                  <a:lnTo>
                    <a:pt x="4585" y="0"/>
                  </a:lnTo>
                  <a:lnTo>
                    <a:pt x="4629" y="0"/>
                  </a:lnTo>
                  <a:lnTo>
                    <a:pt x="4673" y="0"/>
                  </a:lnTo>
                  <a:lnTo>
                    <a:pt x="4717" y="0"/>
                  </a:lnTo>
                  <a:lnTo>
                    <a:pt x="4760" y="1"/>
                  </a:lnTo>
                  <a:lnTo>
                    <a:pt x="4802" y="2"/>
                  </a:lnTo>
                  <a:lnTo>
                    <a:pt x="4885" y="3"/>
                  </a:lnTo>
                  <a:lnTo>
                    <a:pt x="4965" y="6"/>
                  </a:lnTo>
                  <a:lnTo>
                    <a:pt x="5044" y="9"/>
                  </a:lnTo>
                  <a:lnTo>
                    <a:pt x="5118" y="13"/>
                  </a:lnTo>
                  <a:lnTo>
                    <a:pt x="5191" y="18"/>
                  </a:lnTo>
                  <a:lnTo>
                    <a:pt x="5260" y="23"/>
                  </a:lnTo>
                  <a:lnTo>
                    <a:pt x="5325" y="28"/>
                  </a:lnTo>
                  <a:lnTo>
                    <a:pt x="5373" y="33"/>
                  </a:lnTo>
                  <a:lnTo>
                    <a:pt x="5419" y="38"/>
                  </a:lnTo>
                  <a:lnTo>
                    <a:pt x="5462" y="43"/>
                  </a:lnTo>
                  <a:lnTo>
                    <a:pt x="5503" y="48"/>
                  </a:lnTo>
                  <a:lnTo>
                    <a:pt x="5541" y="53"/>
                  </a:lnTo>
                  <a:lnTo>
                    <a:pt x="5576" y="59"/>
                  </a:lnTo>
                  <a:lnTo>
                    <a:pt x="5609" y="64"/>
                  </a:lnTo>
                  <a:lnTo>
                    <a:pt x="5639" y="69"/>
                  </a:lnTo>
                  <a:lnTo>
                    <a:pt x="5665" y="75"/>
                  </a:lnTo>
                  <a:lnTo>
                    <a:pt x="5689" y="80"/>
                  </a:lnTo>
                  <a:lnTo>
                    <a:pt x="5709" y="85"/>
                  </a:lnTo>
                  <a:lnTo>
                    <a:pt x="5726" y="90"/>
                  </a:lnTo>
                  <a:lnTo>
                    <a:pt x="5740" y="94"/>
                  </a:lnTo>
                  <a:lnTo>
                    <a:pt x="5750" y="98"/>
                  </a:lnTo>
                  <a:lnTo>
                    <a:pt x="5754" y="100"/>
                  </a:lnTo>
                  <a:lnTo>
                    <a:pt x="5757" y="102"/>
                  </a:lnTo>
                  <a:lnTo>
                    <a:pt x="5758" y="104"/>
                  </a:lnTo>
                  <a:lnTo>
                    <a:pt x="5760" y="105"/>
                  </a:lnTo>
                  <a:lnTo>
                    <a:pt x="5760" y="617"/>
                  </a:lnTo>
                  <a:close/>
                </a:path>
              </a:pathLst>
            </a:custGeom>
            <a:solidFill>
              <a:srgbClr val="2D63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33" name="Freeform 26"/>
            <p:cNvSpPr>
              <a:spLocks/>
            </p:cNvSpPr>
            <p:nvPr userDrawn="1"/>
          </p:nvSpPr>
          <p:spPr bwMode="auto">
            <a:xfrm flipV="1">
              <a:off x="320" y="3614"/>
              <a:ext cx="5440" cy="470"/>
            </a:xfrm>
            <a:custGeom>
              <a:avLst/>
              <a:gdLst>
                <a:gd name="T0" fmla="*/ 53 w 5440"/>
                <a:gd name="T1" fmla="*/ 44 h 470"/>
                <a:gd name="T2" fmla="*/ 217 w 5440"/>
                <a:gd name="T3" fmla="*/ 29 h 470"/>
                <a:gd name="T4" fmla="*/ 382 w 5440"/>
                <a:gd name="T5" fmla="*/ 19 h 470"/>
                <a:gd name="T6" fmla="*/ 546 w 5440"/>
                <a:gd name="T7" fmla="*/ 13 h 470"/>
                <a:gd name="T8" fmla="*/ 711 w 5440"/>
                <a:gd name="T9" fmla="*/ 11 h 470"/>
                <a:gd name="T10" fmla="*/ 872 w 5440"/>
                <a:gd name="T11" fmla="*/ 11 h 470"/>
                <a:gd name="T12" fmla="*/ 1034 w 5440"/>
                <a:gd name="T13" fmla="*/ 17 h 470"/>
                <a:gd name="T14" fmla="*/ 1299 w 5440"/>
                <a:gd name="T15" fmla="*/ 31 h 470"/>
                <a:gd name="T16" fmla="*/ 1609 w 5440"/>
                <a:gd name="T17" fmla="*/ 57 h 470"/>
                <a:gd name="T18" fmla="*/ 1785 w 5440"/>
                <a:gd name="T19" fmla="*/ 80 h 470"/>
                <a:gd name="T20" fmla="*/ 2004 w 5440"/>
                <a:gd name="T21" fmla="*/ 113 h 470"/>
                <a:gd name="T22" fmla="*/ 2210 w 5440"/>
                <a:gd name="T23" fmla="*/ 151 h 470"/>
                <a:gd name="T24" fmla="*/ 2408 w 5440"/>
                <a:gd name="T25" fmla="*/ 193 h 470"/>
                <a:gd name="T26" fmla="*/ 2912 w 5440"/>
                <a:gd name="T27" fmla="*/ 312 h 470"/>
                <a:gd name="T28" fmla="*/ 3102 w 5440"/>
                <a:gd name="T29" fmla="*/ 353 h 470"/>
                <a:gd name="T30" fmla="*/ 3298 w 5440"/>
                <a:gd name="T31" fmla="*/ 391 h 470"/>
                <a:gd name="T32" fmla="*/ 3502 w 5440"/>
                <a:gd name="T33" fmla="*/ 423 h 470"/>
                <a:gd name="T34" fmla="*/ 3719 w 5440"/>
                <a:gd name="T35" fmla="*/ 447 h 470"/>
                <a:gd name="T36" fmla="*/ 3870 w 5440"/>
                <a:gd name="T37" fmla="*/ 459 h 470"/>
                <a:gd name="T38" fmla="*/ 4024 w 5440"/>
                <a:gd name="T39" fmla="*/ 465 h 470"/>
                <a:gd name="T40" fmla="*/ 4175 w 5440"/>
                <a:gd name="T41" fmla="*/ 469 h 470"/>
                <a:gd name="T42" fmla="*/ 4376 w 5440"/>
                <a:gd name="T43" fmla="*/ 469 h 470"/>
                <a:gd name="T44" fmla="*/ 4667 w 5440"/>
                <a:gd name="T45" fmla="*/ 457 h 470"/>
                <a:gd name="T46" fmla="*/ 4942 w 5440"/>
                <a:gd name="T47" fmla="*/ 439 h 470"/>
                <a:gd name="T48" fmla="*/ 5199 w 5440"/>
                <a:gd name="T49" fmla="*/ 412 h 470"/>
                <a:gd name="T50" fmla="*/ 5439 w 5440"/>
                <a:gd name="T51" fmla="*/ 382 h 470"/>
                <a:gd name="T52" fmla="*/ 5321 w 5440"/>
                <a:gd name="T53" fmla="*/ 340 h 470"/>
                <a:gd name="T54" fmla="*/ 5162 w 5440"/>
                <a:gd name="T55" fmla="*/ 362 h 470"/>
                <a:gd name="T56" fmla="*/ 4931 w 5440"/>
                <a:gd name="T57" fmla="*/ 388 h 470"/>
                <a:gd name="T58" fmla="*/ 4684 w 5440"/>
                <a:gd name="T59" fmla="*/ 407 h 470"/>
                <a:gd name="T60" fmla="*/ 4423 w 5440"/>
                <a:gd name="T61" fmla="*/ 420 h 470"/>
                <a:gd name="T62" fmla="*/ 4157 w 5440"/>
                <a:gd name="T63" fmla="*/ 421 h 470"/>
                <a:gd name="T64" fmla="*/ 3926 w 5440"/>
                <a:gd name="T65" fmla="*/ 415 h 470"/>
                <a:gd name="T66" fmla="*/ 3803 w 5440"/>
                <a:gd name="T67" fmla="*/ 407 h 470"/>
                <a:gd name="T68" fmla="*/ 3581 w 5440"/>
                <a:gd name="T69" fmla="*/ 386 h 470"/>
                <a:gd name="T70" fmla="*/ 3372 w 5440"/>
                <a:gd name="T71" fmla="*/ 359 h 470"/>
                <a:gd name="T72" fmla="*/ 3171 w 5440"/>
                <a:gd name="T73" fmla="*/ 326 h 470"/>
                <a:gd name="T74" fmla="*/ 2976 w 5440"/>
                <a:gd name="T75" fmla="*/ 290 h 470"/>
                <a:gd name="T76" fmla="*/ 2531 w 5440"/>
                <a:gd name="T77" fmla="*/ 196 h 470"/>
                <a:gd name="T78" fmla="*/ 2269 w 5440"/>
                <a:gd name="T79" fmla="*/ 142 h 470"/>
                <a:gd name="T80" fmla="*/ 2063 w 5440"/>
                <a:gd name="T81" fmla="*/ 104 h 470"/>
                <a:gd name="T82" fmla="*/ 1848 w 5440"/>
                <a:gd name="T83" fmla="*/ 70 h 470"/>
                <a:gd name="T84" fmla="*/ 1697 w 5440"/>
                <a:gd name="T85" fmla="*/ 50 h 470"/>
                <a:gd name="T86" fmla="*/ 1447 w 5440"/>
                <a:gd name="T87" fmla="*/ 25 h 470"/>
                <a:gd name="T88" fmla="*/ 1195 w 5440"/>
                <a:gd name="T89" fmla="*/ 9 h 470"/>
                <a:gd name="T90" fmla="*/ 939 w 5440"/>
                <a:gd name="T91" fmla="*/ 0 h 470"/>
                <a:gd name="T92" fmla="*/ 678 w 5440"/>
                <a:gd name="T93" fmla="*/ 2 h 470"/>
                <a:gd name="T94" fmla="*/ 410 w 5440"/>
                <a:gd name="T95" fmla="*/ 12 h 470"/>
                <a:gd name="T96" fmla="*/ 271 w 5440"/>
                <a:gd name="T97" fmla="*/ 21 h 470"/>
                <a:gd name="T98" fmla="*/ 115 w 5440"/>
                <a:gd name="T99" fmla="*/ 36 h 470"/>
                <a:gd name="T100" fmla="*/ 0 w 5440"/>
                <a:gd name="T101" fmla="*/ 48 h 47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440" h="470">
                  <a:moveTo>
                    <a:pt x="0" y="48"/>
                  </a:moveTo>
                  <a:lnTo>
                    <a:pt x="0" y="48"/>
                  </a:lnTo>
                  <a:lnTo>
                    <a:pt x="53" y="44"/>
                  </a:lnTo>
                  <a:lnTo>
                    <a:pt x="109" y="38"/>
                  </a:lnTo>
                  <a:lnTo>
                    <a:pt x="164" y="32"/>
                  </a:lnTo>
                  <a:lnTo>
                    <a:pt x="217" y="29"/>
                  </a:lnTo>
                  <a:lnTo>
                    <a:pt x="273" y="25"/>
                  </a:lnTo>
                  <a:lnTo>
                    <a:pt x="327" y="22"/>
                  </a:lnTo>
                  <a:lnTo>
                    <a:pt x="382" y="19"/>
                  </a:lnTo>
                  <a:lnTo>
                    <a:pt x="436" y="16"/>
                  </a:lnTo>
                  <a:lnTo>
                    <a:pt x="492" y="15"/>
                  </a:lnTo>
                  <a:lnTo>
                    <a:pt x="546" y="13"/>
                  </a:lnTo>
                  <a:lnTo>
                    <a:pt x="600" y="12"/>
                  </a:lnTo>
                  <a:lnTo>
                    <a:pt x="654" y="12"/>
                  </a:lnTo>
                  <a:lnTo>
                    <a:pt x="711" y="11"/>
                  </a:lnTo>
                  <a:lnTo>
                    <a:pt x="764" y="11"/>
                  </a:lnTo>
                  <a:lnTo>
                    <a:pt x="818" y="11"/>
                  </a:lnTo>
                  <a:lnTo>
                    <a:pt x="872" y="11"/>
                  </a:lnTo>
                  <a:lnTo>
                    <a:pt x="927" y="14"/>
                  </a:lnTo>
                  <a:lnTo>
                    <a:pt x="980" y="14"/>
                  </a:lnTo>
                  <a:lnTo>
                    <a:pt x="1034" y="17"/>
                  </a:lnTo>
                  <a:lnTo>
                    <a:pt x="1087" y="18"/>
                  </a:lnTo>
                  <a:lnTo>
                    <a:pt x="1194" y="24"/>
                  </a:lnTo>
                  <a:lnTo>
                    <a:pt x="1299" y="31"/>
                  </a:lnTo>
                  <a:lnTo>
                    <a:pt x="1403" y="39"/>
                  </a:lnTo>
                  <a:lnTo>
                    <a:pt x="1506" y="47"/>
                  </a:lnTo>
                  <a:lnTo>
                    <a:pt x="1609" y="57"/>
                  </a:lnTo>
                  <a:lnTo>
                    <a:pt x="1708" y="70"/>
                  </a:lnTo>
                  <a:lnTo>
                    <a:pt x="1785" y="80"/>
                  </a:lnTo>
                  <a:lnTo>
                    <a:pt x="1858" y="90"/>
                  </a:lnTo>
                  <a:lnTo>
                    <a:pt x="1931" y="101"/>
                  </a:lnTo>
                  <a:lnTo>
                    <a:pt x="2004" y="113"/>
                  </a:lnTo>
                  <a:lnTo>
                    <a:pt x="2074" y="124"/>
                  </a:lnTo>
                  <a:lnTo>
                    <a:pt x="2143" y="138"/>
                  </a:lnTo>
                  <a:lnTo>
                    <a:pt x="2210" y="151"/>
                  </a:lnTo>
                  <a:lnTo>
                    <a:pt x="2277" y="165"/>
                  </a:lnTo>
                  <a:lnTo>
                    <a:pt x="2342" y="179"/>
                  </a:lnTo>
                  <a:lnTo>
                    <a:pt x="2408" y="193"/>
                  </a:lnTo>
                  <a:lnTo>
                    <a:pt x="2536" y="223"/>
                  </a:lnTo>
                  <a:lnTo>
                    <a:pt x="2786" y="282"/>
                  </a:lnTo>
                  <a:lnTo>
                    <a:pt x="2912" y="312"/>
                  </a:lnTo>
                  <a:lnTo>
                    <a:pt x="2976" y="326"/>
                  </a:lnTo>
                  <a:lnTo>
                    <a:pt x="3038" y="341"/>
                  </a:lnTo>
                  <a:lnTo>
                    <a:pt x="3102" y="353"/>
                  </a:lnTo>
                  <a:lnTo>
                    <a:pt x="3167" y="366"/>
                  </a:lnTo>
                  <a:lnTo>
                    <a:pt x="3232" y="379"/>
                  </a:lnTo>
                  <a:lnTo>
                    <a:pt x="3298" y="391"/>
                  </a:lnTo>
                  <a:lnTo>
                    <a:pt x="3364" y="402"/>
                  </a:lnTo>
                  <a:lnTo>
                    <a:pt x="3432" y="414"/>
                  </a:lnTo>
                  <a:lnTo>
                    <a:pt x="3502" y="423"/>
                  </a:lnTo>
                  <a:lnTo>
                    <a:pt x="3572" y="431"/>
                  </a:lnTo>
                  <a:lnTo>
                    <a:pt x="3646" y="439"/>
                  </a:lnTo>
                  <a:lnTo>
                    <a:pt x="3719" y="447"/>
                  </a:lnTo>
                  <a:lnTo>
                    <a:pt x="3794" y="454"/>
                  </a:lnTo>
                  <a:lnTo>
                    <a:pt x="3870" y="459"/>
                  </a:lnTo>
                  <a:lnTo>
                    <a:pt x="3922" y="461"/>
                  </a:lnTo>
                  <a:lnTo>
                    <a:pt x="3973" y="464"/>
                  </a:lnTo>
                  <a:lnTo>
                    <a:pt x="4024" y="465"/>
                  </a:lnTo>
                  <a:lnTo>
                    <a:pt x="4074" y="467"/>
                  </a:lnTo>
                  <a:lnTo>
                    <a:pt x="4126" y="468"/>
                  </a:lnTo>
                  <a:lnTo>
                    <a:pt x="4175" y="469"/>
                  </a:lnTo>
                  <a:lnTo>
                    <a:pt x="4226" y="469"/>
                  </a:lnTo>
                  <a:lnTo>
                    <a:pt x="4276" y="470"/>
                  </a:lnTo>
                  <a:lnTo>
                    <a:pt x="4376" y="469"/>
                  </a:lnTo>
                  <a:lnTo>
                    <a:pt x="4474" y="466"/>
                  </a:lnTo>
                  <a:lnTo>
                    <a:pt x="4571" y="463"/>
                  </a:lnTo>
                  <a:lnTo>
                    <a:pt x="4667" y="457"/>
                  </a:lnTo>
                  <a:lnTo>
                    <a:pt x="4760" y="452"/>
                  </a:lnTo>
                  <a:lnTo>
                    <a:pt x="4852" y="445"/>
                  </a:lnTo>
                  <a:lnTo>
                    <a:pt x="4942" y="439"/>
                  </a:lnTo>
                  <a:lnTo>
                    <a:pt x="5030" y="430"/>
                  </a:lnTo>
                  <a:lnTo>
                    <a:pt x="5116" y="420"/>
                  </a:lnTo>
                  <a:lnTo>
                    <a:pt x="5199" y="412"/>
                  </a:lnTo>
                  <a:lnTo>
                    <a:pt x="5277" y="402"/>
                  </a:lnTo>
                  <a:lnTo>
                    <a:pt x="5354" y="392"/>
                  </a:lnTo>
                  <a:lnTo>
                    <a:pt x="5439" y="382"/>
                  </a:lnTo>
                  <a:lnTo>
                    <a:pt x="5440" y="320"/>
                  </a:lnTo>
                  <a:lnTo>
                    <a:pt x="5402" y="326"/>
                  </a:lnTo>
                  <a:lnTo>
                    <a:pt x="5321" y="340"/>
                  </a:lnTo>
                  <a:lnTo>
                    <a:pt x="5235" y="352"/>
                  </a:lnTo>
                  <a:lnTo>
                    <a:pt x="5162" y="362"/>
                  </a:lnTo>
                  <a:lnTo>
                    <a:pt x="5086" y="370"/>
                  </a:lnTo>
                  <a:lnTo>
                    <a:pt x="5010" y="380"/>
                  </a:lnTo>
                  <a:lnTo>
                    <a:pt x="4931" y="388"/>
                  </a:lnTo>
                  <a:lnTo>
                    <a:pt x="4850" y="395"/>
                  </a:lnTo>
                  <a:lnTo>
                    <a:pt x="4768" y="402"/>
                  </a:lnTo>
                  <a:lnTo>
                    <a:pt x="4684" y="407"/>
                  </a:lnTo>
                  <a:lnTo>
                    <a:pt x="4599" y="413"/>
                  </a:lnTo>
                  <a:lnTo>
                    <a:pt x="4512" y="417"/>
                  </a:lnTo>
                  <a:lnTo>
                    <a:pt x="4423" y="420"/>
                  </a:lnTo>
                  <a:lnTo>
                    <a:pt x="4335" y="420"/>
                  </a:lnTo>
                  <a:lnTo>
                    <a:pt x="4245" y="422"/>
                  </a:lnTo>
                  <a:lnTo>
                    <a:pt x="4157" y="421"/>
                  </a:lnTo>
                  <a:lnTo>
                    <a:pt x="4065" y="419"/>
                  </a:lnTo>
                  <a:lnTo>
                    <a:pt x="3972" y="417"/>
                  </a:lnTo>
                  <a:lnTo>
                    <a:pt x="3926" y="415"/>
                  </a:lnTo>
                  <a:lnTo>
                    <a:pt x="3880" y="412"/>
                  </a:lnTo>
                  <a:lnTo>
                    <a:pt x="3803" y="407"/>
                  </a:lnTo>
                  <a:lnTo>
                    <a:pt x="3728" y="401"/>
                  </a:lnTo>
                  <a:lnTo>
                    <a:pt x="3654" y="394"/>
                  </a:lnTo>
                  <a:lnTo>
                    <a:pt x="3581" y="386"/>
                  </a:lnTo>
                  <a:lnTo>
                    <a:pt x="3510" y="378"/>
                  </a:lnTo>
                  <a:lnTo>
                    <a:pt x="3440" y="369"/>
                  </a:lnTo>
                  <a:lnTo>
                    <a:pt x="3372" y="359"/>
                  </a:lnTo>
                  <a:lnTo>
                    <a:pt x="3304" y="349"/>
                  </a:lnTo>
                  <a:lnTo>
                    <a:pt x="3237" y="337"/>
                  </a:lnTo>
                  <a:lnTo>
                    <a:pt x="3171" y="326"/>
                  </a:lnTo>
                  <a:lnTo>
                    <a:pt x="3106" y="314"/>
                  </a:lnTo>
                  <a:lnTo>
                    <a:pt x="3040" y="301"/>
                  </a:lnTo>
                  <a:lnTo>
                    <a:pt x="2976" y="290"/>
                  </a:lnTo>
                  <a:lnTo>
                    <a:pt x="2912" y="277"/>
                  </a:lnTo>
                  <a:lnTo>
                    <a:pt x="2785" y="250"/>
                  </a:lnTo>
                  <a:lnTo>
                    <a:pt x="2531" y="196"/>
                  </a:lnTo>
                  <a:lnTo>
                    <a:pt x="2401" y="168"/>
                  </a:lnTo>
                  <a:lnTo>
                    <a:pt x="2335" y="155"/>
                  </a:lnTo>
                  <a:lnTo>
                    <a:pt x="2269" y="142"/>
                  </a:lnTo>
                  <a:lnTo>
                    <a:pt x="2201" y="129"/>
                  </a:lnTo>
                  <a:lnTo>
                    <a:pt x="2133" y="117"/>
                  </a:lnTo>
                  <a:lnTo>
                    <a:pt x="2063" y="104"/>
                  </a:lnTo>
                  <a:lnTo>
                    <a:pt x="1993" y="93"/>
                  </a:lnTo>
                  <a:lnTo>
                    <a:pt x="1920" y="81"/>
                  </a:lnTo>
                  <a:lnTo>
                    <a:pt x="1848" y="70"/>
                  </a:lnTo>
                  <a:lnTo>
                    <a:pt x="1773" y="60"/>
                  </a:lnTo>
                  <a:lnTo>
                    <a:pt x="1697" y="50"/>
                  </a:lnTo>
                  <a:lnTo>
                    <a:pt x="1614" y="41"/>
                  </a:lnTo>
                  <a:lnTo>
                    <a:pt x="1531" y="32"/>
                  </a:lnTo>
                  <a:lnTo>
                    <a:pt x="1447" y="25"/>
                  </a:lnTo>
                  <a:lnTo>
                    <a:pt x="1364" y="18"/>
                  </a:lnTo>
                  <a:lnTo>
                    <a:pt x="1280" y="13"/>
                  </a:lnTo>
                  <a:lnTo>
                    <a:pt x="1195" y="9"/>
                  </a:lnTo>
                  <a:lnTo>
                    <a:pt x="1110" y="4"/>
                  </a:lnTo>
                  <a:lnTo>
                    <a:pt x="1025" y="2"/>
                  </a:lnTo>
                  <a:lnTo>
                    <a:pt x="939" y="0"/>
                  </a:lnTo>
                  <a:lnTo>
                    <a:pt x="852" y="0"/>
                  </a:lnTo>
                  <a:lnTo>
                    <a:pt x="766" y="0"/>
                  </a:lnTo>
                  <a:lnTo>
                    <a:pt x="678" y="2"/>
                  </a:lnTo>
                  <a:lnTo>
                    <a:pt x="590" y="4"/>
                  </a:lnTo>
                  <a:lnTo>
                    <a:pt x="501" y="8"/>
                  </a:lnTo>
                  <a:lnTo>
                    <a:pt x="410" y="12"/>
                  </a:lnTo>
                  <a:lnTo>
                    <a:pt x="319" y="18"/>
                  </a:lnTo>
                  <a:lnTo>
                    <a:pt x="271" y="21"/>
                  </a:lnTo>
                  <a:lnTo>
                    <a:pt x="217" y="26"/>
                  </a:lnTo>
                  <a:lnTo>
                    <a:pt x="166" y="31"/>
                  </a:lnTo>
                  <a:lnTo>
                    <a:pt x="115" y="36"/>
                  </a:lnTo>
                  <a:lnTo>
                    <a:pt x="33" y="45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B0D8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grpSp>
          <p:nvGrpSpPr>
            <p:cNvPr id="1034" name="Group 27"/>
            <p:cNvGrpSpPr>
              <a:grpSpLocks/>
            </p:cNvGrpSpPr>
            <p:nvPr userDrawn="1"/>
          </p:nvGrpSpPr>
          <p:grpSpPr bwMode="auto">
            <a:xfrm>
              <a:off x="3464" y="3897"/>
              <a:ext cx="2104" cy="327"/>
              <a:chOff x="4224" y="3972"/>
              <a:chExt cx="1480" cy="230"/>
            </a:xfrm>
          </p:grpSpPr>
          <p:sp>
            <p:nvSpPr>
              <p:cNvPr id="1035" name="Freeform 28"/>
              <p:cNvSpPr>
                <a:spLocks noEditPoints="1"/>
              </p:cNvSpPr>
              <p:nvPr userDrawn="1"/>
            </p:nvSpPr>
            <p:spPr bwMode="auto">
              <a:xfrm>
                <a:off x="4224" y="4011"/>
                <a:ext cx="84" cy="120"/>
              </a:xfrm>
              <a:custGeom>
                <a:avLst/>
                <a:gdLst>
                  <a:gd name="T0" fmla="*/ 0 w 1094"/>
                  <a:gd name="T1" fmla="*/ 0 h 1549"/>
                  <a:gd name="T2" fmla="*/ 0 w 1094"/>
                  <a:gd name="T3" fmla="*/ 0 h 1549"/>
                  <a:gd name="T4" fmla="*/ 0 w 1094"/>
                  <a:gd name="T5" fmla="*/ 0 h 1549"/>
                  <a:gd name="T6" fmla="*/ 0 w 1094"/>
                  <a:gd name="T7" fmla="*/ 0 h 1549"/>
                  <a:gd name="T8" fmla="*/ 0 w 1094"/>
                  <a:gd name="T9" fmla="*/ 0 h 1549"/>
                  <a:gd name="T10" fmla="*/ 0 w 1094"/>
                  <a:gd name="T11" fmla="*/ 0 h 1549"/>
                  <a:gd name="T12" fmla="*/ 0 w 1094"/>
                  <a:gd name="T13" fmla="*/ 0 h 1549"/>
                  <a:gd name="T14" fmla="*/ 0 w 1094"/>
                  <a:gd name="T15" fmla="*/ 0 h 1549"/>
                  <a:gd name="T16" fmla="*/ 0 w 1094"/>
                  <a:gd name="T17" fmla="*/ 0 h 1549"/>
                  <a:gd name="T18" fmla="*/ 0 w 1094"/>
                  <a:gd name="T19" fmla="*/ 0 h 1549"/>
                  <a:gd name="T20" fmla="*/ 0 w 1094"/>
                  <a:gd name="T21" fmla="*/ 0 h 1549"/>
                  <a:gd name="T22" fmla="*/ 0 w 1094"/>
                  <a:gd name="T23" fmla="*/ 0 h 1549"/>
                  <a:gd name="T24" fmla="*/ 0 w 1094"/>
                  <a:gd name="T25" fmla="*/ 0 h 1549"/>
                  <a:gd name="T26" fmla="*/ 0 w 1094"/>
                  <a:gd name="T27" fmla="*/ 0 h 1549"/>
                  <a:gd name="T28" fmla="*/ 0 w 1094"/>
                  <a:gd name="T29" fmla="*/ 0 h 1549"/>
                  <a:gd name="T30" fmla="*/ 0 w 1094"/>
                  <a:gd name="T31" fmla="*/ 0 h 1549"/>
                  <a:gd name="T32" fmla="*/ 0 w 1094"/>
                  <a:gd name="T33" fmla="*/ 0 h 1549"/>
                  <a:gd name="T34" fmla="*/ 0 w 1094"/>
                  <a:gd name="T35" fmla="*/ 0 h 1549"/>
                  <a:gd name="T36" fmla="*/ 0 w 1094"/>
                  <a:gd name="T37" fmla="*/ 0 h 1549"/>
                  <a:gd name="T38" fmla="*/ 0 w 1094"/>
                  <a:gd name="T39" fmla="*/ 0 h 1549"/>
                  <a:gd name="T40" fmla="*/ 0 w 1094"/>
                  <a:gd name="T41" fmla="*/ 0 h 1549"/>
                  <a:gd name="T42" fmla="*/ 0 w 1094"/>
                  <a:gd name="T43" fmla="*/ 0 h 1549"/>
                  <a:gd name="T44" fmla="*/ 0 w 1094"/>
                  <a:gd name="T45" fmla="*/ 0 h 1549"/>
                  <a:gd name="T46" fmla="*/ 0 w 1094"/>
                  <a:gd name="T47" fmla="*/ 0 h 1549"/>
                  <a:gd name="T48" fmla="*/ 0 w 1094"/>
                  <a:gd name="T49" fmla="*/ 0 h 1549"/>
                  <a:gd name="T50" fmla="*/ 0 w 1094"/>
                  <a:gd name="T51" fmla="*/ 0 h 1549"/>
                  <a:gd name="T52" fmla="*/ 0 w 1094"/>
                  <a:gd name="T53" fmla="*/ 0 h 1549"/>
                  <a:gd name="T54" fmla="*/ 0 w 1094"/>
                  <a:gd name="T55" fmla="*/ 0 h 1549"/>
                  <a:gd name="T56" fmla="*/ 0 w 1094"/>
                  <a:gd name="T57" fmla="*/ 0 h 1549"/>
                  <a:gd name="T58" fmla="*/ 0 w 1094"/>
                  <a:gd name="T59" fmla="*/ 0 h 1549"/>
                  <a:gd name="T60" fmla="*/ 0 w 1094"/>
                  <a:gd name="T61" fmla="*/ 0 h 1549"/>
                  <a:gd name="T62" fmla="*/ 0 w 1094"/>
                  <a:gd name="T63" fmla="*/ 0 h 1549"/>
                  <a:gd name="T64" fmla="*/ 0 w 1094"/>
                  <a:gd name="T65" fmla="*/ 0 h 1549"/>
                  <a:gd name="T66" fmla="*/ 0 w 1094"/>
                  <a:gd name="T67" fmla="*/ 0 h 1549"/>
                  <a:gd name="T68" fmla="*/ 0 w 1094"/>
                  <a:gd name="T69" fmla="*/ 0 h 1549"/>
                  <a:gd name="T70" fmla="*/ 0 w 1094"/>
                  <a:gd name="T71" fmla="*/ 0 h 1549"/>
                  <a:gd name="T72" fmla="*/ 0 w 1094"/>
                  <a:gd name="T73" fmla="*/ 0 h 1549"/>
                  <a:gd name="T74" fmla="*/ 0 w 1094"/>
                  <a:gd name="T75" fmla="*/ 0 h 1549"/>
                  <a:gd name="T76" fmla="*/ 0 w 1094"/>
                  <a:gd name="T77" fmla="*/ 0 h 1549"/>
                  <a:gd name="T78" fmla="*/ 0 w 1094"/>
                  <a:gd name="T79" fmla="*/ 0 h 1549"/>
                  <a:gd name="T80" fmla="*/ 0 w 1094"/>
                  <a:gd name="T81" fmla="*/ 0 h 1549"/>
                  <a:gd name="T82" fmla="*/ 0 w 1094"/>
                  <a:gd name="T83" fmla="*/ 0 h 1549"/>
                  <a:gd name="T84" fmla="*/ 0 w 1094"/>
                  <a:gd name="T85" fmla="*/ 0 h 1549"/>
                  <a:gd name="T86" fmla="*/ 0 w 1094"/>
                  <a:gd name="T87" fmla="*/ 0 h 1549"/>
                  <a:gd name="T88" fmla="*/ 0 w 1094"/>
                  <a:gd name="T89" fmla="*/ 0 h 1549"/>
                  <a:gd name="T90" fmla="*/ 0 w 1094"/>
                  <a:gd name="T91" fmla="*/ 0 h 1549"/>
                  <a:gd name="T92" fmla="*/ 0 w 1094"/>
                  <a:gd name="T93" fmla="*/ 0 h 1549"/>
                  <a:gd name="T94" fmla="*/ 0 w 1094"/>
                  <a:gd name="T95" fmla="*/ 0 h 1549"/>
                  <a:gd name="T96" fmla="*/ 0 w 1094"/>
                  <a:gd name="T97" fmla="*/ 0 h 1549"/>
                  <a:gd name="T98" fmla="*/ 0 w 1094"/>
                  <a:gd name="T99" fmla="*/ 0 h 1549"/>
                  <a:gd name="T100" fmla="*/ 0 w 1094"/>
                  <a:gd name="T101" fmla="*/ 0 h 1549"/>
                  <a:gd name="T102" fmla="*/ 0 w 1094"/>
                  <a:gd name="T103" fmla="*/ 0 h 1549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094" h="1549">
                    <a:moveTo>
                      <a:pt x="965" y="1435"/>
                    </a:moveTo>
                    <a:lnTo>
                      <a:pt x="965" y="1435"/>
                    </a:lnTo>
                    <a:lnTo>
                      <a:pt x="949" y="1448"/>
                    </a:lnTo>
                    <a:lnTo>
                      <a:pt x="932" y="1462"/>
                    </a:lnTo>
                    <a:lnTo>
                      <a:pt x="914" y="1473"/>
                    </a:lnTo>
                    <a:lnTo>
                      <a:pt x="897" y="1484"/>
                    </a:lnTo>
                    <a:lnTo>
                      <a:pt x="877" y="1495"/>
                    </a:lnTo>
                    <a:lnTo>
                      <a:pt x="857" y="1504"/>
                    </a:lnTo>
                    <a:lnTo>
                      <a:pt x="837" y="1513"/>
                    </a:lnTo>
                    <a:lnTo>
                      <a:pt x="817" y="1521"/>
                    </a:lnTo>
                    <a:lnTo>
                      <a:pt x="795" y="1527"/>
                    </a:lnTo>
                    <a:lnTo>
                      <a:pt x="773" y="1533"/>
                    </a:lnTo>
                    <a:lnTo>
                      <a:pt x="750" y="1537"/>
                    </a:lnTo>
                    <a:lnTo>
                      <a:pt x="726" y="1542"/>
                    </a:lnTo>
                    <a:lnTo>
                      <a:pt x="702" y="1545"/>
                    </a:lnTo>
                    <a:lnTo>
                      <a:pt x="678" y="1547"/>
                    </a:lnTo>
                    <a:lnTo>
                      <a:pt x="653" y="1549"/>
                    </a:lnTo>
                    <a:lnTo>
                      <a:pt x="627" y="1549"/>
                    </a:lnTo>
                    <a:lnTo>
                      <a:pt x="0" y="1549"/>
                    </a:lnTo>
                    <a:lnTo>
                      <a:pt x="0" y="0"/>
                    </a:lnTo>
                    <a:lnTo>
                      <a:pt x="602" y="0"/>
                    </a:lnTo>
                    <a:lnTo>
                      <a:pt x="629" y="0"/>
                    </a:lnTo>
                    <a:lnTo>
                      <a:pt x="655" y="2"/>
                    </a:lnTo>
                    <a:lnTo>
                      <a:pt x="680" y="4"/>
                    </a:lnTo>
                    <a:lnTo>
                      <a:pt x="705" y="7"/>
                    </a:lnTo>
                    <a:lnTo>
                      <a:pt x="728" y="11"/>
                    </a:lnTo>
                    <a:lnTo>
                      <a:pt x="751" y="15"/>
                    </a:lnTo>
                    <a:lnTo>
                      <a:pt x="774" y="22"/>
                    </a:lnTo>
                    <a:lnTo>
                      <a:pt x="795" y="28"/>
                    </a:lnTo>
                    <a:lnTo>
                      <a:pt x="817" y="36"/>
                    </a:lnTo>
                    <a:lnTo>
                      <a:pt x="836" y="45"/>
                    </a:lnTo>
                    <a:lnTo>
                      <a:pt x="856" y="54"/>
                    </a:lnTo>
                    <a:lnTo>
                      <a:pt x="875" y="64"/>
                    </a:lnTo>
                    <a:lnTo>
                      <a:pt x="893" y="76"/>
                    </a:lnTo>
                    <a:lnTo>
                      <a:pt x="911" y="87"/>
                    </a:lnTo>
                    <a:lnTo>
                      <a:pt x="928" y="101"/>
                    </a:lnTo>
                    <a:lnTo>
                      <a:pt x="943" y="114"/>
                    </a:lnTo>
                    <a:lnTo>
                      <a:pt x="959" y="129"/>
                    </a:lnTo>
                    <a:lnTo>
                      <a:pt x="973" y="144"/>
                    </a:lnTo>
                    <a:lnTo>
                      <a:pt x="987" y="160"/>
                    </a:lnTo>
                    <a:lnTo>
                      <a:pt x="999" y="176"/>
                    </a:lnTo>
                    <a:lnTo>
                      <a:pt x="1011" y="193"/>
                    </a:lnTo>
                    <a:lnTo>
                      <a:pt x="1021" y="212"/>
                    </a:lnTo>
                    <a:lnTo>
                      <a:pt x="1030" y="229"/>
                    </a:lnTo>
                    <a:lnTo>
                      <a:pt x="1039" y="249"/>
                    </a:lnTo>
                    <a:lnTo>
                      <a:pt x="1046" y="269"/>
                    </a:lnTo>
                    <a:lnTo>
                      <a:pt x="1052" y="288"/>
                    </a:lnTo>
                    <a:lnTo>
                      <a:pt x="1057" y="309"/>
                    </a:lnTo>
                    <a:lnTo>
                      <a:pt x="1062" y="331"/>
                    </a:lnTo>
                    <a:lnTo>
                      <a:pt x="1066" y="354"/>
                    </a:lnTo>
                    <a:lnTo>
                      <a:pt x="1068" y="377"/>
                    </a:lnTo>
                    <a:lnTo>
                      <a:pt x="1070" y="400"/>
                    </a:lnTo>
                    <a:lnTo>
                      <a:pt x="1070" y="424"/>
                    </a:lnTo>
                    <a:lnTo>
                      <a:pt x="1069" y="453"/>
                    </a:lnTo>
                    <a:lnTo>
                      <a:pt x="1066" y="481"/>
                    </a:lnTo>
                    <a:lnTo>
                      <a:pt x="1062" y="508"/>
                    </a:lnTo>
                    <a:lnTo>
                      <a:pt x="1054" y="535"/>
                    </a:lnTo>
                    <a:lnTo>
                      <a:pt x="1046" y="559"/>
                    </a:lnTo>
                    <a:lnTo>
                      <a:pt x="1035" y="583"/>
                    </a:lnTo>
                    <a:lnTo>
                      <a:pt x="1022" y="607"/>
                    </a:lnTo>
                    <a:lnTo>
                      <a:pt x="1008" y="630"/>
                    </a:lnTo>
                    <a:lnTo>
                      <a:pt x="992" y="651"/>
                    </a:lnTo>
                    <a:lnTo>
                      <a:pt x="975" y="671"/>
                    </a:lnTo>
                    <a:lnTo>
                      <a:pt x="958" y="688"/>
                    </a:lnTo>
                    <a:lnTo>
                      <a:pt x="940" y="705"/>
                    </a:lnTo>
                    <a:lnTo>
                      <a:pt x="921" y="719"/>
                    </a:lnTo>
                    <a:lnTo>
                      <a:pt x="902" y="732"/>
                    </a:lnTo>
                    <a:lnTo>
                      <a:pt x="882" y="743"/>
                    </a:lnTo>
                    <a:lnTo>
                      <a:pt x="861" y="753"/>
                    </a:lnTo>
                    <a:lnTo>
                      <a:pt x="885" y="763"/>
                    </a:lnTo>
                    <a:lnTo>
                      <a:pt x="909" y="775"/>
                    </a:lnTo>
                    <a:lnTo>
                      <a:pt x="932" y="789"/>
                    </a:lnTo>
                    <a:lnTo>
                      <a:pt x="953" y="804"/>
                    </a:lnTo>
                    <a:lnTo>
                      <a:pt x="973" y="822"/>
                    </a:lnTo>
                    <a:lnTo>
                      <a:pt x="992" y="841"/>
                    </a:lnTo>
                    <a:lnTo>
                      <a:pt x="1011" y="862"/>
                    </a:lnTo>
                    <a:lnTo>
                      <a:pt x="1027" y="883"/>
                    </a:lnTo>
                    <a:lnTo>
                      <a:pt x="1036" y="895"/>
                    </a:lnTo>
                    <a:lnTo>
                      <a:pt x="1043" y="906"/>
                    </a:lnTo>
                    <a:lnTo>
                      <a:pt x="1050" y="919"/>
                    </a:lnTo>
                    <a:lnTo>
                      <a:pt x="1056" y="932"/>
                    </a:lnTo>
                    <a:lnTo>
                      <a:pt x="1068" y="958"/>
                    </a:lnTo>
                    <a:lnTo>
                      <a:pt x="1077" y="986"/>
                    </a:lnTo>
                    <a:lnTo>
                      <a:pt x="1084" y="1015"/>
                    </a:lnTo>
                    <a:lnTo>
                      <a:pt x="1090" y="1046"/>
                    </a:lnTo>
                    <a:lnTo>
                      <a:pt x="1093" y="1079"/>
                    </a:lnTo>
                    <a:lnTo>
                      <a:pt x="1094" y="1112"/>
                    </a:lnTo>
                    <a:lnTo>
                      <a:pt x="1094" y="1138"/>
                    </a:lnTo>
                    <a:lnTo>
                      <a:pt x="1092" y="1163"/>
                    </a:lnTo>
                    <a:lnTo>
                      <a:pt x="1090" y="1187"/>
                    </a:lnTo>
                    <a:lnTo>
                      <a:pt x="1085" y="1210"/>
                    </a:lnTo>
                    <a:lnTo>
                      <a:pt x="1081" y="1233"/>
                    </a:lnTo>
                    <a:lnTo>
                      <a:pt x="1076" y="1255"/>
                    </a:lnTo>
                    <a:lnTo>
                      <a:pt x="1069" y="1276"/>
                    </a:lnTo>
                    <a:lnTo>
                      <a:pt x="1062" y="1297"/>
                    </a:lnTo>
                    <a:lnTo>
                      <a:pt x="1053" y="1316"/>
                    </a:lnTo>
                    <a:lnTo>
                      <a:pt x="1044" y="1336"/>
                    </a:lnTo>
                    <a:lnTo>
                      <a:pt x="1033" y="1354"/>
                    </a:lnTo>
                    <a:lnTo>
                      <a:pt x="1022" y="1371"/>
                    </a:lnTo>
                    <a:lnTo>
                      <a:pt x="1009" y="1389"/>
                    </a:lnTo>
                    <a:lnTo>
                      <a:pt x="995" y="1405"/>
                    </a:lnTo>
                    <a:lnTo>
                      <a:pt x="981" y="1420"/>
                    </a:lnTo>
                    <a:lnTo>
                      <a:pt x="965" y="1435"/>
                    </a:lnTo>
                    <a:close/>
                    <a:moveTo>
                      <a:pt x="767" y="269"/>
                    </a:moveTo>
                    <a:lnTo>
                      <a:pt x="767" y="269"/>
                    </a:lnTo>
                    <a:lnTo>
                      <a:pt x="748" y="255"/>
                    </a:lnTo>
                    <a:lnTo>
                      <a:pt x="729" y="243"/>
                    </a:lnTo>
                    <a:lnTo>
                      <a:pt x="709" y="233"/>
                    </a:lnTo>
                    <a:lnTo>
                      <a:pt x="686" y="225"/>
                    </a:lnTo>
                    <a:lnTo>
                      <a:pt x="663" y="219"/>
                    </a:lnTo>
                    <a:lnTo>
                      <a:pt x="637" y="215"/>
                    </a:lnTo>
                    <a:lnTo>
                      <a:pt x="611" y="212"/>
                    </a:lnTo>
                    <a:lnTo>
                      <a:pt x="583" y="211"/>
                    </a:lnTo>
                    <a:lnTo>
                      <a:pt x="235" y="211"/>
                    </a:lnTo>
                    <a:lnTo>
                      <a:pt x="235" y="655"/>
                    </a:lnTo>
                    <a:lnTo>
                      <a:pt x="583" y="655"/>
                    </a:lnTo>
                    <a:lnTo>
                      <a:pt x="611" y="654"/>
                    </a:lnTo>
                    <a:lnTo>
                      <a:pt x="637" y="651"/>
                    </a:lnTo>
                    <a:lnTo>
                      <a:pt x="663" y="647"/>
                    </a:lnTo>
                    <a:lnTo>
                      <a:pt x="686" y="640"/>
                    </a:lnTo>
                    <a:lnTo>
                      <a:pt x="709" y="632"/>
                    </a:lnTo>
                    <a:lnTo>
                      <a:pt x="729" y="623"/>
                    </a:lnTo>
                    <a:lnTo>
                      <a:pt x="748" y="610"/>
                    </a:lnTo>
                    <a:lnTo>
                      <a:pt x="767" y="597"/>
                    </a:lnTo>
                    <a:lnTo>
                      <a:pt x="775" y="590"/>
                    </a:lnTo>
                    <a:lnTo>
                      <a:pt x="782" y="582"/>
                    </a:lnTo>
                    <a:lnTo>
                      <a:pt x="790" y="574"/>
                    </a:lnTo>
                    <a:lnTo>
                      <a:pt x="797" y="566"/>
                    </a:lnTo>
                    <a:lnTo>
                      <a:pt x="802" y="556"/>
                    </a:lnTo>
                    <a:lnTo>
                      <a:pt x="808" y="547"/>
                    </a:lnTo>
                    <a:lnTo>
                      <a:pt x="814" y="538"/>
                    </a:lnTo>
                    <a:lnTo>
                      <a:pt x="818" y="527"/>
                    </a:lnTo>
                    <a:lnTo>
                      <a:pt x="822" y="517"/>
                    </a:lnTo>
                    <a:lnTo>
                      <a:pt x="825" y="505"/>
                    </a:lnTo>
                    <a:lnTo>
                      <a:pt x="831" y="483"/>
                    </a:lnTo>
                    <a:lnTo>
                      <a:pt x="834" y="459"/>
                    </a:lnTo>
                    <a:lnTo>
                      <a:pt x="835" y="433"/>
                    </a:lnTo>
                    <a:lnTo>
                      <a:pt x="834" y="407"/>
                    </a:lnTo>
                    <a:lnTo>
                      <a:pt x="831" y="383"/>
                    </a:lnTo>
                    <a:lnTo>
                      <a:pt x="825" y="360"/>
                    </a:lnTo>
                    <a:lnTo>
                      <a:pt x="822" y="349"/>
                    </a:lnTo>
                    <a:lnTo>
                      <a:pt x="818" y="338"/>
                    </a:lnTo>
                    <a:lnTo>
                      <a:pt x="814" y="328"/>
                    </a:lnTo>
                    <a:lnTo>
                      <a:pt x="808" y="319"/>
                    </a:lnTo>
                    <a:lnTo>
                      <a:pt x="802" y="309"/>
                    </a:lnTo>
                    <a:lnTo>
                      <a:pt x="797" y="300"/>
                    </a:lnTo>
                    <a:lnTo>
                      <a:pt x="790" y="292"/>
                    </a:lnTo>
                    <a:lnTo>
                      <a:pt x="782" y="283"/>
                    </a:lnTo>
                    <a:lnTo>
                      <a:pt x="775" y="276"/>
                    </a:lnTo>
                    <a:lnTo>
                      <a:pt x="767" y="269"/>
                    </a:lnTo>
                    <a:close/>
                    <a:moveTo>
                      <a:pt x="792" y="931"/>
                    </a:moveTo>
                    <a:lnTo>
                      <a:pt x="792" y="931"/>
                    </a:lnTo>
                    <a:lnTo>
                      <a:pt x="782" y="923"/>
                    </a:lnTo>
                    <a:lnTo>
                      <a:pt x="774" y="916"/>
                    </a:lnTo>
                    <a:lnTo>
                      <a:pt x="765" y="909"/>
                    </a:lnTo>
                    <a:lnTo>
                      <a:pt x="754" y="902"/>
                    </a:lnTo>
                    <a:lnTo>
                      <a:pt x="744" y="897"/>
                    </a:lnTo>
                    <a:lnTo>
                      <a:pt x="734" y="892"/>
                    </a:lnTo>
                    <a:lnTo>
                      <a:pt x="722" y="886"/>
                    </a:lnTo>
                    <a:lnTo>
                      <a:pt x="711" y="882"/>
                    </a:lnTo>
                    <a:lnTo>
                      <a:pt x="687" y="875"/>
                    </a:lnTo>
                    <a:lnTo>
                      <a:pt x="661" y="870"/>
                    </a:lnTo>
                    <a:lnTo>
                      <a:pt x="634" y="867"/>
                    </a:lnTo>
                    <a:lnTo>
                      <a:pt x="605" y="866"/>
                    </a:lnTo>
                    <a:lnTo>
                      <a:pt x="235" y="866"/>
                    </a:lnTo>
                    <a:lnTo>
                      <a:pt x="235" y="1338"/>
                    </a:lnTo>
                    <a:lnTo>
                      <a:pt x="605" y="1338"/>
                    </a:lnTo>
                    <a:lnTo>
                      <a:pt x="634" y="1337"/>
                    </a:lnTo>
                    <a:lnTo>
                      <a:pt x="661" y="1334"/>
                    </a:lnTo>
                    <a:lnTo>
                      <a:pt x="687" y="1329"/>
                    </a:lnTo>
                    <a:lnTo>
                      <a:pt x="711" y="1321"/>
                    </a:lnTo>
                    <a:lnTo>
                      <a:pt x="722" y="1317"/>
                    </a:lnTo>
                    <a:lnTo>
                      <a:pt x="734" y="1312"/>
                    </a:lnTo>
                    <a:lnTo>
                      <a:pt x="744" y="1307"/>
                    </a:lnTo>
                    <a:lnTo>
                      <a:pt x="754" y="1301"/>
                    </a:lnTo>
                    <a:lnTo>
                      <a:pt x="765" y="1294"/>
                    </a:lnTo>
                    <a:lnTo>
                      <a:pt x="774" y="1287"/>
                    </a:lnTo>
                    <a:lnTo>
                      <a:pt x="782" y="1280"/>
                    </a:lnTo>
                    <a:lnTo>
                      <a:pt x="792" y="1272"/>
                    </a:lnTo>
                    <a:lnTo>
                      <a:pt x="807" y="1254"/>
                    </a:lnTo>
                    <a:lnTo>
                      <a:pt x="821" y="1236"/>
                    </a:lnTo>
                    <a:lnTo>
                      <a:pt x="832" y="1217"/>
                    </a:lnTo>
                    <a:lnTo>
                      <a:pt x="842" y="1196"/>
                    </a:lnTo>
                    <a:lnTo>
                      <a:pt x="850" y="1174"/>
                    </a:lnTo>
                    <a:lnTo>
                      <a:pt x="855" y="1150"/>
                    </a:lnTo>
                    <a:lnTo>
                      <a:pt x="858" y="1126"/>
                    </a:lnTo>
                    <a:lnTo>
                      <a:pt x="859" y="1100"/>
                    </a:lnTo>
                    <a:lnTo>
                      <a:pt x="858" y="1075"/>
                    </a:lnTo>
                    <a:lnTo>
                      <a:pt x="855" y="1051"/>
                    </a:lnTo>
                    <a:lnTo>
                      <a:pt x="850" y="1028"/>
                    </a:lnTo>
                    <a:lnTo>
                      <a:pt x="842" y="1006"/>
                    </a:lnTo>
                    <a:lnTo>
                      <a:pt x="832" y="985"/>
                    </a:lnTo>
                    <a:lnTo>
                      <a:pt x="821" y="966"/>
                    </a:lnTo>
                    <a:lnTo>
                      <a:pt x="807" y="948"/>
                    </a:lnTo>
                    <a:lnTo>
                      <a:pt x="792" y="93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036" name="Freeform 29"/>
              <p:cNvSpPr>
                <a:spLocks noEditPoints="1"/>
              </p:cNvSpPr>
              <p:nvPr userDrawn="1"/>
            </p:nvSpPr>
            <p:spPr bwMode="auto">
              <a:xfrm>
                <a:off x="4327" y="4045"/>
                <a:ext cx="68" cy="87"/>
              </a:xfrm>
              <a:custGeom>
                <a:avLst/>
                <a:gdLst>
                  <a:gd name="T0" fmla="*/ 0 w 894"/>
                  <a:gd name="T1" fmla="*/ 0 h 1129"/>
                  <a:gd name="T2" fmla="*/ 0 w 894"/>
                  <a:gd name="T3" fmla="*/ 0 h 1129"/>
                  <a:gd name="T4" fmla="*/ 0 w 894"/>
                  <a:gd name="T5" fmla="*/ 0 h 1129"/>
                  <a:gd name="T6" fmla="*/ 0 w 894"/>
                  <a:gd name="T7" fmla="*/ 0 h 1129"/>
                  <a:gd name="T8" fmla="*/ 0 w 894"/>
                  <a:gd name="T9" fmla="*/ 0 h 1129"/>
                  <a:gd name="T10" fmla="*/ 0 w 894"/>
                  <a:gd name="T11" fmla="*/ 0 h 1129"/>
                  <a:gd name="T12" fmla="*/ 0 w 894"/>
                  <a:gd name="T13" fmla="*/ 0 h 1129"/>
                  <a:gd name="T14" fmla="*/ 0 w 894"/>
                  <a:gd name="T15" fmla="*/ 0 h 1129"/>
                  <a:gd name="T16" fmla="*/ 0 w 894"/>
                  <a:gd name="T17" fmla="*/ 0 h 1129"/>
                  <a:gd name="T18" fmla="*/ 0 w 894"/>
                  <a:gd name="T19" fmla="*/ 0 h 1129"/>
                  <a:gd name="T20" fmla="*/ 0 w 894"/>
                  <a:gd name="T21" fmla="*/ 0 h 1129"/>
                  <a:gd name="T22" fmla="*/ 0 w 894"/>
                  <a:gd name="T23" fmla="*/ 0 h 1129"/>
                  <a:gd name="T24" fmla="*/ 0 w 894"/>
                  <a:gd name="T25" fmla="*/ 0 h 1129"/>
                  <a:gd name="T26" fmla="*/ 0 w 894"/>
                  <a:gd name="T27" fmla="*/ 0 h 1129"/>
                  <a:gd name="T28" fmla="*/ 0 w 894"/>
                  <a:gd name="T29" fmla="*/ 0 h 1129"/>
                  <a:gd name="T30" fmla="*/ 0 w 894"/>
                  <a:gd name="T31" fmla="*/ 0 h 1129"/>
                  <a:gd name="T32" fmla="*/ 0 w 894"/>
                  <a:gd name="T33" fmla="*/ 0 h 1129"/>
                  <a:gd name="T34" fmla="*/ 0 w 894"/>
                  <a:gd name="T35" fmla="*/ 0 h 1129"/>
                  <a:gd name="T36" fmla="*/ 0 w 894"/>
                  <a:gd name="T37" fmla="*/ 0 h 1129"/>
                  <a:gd name="T38" fmla="*/ 0 w 894"/>
                  <a:gd name="T39" fmla="*/ 0 h 1129"/>
                  <a:gd name="T40" fmla="*/ 0 w 894"/>
                  <a:gd name="T41" fmla="*/ 0 h 1129"/>
                  <a:gd name="T42" fmla="*/ 0 w 894"/>
                  <a:gd name="T43" fmla="*/ 0 h 1129"/>
                  <a:gd name="T44" fmla="*/ 0 w 894"/>
                  <a:gd name="T45" fmla="*/ 0 h 1129"/>
                  <a:gd name="T46" fmla="*/ 0 w 894"/>
                  <a:gd name="T47" fmla="*/ 0 h 1129"/>
                  <a:gd name="T48" fmla="*/ 0 w 894"/>
                  <a:gd name="T49" fmla="*/ 0 h 1129"/>
                  <a:gd name="T50" fmla="*/ 0 w 894"/>
                  <a:gd name="T51" fmla="*/ 0 h 1129"/>
                  <a:gd name="T52" fmla="*/ 0 w 894"/>
                  <a:gd name="T53" fmla="*/ 0 h 1129"/>
                  <a:gd name="T54" fmla="*/ 0 w 894"/>
                  <a:gd name="T55" fmla="*/ 0 h 1129"/>
                  <a:gd name="T56" fmla="*/ 0 w 894"/>
                  <a:gd name="T57" fmla="*/ 0 h 1129"/>
                  <a:gd name="T58" fmla="*/ 0 w 894"/>
                  <a:gd name="T59" fmla="*/ 0 h 1129"/>
                  <a:gd name="T60" fmla="*/ 0 w 894"/>
                  <a:gd name="T61" fmla="*/ 0 h 1129"/>
                  <a:gd name="T62" fmla="*/ 0 w 894"/>
                  <a:gd name="T63" fmla="*/ 0 h 1129"/>
                  <a:gd name="T64" fmla="*/ 0 w 894"/>
                  <a:gd name="T65" fmla="*/ 0 h 1129"/>
                  <a:gd name="T66" fmla="*/ 0 w 894"/>
                  <a:gd name="T67" fmla="*/ 0 h 1129"/>
                  <a:gd name="T68" fmla="*/ 0 w 894"/>
                  <a:gd name="T69" fmla="*/ 0 h 1129"/>
                  <a:gd name="T70" fmla="*/ 0 w 894"/>
                  <a:gd name="T71" fmla="*/ 0 h 1129"/>
                  <a:gd name="T72" fmla="*/ 0 w 894"/>
                  <a:gd name="T73" fmla="*/ 0 h 1129"/>
                  <a:gd name="T74" fmla="*/ 0 w 894"/>
                  <a:gd name="T75" fmla="*/ 0 h 1129"/>
                  <a:gd name="T76" fmla="*/ 0 w 894"/>
                  <a:gd name="T77" fmla="*/ 0 h 1129"/>
                  <a:gd name="T78" fmla="*/ 0 w 894"/>
                  <a:gd name="T79" fmla="*/ 0 h 1129"/>
                  <a:gd name="T80" fmla="*/ 0 w 894"/>
                  <a:gd name="T81" fmla="*/ 0 h 1129"/>
                  <a:gd name="T82" fmla="*/ 0 w 894"/>
                  <a:gd name="T83" fmla="*/ 0 h 1129"/>
                  <a:gd name="T84" fmla="*/ 0 w 894"/>
                  <a:gd name="T85" fmla="*/ 0 h 1129"/>
                  <a:gd name="T86" fmla="*/ 0 w 894"/>
                  <a:gd name="T87" fmla="*/ 0 h 1129"/>
                  <a:gd name="T88" fmla="*/ 0 w 894"/>
                  <a:gd name="T89" fmla="*/ 0 h 1129"/>
                  <a:gd name="T90" fmla="*/ 0 w 894"/>
                  <a:gd name="T91" fmla="*/ 0 h 1129"/>
                  <a:gd name="T92" fmla="*/ 0 w 894"/>
                  <a:gd name="T93" fmla="*/ 0 h 1129"/>
                  <a:gd name="T94" fmla="*/ 0 w 894"/>
                  <a:gd name="T95" fmla="*/ 0 h 1129"/>
                  <a:gd name="T96" fmla="*/ 0 w 894"/>
                  <a:gd name="T97" fmla="*/ 0 h 1129"/>
                  <a:gd name="T98" fmla="*/ 0 w 894"/>
                  <a:gd name="T99" fmla="*/ 0 h 1129"/>
                  <a:gd name="T100" fmla="*/ 0 w 894"/>
                  <a:gd name="T101" fmla="*/ 0 h 1129"/>
                  <a:gd name="T102" fmla="*/ 0 w 894"/>
                  <a:gd name="T103" fmla="*/ 0 h 1129"/>
                  <a:gd name="T104" fmla="*/ 0 w 894"/>
                  <a:gd name="T105" fmla="*/ 0 h 1129"/>
                  <a:gd name="T106" fmla="*/ 0 w 894"/>
                  <a:gd name="T107" fmla="*/ 0 h 1129"/>
                  <a:gd name="T108" fmla="*/ 0 w 894"/>
                  <a:gd name="T109" fmla="*/ 0 h 1129"/>
                  <a:gd name="T110" fmla="*/ 0 w 894"/>
                  <a:gd name="T111" fmla="*/ 0 h 1129"/>
                  <a:gd name="T112" fmla="*/ 0 w 894"/>
                  <a:gd name="T113" fmla="*/ 0 h 1129"/>
                  <a:gd name="T114" fmla="*/ 0 w 894"/>
                  <a:gd name="T115" fmla="*/ 0 h 1129"/>
                  <a:gd name="T116" fmla="*/ 0 w 894"/>
                  <a:gd name="T117" fmla="*/ 0 h 1129"/>
                  <a:gd name="T118" fmla="*/ 0 w 894"/>
                  <a:gd name="T119" fmla="*/ 0 h 1129"/>
                  <a:gd name="T120" fmla="*/ 0 w 894"/>
                  <a:gd name="T121" fmla="*/ 0 h 112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894" h="1129">
                    <a:moveTo>
                      <a:pt x="676" y="1116"/>
                    </a:moveTo>
                    <a:lnTo>
                      <a:pt x="676" y="1016"/>
                    </a:lnTo>
                    <a:lnTo>
                      <a:pt x="661" y="1031"/>
                    </a:lnTo>
                    <a:lnTo>
                      <a:pt x="646" y="1044"/>
                    </a:lnTo>
                    <a:lnTo>
                      <a:pt x="630" y="1057"/>
                    </a:lnTo>
                    <a:lnTo>
                      <a:pt x="615" y="1068"/>
                    </a:lnTo>
                    <a:lnTo>
                      <a:pt x="598" y="1078"/>
                    </a:lnTo>
                    <a:lnTo>
                      <a:pt x="582" y="1088"/>
                    </a:lnTo>
                    <a:lnTo>
                      <a:pt x="566" y="1096"/>
                    </a:lnTo>
                    <a:lnTo>
                      <a:pt x="550" y="1103"/>
                    </a:lnTo>
                    <a:lnTo>
                      <a:pt x="534" y="1109"/>
                    </a:lnTo>
                    <a:lnTo>
                      <a:pt x="515" y="1115"/>
                    </a:lnTo>
                    <a:lnTo>
                      <a:pt x="496" y="1119"/>
                    </a:lnTo>
                    <a:lnTo>
                      <a:pt x="476" y="1122"/>
                    </a:lnTo>
                    <a:lnTo>
                      <a:pt x="454" y="1125"/>
                    </a:lnTo>
                    <a:lnTo>
                      <a:pt x="431" y="1127"/>
                    </a:lnTo>
                    <a:lnTo>
                      <a:pt x="408" y="1128"/>
                    </a:lnTo>
                    <a:lnTo>
                      <a:pt x="382" y="1129"/>
                    </a:lnTo>
                    <a:lnTo>
                      <a:pt x="358" y="1128"/>
                    </a:lnTo>
                    <a:lnTo>
                      <a:pt x="336" y="1127"/>
                    </a:lnTo>
                    <a:lnTo>
                      <a:pt x="313" y="1125"/>
                    </a:lnTo>
                    <a:lnTo>
                      <a:pt x="291" y="1123"/>
                    </a:lnTo>
                    <a:lnTo>
                      <a:pt x="270" y="1119"/>
                    </a:lnTo>
                    <a:lnTo>
                      <a:pt x="249" y="1115"/>
                    </a:lnTo>
                    <a:lnTo>
                      <a:pt x="230" y="1110"/>
                    </a:lnTo>
                    <a:lnTo>
                      <a:pt x="211" y="1104"/>
                    </a:lnTo>
                    <a:lnTo>
                      <a:pt x="192" y="1097"/>
                    </a:lnTo>
                    <a:lnTo>
                      <a:pt x="176" y="1090"/>
                    </a:lnTo>
                    <a:lnTo>
                      <a:pt x="159" y="1082"/>
                    </a:lnTo>
                    <a:lnTo>
                      <a:pt x="143" y="1072"/>
                    </a:lnTo>
                    <a:lnTo>
                      <a:pt x="128" y="1063"/>
                    </a:lnTo>
                    <a:lnTo>
                      <a:pt x="113" y="1053"/>
                    </a:lnTo>
                    <a:lnTo>
                      <a:pt x="100" y="1041"/>
                    </a:lnTo>
                    <a:lnTo>
                      <a:pt x="86" y="1029"/>
                    </a:lnTo>
                    <a:lnTo>
                      <a:pt x="76" y="1017"/>
                    </a:lnTo>
                    <a:lnTo>
                      <a:pt x="67" y="1005"/>
                    </a:lnTo>
                    <a:lnTo>
                      <a:pt x="57" y="992"/>
                    </a:lnTo>
                    <a:lnTo>
                      <a:pt x="49" y="980"/>
                    </a:lnTo>
                    <a:lnTo>
                      <a:pt x="41" y="966"/>
                    </a:lnTo>
                    <a:lnTo>
                      <a:pt x="34" y="953"/>
                    </a:lnTo>
                    <a:lnTo>
                      <a:pt x="27" y="938"/>
                    </a:lnTo>
                    <a:lnTo>
                      <a:pt x="22" y="924"/>
                    </a:lnTo>
                    <a:lnTo>
                      <a:pt x="17" y="909"/>
                    </a:lnTo>
                    <a:lnTo>
                      <a:pt x="12" y="894"/>
                    </a:lnTo>
                    <a:lnTo>
                      <a:pt x="9" y="877"/>
                    </a:lnTo>
                    <a:lnTo>
                      <a:pt x="6" y="861"/>
                    </a:lnTo>
                    <a:lnTo>
                      <a:pt x="3" y="845"/>
                    </a:lnTo>
                    <a:lnTo>
                      <a:pt x="1" y="827"/>
                    </a:lnTo>
                    <a:lnTo>
                      <a:pt x="0" y="810"/>
                    </a:lnTo>
                    <a:lnTo>
                      <a:pt x="0" y="792"/>
                    </a:lnTo>
                    <a:lnTo>
                      <a:pt x="0" y="774"/>
                    </a:lnTo>
                    <a:lnTo>
                      <a:pt x="1" y="757"/>
                    </a:lnTo>
                    <a:lnTo>
                      <a:pt x="3" y="740"/>
                    </a:lnTo>
                    <a:lnTo>
                      <a:pt x="6" y="723"/>
                    </a:lnTo>
                    <a:lnTo>
                      <a:pt x="10" y="708"/>
                    </a:lnTo>
                    <a:lnTo>
                      <a:pt x="14" y="692"/>
                    </a:lnTo>
                    <a:lnTo>
                      <a:pt x="19" y="677"/>
                    </a:lnTo>
                    <a:lnTo>
                      <a:pt x="24" y="662"/>
                    </a:lnTo>
                    <a:lnTo>
                      <a:pt x="30" y="648"/>
                    </a:lnTo>
                    <a:lnTo>
                      <a:pt x="38" y="634"/>
                    </a:lnTo>
                    <a:lnTo>
                      <a:pt x="46" y="621"/>
                    </a:lnTo>
                    <a:lnTo>
                      <a:pt x="55" y="608"/>
                    </a:lnTo>
                    <a:lnTo>
                      <a:pt x="65" y="596"/>
                    </a:lnTo>
                    <a:lnTo>
                      <a:pt x="75" y="583"/>
                    </a:lnTo>
                    <a:lnTo>
                      <a:pt x="85" y="572"/>
                    </a:lnTo>
                    <a:lnTo>
                      <a:pt x="98" y="561"/>
                    </a:lnTo>
                    <a:lnTo>
                      <a:pt x="110" y="551"/>
                    </a:lnTo>
                    <a:lnTo>
                      <a:pt x="124" y="541"/>
                    </a:lnTo>
                    <a:lnTo>
                      <a:pt x="137" y="531"/>
                    </a:lnTo>
                    <a:lnTo>
                      <a:pt x="152" y="523"/>
                    </a:lnTo>
                    <a:lnTo>
                      <a:pt x="167" y="515"/>
                    </a:lnTo>
                    <a:lnTo>
                      <a:pt x="183" y="509"/>
                    </a:lnTo>
                    <a:lnTo>
                      <a:pt x="200" y="501"/>
                    </a:lnTo>
                    <a:lnTo>
                      <a:pt x="217" y="496"/>
                    </a:lnTo>
                    <a:lnTo>
                      <a:pt x="236" y="491"/>
                    </a:lnTo>
                    <a:lnTo>
                      <a:pt x="255" y="487"/>
                    </a:lnTo>
                    <a:lnTo>
                      <a:pt x="273" y="483"/>
                    </a:lnTo>
                    <a:lnTo>
                      <a:pt x="294" y="479"/>
                    </a:lnTo>
                    <a:lnTo>
                      <a:pt x="315" y="477"/>
                    </a:lnTo>
                    <a:lnTo>
                      <a:pt x="336" y="475"/>
                    </a:lnTo>
                    <a:lnTo>
                      <a:pt x="357" y="474"/>
                    </a:lnTo>
                    <a:lnTo>
                      <a:pt x="380" y="474"/>
                    </a:lnTo>
                    <a:lnTo>
                      <a:pt x="672" y="474"/>
                    </a:lnTo>
                    <a:lnTo>
                      <a:pt x="672" y="395"/>
                    </a:lnTo>
                    <a:lnTo>
                      <a:pt x="671" y="370"/>
                    </a:lnTo>
                    <a:lnTo>
                      <a:pt x="669" y="346"/>
                    </a:lnTo>
                    <a:lnTo>
                      <a:pt x="663" y="324"/>
                    </a:lnTo>
                    <a:lnTo>
                      <a:pt x="657" y="303"/>
                    </a:lnTo>
                    <a:lnTo>
                      <a:pt x="649" y="284"/>
                    </a:lnTo>
                    <a:lnTo>
                      <a:pt x="640" y="268"/>
                    </a:lnTo>
                    <a:lnTo>
                      <a:pt x="634" y="260"/>
                    </a:lnTo>
                    <a:lnTo>
                      <a:pt x="628" y="252"/>
                    </a:lnTo>
                    <a:lnTo>
                      <a:pt x="621" y="246"/>
                    </a:lnTo>
                    <a:lnTo>
                      <a:pt x="615" y="240"/>
                    </a:lnTo>
                    <a:lnTo>
                      <a:pt x="606" y="233"/>
                    </a:lnTo>
                    <a:lnTo>
                      <a:pt x="599" y="227"/>
                    </a:lnTo>
                    <a:lnTo>
                      <a:pt x="581" y="217"/>
                    </a:lnTo>
                    <a:lnTo>
                      <a:pt x="562" y="208"/>
                    </a:lnTo>
                    <a:lnTo>
                      <a:pt x="540" y="201"/>
                    </a:lnTo>
                    <a:lnTo>
                      <a:pt x="515" y="196"/>
                    </a:lnTo>
                    <a:lnTo>
                      <a:pt x="489" y="192"/>
                    </a:lnTo>
                    <a:lnTo>
                      <a:pt x="461" y="190"/>
                    </a:lnTo>
                    <a:lnTo>
                      <a:pt x="431" y="189"/>
                    </a:lnTo>
                    <a:lnTo>
                      <a:pt x="408" y="190"/>
                    </a:lnTo>
                    <a:lnTo>
                      <a:pt x="387" y="191"/>
                    </a:lnTo>
                    <a:lnTo>
                      <a:pt x="368" y="193"/>
                    </a:lnTo>
                    <a:lnTo>
                      <a:pt x="349" y="195"/>
                    </a:lnTo>
                    <a:lnTo>
                      <a:pt x="331" y="198"/>
                    </a:lnTo>
                    <a:lnTo>
                      <a:pt x="316" y="202"/>
                    </a:lnTo>
                    <a:lnTo>
                      <a:pt x="300" y="207"/>
                    </a:lnTo>
                    <a:lnTo>
                      <a:pt x="287" y="213"/>
                    </a:lnTo>
                    <a:lnTo>
                      <a:pt x="274" y="220"/>
                    </a:lnTo>
                    <a:lnTo>
                      <a:pt x="261" y="227"/>
                    </a:lnTo>
                    <a:lnTo>
                      <a:pt x="248" y="235"/>
                    </a:lnTo>
                    <a:lnTo>
                      <a:pt x="237" y="246"/>
                    </a:lnTo>
                    <a:lnTo>
                      <a:pt x="225" y="256"/>
                    </a:lnTo>
                    <a:lnTo>
                      <a:pt x="212" y="269"/>
                    </a:lnTo>
                    <a:lnTo>
                      <a:pt x="201" y="281"/>
                    </a:lnTo>
                    <a:lnTo>
                      <a:pt x="189" y="296"/>
                    </a:lnTo>
                    <a:lnTo>
                      <a:pt x="44" y="159"/>
                    </a:lnTo>
                    <a:lnTo>
                      <a:pt x="63" y="137"/>
                    </a:lnTo>
                    <a:lnTo>
                      <a:pt x="82" y="117"/>
                    </a:lnTo>
                    <a:lnTo>
                      <a:pt x="102" y="99"/>
                    </a:lnTo>
                    <a:lnTo>
                      <a:pt x="123" y="83"/>
                    </a:lnTo>
                    <a:lnTo>
                      <a:pt x="144" y="68"/>
                    </a:lnTo>
                    <a:lnTo>
                      <a:pt x="165" y="56"/>
                    </a:lnTo>
                    <a:lnTo>
                      <a:pt x="187" y="44"/>
                    </a:lnTo>
                    <a:lnTo>
                      <a:pt x="209" y="35"/>
                    </a:lnTo>
                    <a:lnTo>
                      <a:pt x="232" y="27"/>
                    </a:lnTo>
                    <a:lnTo>
                      <a:pt x="257" y="20"/>
                    </a:lnTo>
                    <a:lnTo>
                      <a:pt x="283" y="13"/>
                    </a:lnTo>
                    <a:lnTo>
                      <a:pt x="311" y="8"/>
                    </a:lnTo>
                    <a:lnTo>
                      <a:pt x="341" y="5"/>
                    </a:lnTo>
                    <a:lnTo>
                      <a:pt x="372" y="2"/>
                    </a:lnTo>
                    <a:lnTo>
                      <a:pt x="405" y="1"/>
                    </a:lnTo>
                    <a:lnTo>
                      <a:pt x="439" y="0"/>
                    </a:lnTo>
                    <a:lnTo>
                      <a:pt x="467" y="0"/>
                    </a:lnTo>
                    <a:lnTo>
                      <a:pt x="494" y="1"/>
                    </a:lnTo>
                    <a:lnTo>
                      <a:pt x="520" y="3"/>
                    </a:lnTo>
                    <a:lnTo>
                      <a:pt x="546" y="6"/>
                    </a:lnTo>
                    <a:lnTo>
                      <a:pt x="570" y="9"/>
                    </a:lnTo>
                    <a:lnTo>
                      <a:pt x="594" y="13"/>
                    </a:lnTo>
                    <a:lnTo>
                      <a:pt x="617" y="17"/>
                    </a:lnTo>
                    <a:lnTo>
                      <a:pt x="639" y="24"/>
                    </a:lnTo>
                    <a:lnTo>
                      <a:pt x="659" y="30"/>
                    </a:lnTo>
                    <a:lnTo>
                      <a:pt x="679" y="37"/>
                    </a:lnTo>
                    <a:lnTo>
                      <a:pt x="698" y="44"/>
                    </a:lnTo>
                    <a:lnTo>
                      <a:pt x="716" y="53"/>
                    </a:lnTo>
                    <a:lnTo>
                      <a:pt x="734" y="62"/>
                    </a:lnTo>
                    <a:lnTo>
                      <a:pt x="750" y="72"/>
                    </a:lnTo>
                    <a:lnTo>
                      <a:pt x="765" y="83"/>
                    </a:lnTo>
                    <a:lnTo>
                      <a:pt x="780" y="94"/>
                    </a:lnTo>
                    <a:lnTo>
                      <a:pt x="794" y="107"/>
                    </a:lnTo>
                    <a:lnTo>
                      <a:pt x="807" y="119"/>
                    </a:lnTo>
                    <a:lnTo>
                      <a:pt x="819" y="134"/>
                    </a:lnTo>
                    <a:lnTo>
                      <a:pt x="829" y="147"/>
                    </a:lnTo>
                    <a:lnTo>
                      <a:pt x="840" y="163"/>
                    </a:lnTo>
                    <a:lnTo>
                      <a:pt x="849" y="178"/>
                    </a:lnTo>
                    <a:lnTo>
                      <a:pt x="857" y="195"/>
                    </a:lnTo>
                    <a:lnTo>
                      <a:pt x="866" y="213"/>
                    </a:lnTo>
                    <a:lnTo>
                      <a:pt x="872" y="231"/>
                    </a:lnTo>
                    <a:lnTo>
                      <a:pt x="878" y="250"/>
                    </a:lnTo>
                    <a:lnTo>
                      <a:pt x="882" y="270"/>
                    </a:lnTo>
                    <a:lnTo>
                      <a:pt x="887" y="289"/>
                    </a:lnTo>
                    <a:lnTo>
                      <a:pt x="890" y="310"/>
                    </a:lnTo>
                    <a:lnTo>
                      <a:pt x="892" y="332"/>
                    </a:lnTo>
                    <a:lnTo>
                      <a:pt x="894" y="355"/>
                    </a:lnTo>
                    <a:lnTo>
                      <a:pt x="894" y="379"/>
                    </a:lnTo>
                    <a:lnTo>
                      <a:pt x="894" y="1116"/>
                    </a:lnTo>
                    <a:lnTo>
                      <a:pt x="676" y="1116"/>
                    </a:lnTo>
                    <a:close/>
                    <a:moveTo>
                      <a:pt x="672" y="629"/>
                    </a:moveTo>
                    <a:lnTo>
                      <a:pt x="413" y="629"/>
                    </a:lnTo>
                    <a:lnTo>
                      <a:pt x="389" y="629"/>
                    </a:lnTo>
                    <a:lnTo>
                      <a:pt x="367" y="631"/>
                    </a:lnTo>
                    <a:lnTo>
                      <a:pt x="346" y="634"/>
                    </a:lnTo>
                    <a:lnTo>
                      <a:pt x="326" y="638"/>
                    </a:lnTo>
                    <a:lnTo>
                      <a:pt x="309" y="645"/>
                    </a:lnTo>
                    <a:lnTo>
                      <a:pt x="293" y="651"/>
                    </a:lnTo>
                    <a:lnTo>
                      <a:pt x="277" y="659"/>
                    </a:lnTo>
                    <a:lnTo>
                      <a:pt x="265" y="668"/>
                    </a:lnTo>
                    <a:lnTo>
                      <a:pt x="254" y="679"/>
                    </a:lnTo>
                    <a:lnTo>
                      <a:pt x="243" y="690"/>
                    </a:lnTo>
                    <a:lnTo>
                      <a:pt x="235" y="704"/>
                    </a:lnTo>
                    <a:lnTo>
                      <a:pt x="228" y="718"/>
                    </a:lnTo>
                    <a:lnTo>
                      <a:pt x="222" y="734"/>
                    </a:lnTo>
                    <a:lnTo>
                      <a:pt x="218" y="750"/>
                    </a:lnTo>
                    <a:lnTo>
                      <a:pt x="216" y="768"/>
                    </a:lnTo>
                    <a:lnTo>
                      <a:pt x="215" y="788"/>
                    </a:lnTo>
                    <a:lnTo>
                      <a:pt x="216" y="806"/>
                    </a:lnTo>
                    <a:lnTo>
                      <a:pt x="218" y="824"/>
                    </a:lnTo>
                    <a:lnTo>
                      <a:pt x="222" y="841"/>
                    </a:lnTo>
                    <a:lnTo>
                      <a:pt x="228" y="856"/>
                    </a:lnTo>
                    <a:lnTo>
                      <a:pt x="235" y="870"/>
                    </a:lnTo>
                    <a:lnTo>
                      <a:pt x="243" y="883"/>
                    </a:lnTo>
                    <a:lnTo>
                      <a:pt x="254" y="895"/>
                    </a:lnTo>
                    <a:lnTo>
                      <a:pt x="266" y="905"/>
                    </a:lnTo>
                    <a:lnTo>
                      <a:pt x="279" y="914"/>
                    </a:lnTo>
                    <a:lnTo>
                      <a:pt x="294" y="922"/>
                    </a:lnTo>
                    <a:lnTo>
                      <a:pt x="311" y="929"/>
                    </a:lnTo>
                    <a:lnTo>
                      <a:pt x="329" y="934"/>
                    </a:lnTo>
                    <a:lnTo>
                      <a:pt x="349" y="938"/>
                    </a:lnTo>
                    <a:lnTo>
                      <a:pt x="370" y="941"/>
                    </a:lnTo>
                    <a:lnTo>
                      <a:pt x="393" y="944"/>
                    </a:lnTo>
                    <a:lnTo>
                      <a:pt x="418" y="945"/>
                    </a:lnTo>
                    <a:lnTo>
                      <a:pt x="452" y="944"/>
                    </a:lnTo>
                    <a:lnTo>
                      <a:pt x="483" y="941"/>
                    </a:lnTo>
                    <a:lnTo>
                      <a:pt x="511" y="937"/>
                    </a:lnTo>
                    <a:lnTo>
                      <a:pt x="536" y="932"/>
                    </a:lnTo>
                    <a:lnTo>
                      <a:pt x="547" y="929"/>
                    </a:lnTo>
                    <a:lnTo>
                      <a:pt x="559" y="925"/>
                    </a:lnTo>
                    <a:lnTo>
                      <a:pt x="570" y="920"/>
                    </a:lnTo>
                    <a:lnTo>
                      <a:pt x="581" y="913"/>
                    </a:lnTo>
                    <a:lnTo>
                      <a:pt x="592" y="906"/>
                    </a:lnTo>
                    <a:lnTo>
                      <a:pt x="603" y="899"/>
                    </a:lnTo>
                    <a:lnTo>
                      <a:pt x="614" y="891"/>
                    </a:lnTo>
                    <a:lnTo>
                      <a:pt x="624" y="881"/>
                    </a:lnTo>
                    <a:lnTo>
                      <a:pt x="630" y="875"/>
                    </a:lnTo>
                    <a:lnTo>
                      <a:pt x="635" y="868"/>
                    </a:lnTo>
                    <a:lnTo>
                      <a:pt x="645" y="853"/>
                    </a:lnTo>
                    <a:lnTo>
                      <a:pt x="653" y="836"/>
                    </a:lnTo>
                    <a:lnTo>
                      <a:pt x="660" y="816"/>
                    </a:lnTo>
                    <a:lnTo>
                      <a:pt x="666" y="795"/>
                    </a:lnTo>
                    <a:lnTo>
                      <a:pt x="669" y="771"/>
                    </a:lnTo>
                    <a:lnTo>
                      <a:pt x="671" y="745"/>
                    </a:lnTo>
                    <a:lnTo>
                      <a:pt x="672" y="718"/>
                    </a:lnTo>
                    <a:lnTo>
                      <a:pt x="672" y="62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037" name="Freeform 30"/>
              <p:cNvSpPr>
                <a:spLocks/>
              </p:cNvSpPr>
              <p:nvPr userDrawn="1"/>
            </p:nvSpPr>
            <p:spPr bwMode="auto">
              <a:xfrm>
                <a:off x="4409" y="4046"/>
                <a:ext cx="77" cy="118"/>
              </a:xfrm>
              <a:custGeom>
                <a:avLst/>
                <a:gdLst>
                  <a:gd name="T0" fmla="*/ 0 w 992"/>
                  <a:gd name="T1" fmla="*/ 0 h 1540"/>
                  <a:gd name="T2" fmla="*/ 0 w 992"/>
                  <a:gd name="T3" fmla="*/ 0 h 1540"/>
                  <a:gd name="T4" fmla="*/ 0 w 992"/>
                  <a:gd name="T5" fmla="*/ 0 h 1540"/>
                  <a:gd name="T6" fmla="*/ 0 w 992"/>
                  <a:gd name="T7" fmla="*/ 0 h 1540"/>
                  <a:gd name="T8" fmla="*/ 0 w 992"/>
                  <a:gd name="T9" fmla="*/ 0 h 1540"/>
                  <a:gd name="T10" fmla="*/ 0 w 992"/>
                  <a:gd name="T11" fmla="*/ 0 h 1540"/>
                  <a:gd name="T12" fmla="*/ 0 w 992"/>
                  <a:gd name="T13" fmla="*/ 0 h 1540"/>
                  <a:gd name="T14" fmla="*/ 0 w 992"/>
                  <a:gd name="T15" fmla="*/ 0 h 1540"/>
                  <a:gd name="T16" fmla="*/ 0 w 992"/>
                  <a:gd name="T17" fmla="*/ 0 h 1540"/>
                  <a:gd name="T18" fmla="*/ 0 w 992"/>
                  <a:gd name="T19" fmla="*/ 0 h 1540"/>
                  <a:gd name="T20" fmla="*/ 0 w 992"/>
                  <a:gd name="T21" fmla="*/ 0 h 1540"/>
                  <a:gd name="T22" fmla="*/ 0 w 992"/>
                  <a:gd name="T23" fmla="*/ 0 h 1540"/>
                  <a:gd name="T24" fmla="*/ 0 w 992"/>
                  <a:gd name="T25" fmla="*/ 0 h 1540"/>
                  <a:gd name="T26" fmla="*/ 0 w 992"/>
                  <a:gd name="T27" fmla="*/ 0 h 1540"/>
                  <a:gd name="T28" fmla="*/ 0 w 992"/>
                  <a:gd name="T29" fmla="*/ 0 h 1540"/>
                  <a:gd name="T30" fmla="*/ 0 w 992"/>
                  <a:gd name="T31" fmla="*/ 0 h 1540"/>
                  <a:gd name="T32" fmla="*/ 0 w 992"/>
                  <a:gd name="T33" fmla="*/ 0 h 1540"/>
                  <a:gd name="T34" fmla="*/ 0 w 992"/>
                  <a:gd name="T35" fmla="*/ 0 h 1540"/>
                  <a:gd name="T36" fmla="*/ 0 w 992"/>
                  <a:gd name="T37" fmla="*/ 0 h 1540"/>
                  <a:gd name="T38" fmla="*/ 0 w 992"/>
                  <a:gd name="T39" fmla="*/ 0 h 1540"/>
                  <a:gd name="T40" fmla="*/ 0 w 992"/>
                  <a:gd name="T41" fmla="*/ 0 h 1540"/>
                  <a:gd name="T42" fmla="*/ 0 w 992"/>
                  <a:gd name="T43" fmla="*/ 0 h 1540"/>
                  <a:gd name="T44" fmla="*/ 0 w 992"/>
                  <a:gd name="T45" fmla="*/ 0 h 1540"/>
                  <a:gd name="T46" fmla="*/ 0 w 992"/>
                  <a:gd name="T47" fmla="*/ 0 h 1540"/>
                  <a:gd name="T48" fmla="*/ 0 w 992"/>
                  <a:gd name="T49" fmla="*/ 0 h 1540"/>
                  <a:gd name="T50" fmla="*/ 0 w 992"/>
                  <a:gd name="T51" fmla="*/ 0 h 1540"/>
                  <a:gd name="T52" fmla="*/ 0 w 992"/>
                  <a:gd name="T53" fmla="*/ 0 h 1540"/>
                  <a:gd name="T54" fmla="*/ 0 w 992"/>
                  <a:gd name="T55" fmla="*/ 0 h 1540"/>
                  <a:gd name="T56" fmla="*/ 0 w 992"/>
                  <a:gd name="T57" fmla="*/ 0 h 1540"/>
                  <a:gd name="T58" fmla="*/ 0 w 992"/>
                  <a:gd name="T59" fmla="*/ 0 h 1540"/>
                  <a:gd name="T60" fmla="*/ 0 w 992"/>
                  <a:gd name="T61" fmla="*/ 0 h 1540"/>
                  <a:gd name="T62" fmla="*/ 0 w 992"/>
                  <a:gd name="T63" fmla="*/ 0 h 1540"/>
                  <a:gd name="T64" fmla="*/ 0 w 992"/>
                  <a:gd name="T65" fmla="*/ 0 h 1540"/>
                  <a:gd name="T66" fmla="*/ 0 w 992"/>
                  <a:gd name="T67" fmla="*/ 0 h 1540"/>
                  <a:gd name="T68" fmla="*/ 0 w 992"/>
                  <a:gd name="T69" fmla="*/ 0 h 1540"/>
                  <a:gd name="T70" fmla="*/ 0 w 992"/>
                  <a:gd name="T71" fmla="*/ 0 h 1540"/>
                  <a:gd name="T72" fmla="*/ 0 w 992"/>
                  <a:gd name="T73" fmla="*/ 0 h 1540"/>
                  <a:gd name="T74" fmla="*/ 0 w 992"/>
                  <a:gd name="T75" fmla="*/ 0 h 1540"/>
                  <a:gd name="T76" fmla="*/ 0 w 992"/>
                  <a:gd name="T77" fmla="*/ 0 h 1540"/>
                  <a:gd name="T78" fmla="*/ 0 w 992"/>
                  <a:gd name="T79" fmla="*/ 0 h 1540"/>
                  <a:gd name="T80" fmla="*/ 0 w 992"/>
                  <a:gd name="T81" fmla="*/ 0 h 1540"/>
                  <a:gd name="T82" fmla="*/ 0 w 992"/>
                  <a:gd name="T83" fmla="*/ 0 h 1540"/>
                  <a:gd name="T84" fmla="*/ 0 w 992"/>
                  <a:gd name="T85" fmla="*/ 0 h 1540"/>
                  <a:gd name="T86" fmla="*/ 0 w 992"/>
                  <a:gd name="T87" fmla="*/ 0 h 1540"/>
                  <a:gd name="T88" fmla="*/ 0 w 992"/>
                  <a:gd name="T89" fmla="*/ 0 h 1540"/>
                  <a:gd name="T90" fmla="*/ 0 w 992"/>
                  <a:gd name="T91" fmla="*/ 0 h 1540"/>
                  <a:gd name="T92" fmla="*/ 0 w 992"/>
                  <a:gd name="T93" fmla="*/ 0 h 1540"/>
                  <a:gd name="T94" fmla="*/ 0 w 992"/>
                  <a:gd name="T95" fmla="*/ 0 h 1540"/>
                  <a:gd name="T96" fmla="*/ 0 w 992"/>
                  <a:gd name="T97" fmla="*/ 0 h 1540"/>
                  <a:gd name="T98" fmla="*/ 0 w 992"/>
                  <a:gd name="T99" fmla="*/ 0 h 1540"/>
                  <a:gd name="T100" fmla="*/ 0 w 992"/>
                  <a:gd name="T101" fmla="*/ 0 h 1540"/>
                  <a:gd name="T102" fmla="*/ 0 w 992"/>
                  <a:gd name="T103" fmla="*/ 0 h 1540"/>
                  <a:gd name="T104" fmla="*/ 0 w 992"/>
                  <a:gd name="T105" fmla="*/ 0 h 1540"/>
                  <a:gd name="T106" fmla="*/ 0 w 992"/>
                  <a:gd name="T107" fmla="*/ 0 h 1540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92" h="1540">
                    <a:moveTo>
                      <a:pt x="505" y="1323"/>
                    </a:moveTo>
                    <a:lnTo>
                      <a:pt x="505" y="1323"/>
                    </a:lnTo>
                    <a:lnTo>
                      <a:pt x="497" y="1344"/>
                    </a:lnTo>
                    <a:lnTo>
                      <a:pt x="488" y="1363"/>
                    </a:lnTo>
                    <a:lnTo>
                      <a:pt x="480" y="1383"/>
                    </a:lnTo>
                    <a:lnTo>
                      <a:pt x="469" y="1401"/>
                    </a:lnTo>
                    <a:lnTo>
                      <a:pt x="459" y="1417"/>
                    </a:lnTo>
                    <a:lnTo>
                      <a:pt x="449" y="1432"/>
                    </a:lnTo>
                    <a:lnTo>
                      <a:pt x="436" y="1446"/>
                    </a:lnTo>
                    <a:lnTo>
                      <a:pt x="425" y="1460"/>
                    </a:lnTo>
                    <a:lnTo>
                      <a:pt x="413" y="1470"/>
                    </a:lnTo>
                    <a:lnTo>
                      <a:pt x="402" y="1480"/>
                    </a:lnTo>
                    <a:lnTo>
                      <a:pt x="390" y="1489"/>
                    </a:lnTo>
                    <a:lnTo>
                      <a:pt x="378" y="1497"/>
                    </a:lnTo>
                    <a:lnTo>
                      <a:pt x="365" y="1505"/>
                    </a:lnTo>
                    <a:lnTo>
                      <a:pt x="352" y="1511"/>
                    </a:lnTo>
                    <a:lnTo>
                      <a:pt x="339" y="1517"/>
                    </a:lnTo>
                    <a:lnTo>
                      <a:pt x="324" y="1521"/>
                    </a:lnTo>
                    <a:lnTo>
                      <a:pt x="310" y="1526"/>
                    </a:lnTo>
                    <a:lnTo>
                      <a:pt x="295" y="1530"/>
                    </a:lnTo>
                    <a:lnTo>
                      <a:pt x="281" y="1533"/>
                    </a:lnTo>
                    <a:lnTo>
                      <a:pt x="265" y="1536"/>
                    </a:lnTo>
                    <a:lnTo>
                      <a:pt x="232" y="1539"/>
                    </a:lnTo>
                    <a:lnTo>
                      <a:pt x="199" y="1540"/>
                    </a:lnTo>
                    <a:lnTo>
                      <a:pt x="109" y="1540"/>
                    </a:lnTo>
                    <a:lnTo>
                      <a:pt x="109" y="1340"/>
                    </a:lnTo>
                    <a:lnTo>
                      <a:pt x="165" y="1340"/>
                    </a:lnTo>
                    <a:lnTo>
                      <a:pt x="182" y="1340"/>
                    </a:lnTo>
                    <a:lnTo>
                      <a:pt x="199" y="1339"/>
                    </a:lnTo>
                    <a:lnTo>
                      <a:pt x="213" y="1336"/>
                    </a:lnTo>
                    <a:lnTo>
                      <a:pt x="226" y="1333"/>
                    </a:lnTo>
                    <a:lnTo>
                      <a:pt x="238" y="1330"/>
                    </a:lnTo>
                    <a:lnTo>
                      <a:pt x="249" y="1326"/>
                    </a:lnTo>
                    <a:lnTo>
                      <a:pt x="259" y="1321"/>
                    </a:lnTo>
                    <a:lnTo>
                      <a:pt x="268" y="1315"/>
                    </a:lnTo>
                    <a:lnTo>
                      <a:pt x="275" y="1308"/>
                    </a:lnTo>
                    <a:lnTo>
                      <a:pt x="284" y="1300"/>
                    </a:lnTo>
                    <a:lnTo>
                      <a:pt x="291" y="1291"/>
                    </a:lnTo>
                    <a:lnTo>
                      <a:pt x="298" y="1279"/>
                    </a:lnTo>
                    <a:lnTo>
                      <a:pt x="305" y="1267"/>
                    </a:lnTo>
                    <a:lnTo>
                      <a:pt x="312" y="1253"/>
                    </a:lnTo>
                    <a:lnTo>
                      <a:pt x="318" y="1239"/>
                    </a:lnTo>
                    <a:lnTo>
                      <a:pt x="324" y="1222"/>
                    </a:lnTo>
                    <a:lnTo>
                      <a:pt x="385" y="1051"/>
                    </a:lnTo>
                    <a:lnTo>
                      <a:pt x="0" y="0"/>
                    </a:lnTo>
                    <a:lnTo>
                      <a:pt x="235" y="0"/>
                    </a:lnTo>
                    <a:lnTo>
                      <a:pt x="498" y="777"/>
                    </a:lnTo>
                    <a:lnTo>
                      <a:pt x="755" y="0"/>
                    </a:lnTo>
                    <a:lnTo>
                      <a:pt x="992" y="0"/>
                    </a:lnTo>
                    <a:lnTo>
                      <a:pt x="505" y="132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038" name="Freeform 31"/>
              <p:cNvSpPr>
                <a:spLocks/>
              </p:cNvSpPr>
              <p:nvPr userDrawn="1"/>
            </p:nvSpPr>
            <p:spPr bwMode="auto">
              <a:xfrm>
                <a:off x="4492" y="4045"/>
                <a:ext cx="71" cy="87"/>
              </a:xfrm>
              <a:custGeom>
                <a:avLst/>
                <a:gdLst>
                  <a:gd name="T0" fmla="*/ 0 w 923"/>
                  <a:gd name="T1" fmla="*/ 0 h 1129"/>
                  <a:gd name="T2" fmla="*/ 0 w 923"/>
                  <a:gd name="T3" fmla="*/ 0 h 1129"/>
                  <a:gd name="T4" fmla="*/ 0 w 923"/>
                  <a:gd name="T5" fmla="*/ 0 h 1129"/>
                  <a:gd name="T6" fmla="*/ 0 w 923"/>
                  <a:gd name="T7" fmla="*/ 0 h 1129"/>
                  <a:gd name="T8" fmla="*/ 0 w 923"/>
                  <a:gd name="T9" fmla="*/ 0 h 1129"/>
                  <a:gd name="T10" fmla="*/ 0 w 923"/>
                  <a:gd name="T11" fmla="*/ 0 h 1129"/>
                  <a:gd name="T12" fmla="*/ 0 w 923"/>
                  <a:gd name="T13" fmla="*/ 0 h 1129"/>
                  <a:gd name="T14" fmla="*/ 0 w 923"/>
                  <a:gd name="T15" fmla="*/ 0 h 1129"/>
                  <a:gd name="T16" fmla="*/ 0 w 923"/>
                  <a:gd name="T17" fmla="*/ 0 h 1129"/>
                  <a:gd name="T18" fmla="*/ 0 w 923"/>
                  <a:gd name="T19" fmla="*/ 0 h 1129"/>
                  <a:gd name="T20" fmla="*/ 0 w 923"/>
                  <a:gd name="T21" fmla="*/ 0 h 1129"/>
                  <a:gd name="T22" fmla="*/ 0 w 923"/>
                  <a:gd name="T23" fmla="*/ 0 h 1129"/>
                  <a:gd name="T24" fmla="*/ 0 w 923"/>
                  <a:gd name="T25" fmla="*/ 0 h 1129"/>
                  <a:gd name="T26" fmla="*/ 0 w 923"/>
                  <a:gd name="T27" fmla="*/ 0 h 1129"/>
                  <a:gd name="T28" fmla="*/ 0 w 923"/>
                  <a:gd name="T29" fmla="*/ 0 h 1129"/>
                  <a:gd name="T30" fmla="*/ 0 w 923"/>
                  <a:gd name="T31" fmla="*/ 0 h 1129"/>
                  <a:gd name="T32" fmla="*/ 0 w 923"/>
                  <a:gd name="T33" fmla="*/ 0 h 1129"/>
                  <a:gd name="T34" fmla="*/ 0 w 923"/>
                  <a:gd name="T35" fmla="*/ 0 h 1129"/>
                  <a:gd name="T36" fmla="*/ 0 w 923"/>
                  <a:gd name="T37" fmla="*/ 0 h 1129"/>
                  <a:gd name="T38" fmla="*/ 0 w 923"/>
                  <a:gd name="T39" fmla="*/ 0 h 1129"/>
                  <a:gd name="T40" fmla="*/ 0 w 923"/>
                  <a:gd name="T41" fmla="*/ 0 h 1129"/>
                  <a:gd name="T42" fmla="*/ 0 w 923"/>
                  <a:gd name="T43" fmla="*/ 0 h 1129"/>
                  <a:gd name="T44" fmla="*/ 0 w 923"/>
                  <a:gd name="T45" fmla="*/ 0 h 1129"/>
                  <a:gd name="T46" fmla="*/ 0 w 923"/>
                  <a:gd name="T47" fmla="*/ 0 h 1129"/>
                  <a:gd name="T48" fmla="*/ 0 w 923"/>
                  <a:gd name="T49" fmla="*/ 0 h 1129"/>
                  <a:gd name="T50" fmla="*/ 0 w 923"/>
                  <a:gd name="T51" fmla="*/ 0 h 1129"/>
                  <a:gd name="T52" fmla="*/ 0 w 923"/>
                  <a:gd name="T53" fmla="*/ 0 h 1129"/>
                  <a:gd name="T54" fmla="*/ 0 w 923"/>
                  <a:gd name="T55" fmla="*/ 0 h 1129"/>
                  <a:gd name="T56" fmla="*/ 0 w 923"/>
                  <a:gd name="T57" fmla="*/ 0 h 1129"/>
                  <a:gd name="T58" fmla="*/ 0 w 923"/>
                  <a:gd name="T59" fmla="*/ 0 h 1129"/>
                  <a:gd name="T60" fmla="*/ 0 w 923"/>
                  <a:gd name="T61" fmla="*/ 0 h 1129"/>
                  <a:gd name="T62" fmla="*/ 0 w 923"/>
                  <a:gd name="T63" fmla="*/ 0 h 1129"/>
                  <a:gd name="T64" fmla="*/ 0 w 923"/>
                  <a:gd name="T65" fmla="*/ 0 h 1129"/>
                  <a:gd name="T66" fmla="*/ 0 w 923"/>
                  <a:gd name="T67" fmla="*/ 0 h 1129"/>
                  <a:gd name="T68" fmla="*/ 0 w 923"/>
                  <a:gd name="T69" fmla="*/ 0 h 1129"/>
                  <a:gd name="T70" fmla="*/ 0 w 923"/>
                  <a:gd name="T71" fmla="*/ 0 h 1129"/>
                  <a:gd name="T72" fmla="*/ 0 w 923"/>
                  <a:gd name="T73" fmla="*/ 0 h 1129"/>
                  <a:gd name="T74" fmla="*/ 0 w 923"/>
                  <a:gd name="T75" fmla="*/ 0 h 1129"/>
                  <a:gd name="T76" fmla="*/ 0 w 923"/>
                  <a:gd name="T77" fmla="*/ 0 h 1129"/>
                  <a:gd name="T78" fmla="*/ 0 w 923"/>
                  <a:gd name="T79" fmla="*/ 0 h 1129"/>
                  <a:gd name="T80" fmla="*/ 0 w 923"/>
                  <a:gd name="T81" fmla="*/ 0 h 1129"/>
                  <a:gd name="T82" fmla="*/ 0 w 923"/>
                  <a:gd name="T83" fmla="*/ 0 h 1129"/>
                  <a:gd name="T84" fmla="*/ 0 w 923"/>
                  <a:gd name="T85" fmla="*/ 0 h 1129"/>
                  <a:gd name="T86" fmla="*/ 0 w 923"/>
                  <a:gd name="T87" fmla="*/ 0 h 1129"/>
                  <a:gd name="T88" fmla="*/ 0 w 923"/>
                  <a:gd name="T89" fmla="*/ 0 h 1129"/>
                  <a:gd name="T90" fmla="*/ 0 w 923"/>
                  <a:gd name="T91" fmla="*/ 0 h 1129"/>
                  <a:gd name="T92" fmla="*/ 0 w 923"/>
                  <a:gd name="T93" fmla="*/ 0 h 1129"/>
                  <a:gd name="T94" fmla="*/ 0 w 923"/>
                  <a:gd name="T95" fmla="*/ 0 h 1129"/>
                  <a:gd name="T96" fmla="*/ 0 w 923"/>
                  <a:gd name="T97" fmla="*/ 0 h 1129"/>
                  <a:gd name="T98" fmla="*/ 0 w 923"/>
                  <a:gd name="T99" fmla="*/ 0 h 1129"/>
                  <a:gd name="T100" fmla="*/ 0 w 923"/>
                  <a:gd name="T101" fmla="*/ 0 h 1129"/>
                  <a:gd name="T102" fmla="*/ 0 w 923"/>
                  <a:gd name="T103" fmla="*/ 0 h 1129"/>
                  <a:gd name="T104" fmla="*/ 0 w 923"/>
                  <a:gd name="T105" fmla="*/ 0 h 1129"/>
                  <a:gd name="T106" fmla="*/ 0 w 923"/>
                  <a:gd name="T107" fmla="*/ 0 h 1129"/>
                  <a:gd name="T108" fmla="*/ 0 w 923"/>
                  <a:gd name="T109" fmla="*/ 0 h 1129"/>
                  <a:gd name="T110" fmla="*/ 0 w 923"/>
                  <a:gd name="T111" fmla="*/ 0 h 1129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923" h="1129">
                    <a:moveTo>
                      <a:pt x="795" y="1038"/>
                    </a:moveTo>
                    <a:lnTo>
                      <a:pt x="795" y="1038"/>
                    </a:lnTo>
                    <a:lnTo>
                      <a:pt x="778" y="1048"/>
                    </a:lnTo>
                    <a:lnTo>
                      <a:pt x="762" y="1059"/>
                    </a:lnTo>
                    <a:lnTo>
                      <a:pt x="744" y="1069"/>
                    </a:lnTo>
                    <a:lnTo>
                      <a:pt x="727" y="1077"/>
                    </a:lnTo>
                    <a:lnTo>
                      <a:pt x="708" y="1086"/>
                    </a:lnTo>
                    <a:lnTo>
                      <a:pt x="689" y="1093"/>
                    </a:lnTo>
                    <a:lnTo>
                      <a:pt x="670" y="1100"/>
                    </a:lnTo>
                    <a:lnTo>
                      <a:pt x="649" y="1107"/>
                    </a:lnTo>
                    <a:lnTo>
                      <a:pt x="628" y="1112"/>
                    </a:lnTo>
                    <a:lnTo>
                      <a:pt x="606" y="1116"/>
                    </a:lnTo>
                    <a:lnTo>
                      <a:pt x="583" y="1120"/>
                    </a:lnTo>
                    <a:lnTo>
                      <a:pt x="561" y="1123"/>
                    </a:lnTo>
                    <a:lnTo>
                      <a:pt x="538" y="1126"/>
                    </a:lnTo>
                    <a:lnTo>
                      <a:pt x="514" y="1127"/>
                    </a:lnTo>
                    <a:lnTo>
                      <a:pt x="489" y="1128"/>
                    </a:lnTo>
                    <a:lnTo>
                      <a:pt x="463" y="1129"/>
                    </a:lnTo>
                    <a:lnTo>
                      <a:pt x="427" y="1128"/>
                    </a:lnTo>
                    <a:lnTo>
                      <a:pt x="391" y="1127"/>
                    </a:lnTo>
                    <a:lnTo>
                      <a:pt x="357" y="1124"/>
                    </a:lnTo>
                    <a:lnTo>
                      <a:pt x="325" y="1120"/>
                    </a:lnTo>
                    <a:lnTo>
                      <a:pt x="293" y="1116"/>
                    </a:lnTo>
                    <a:lnTo>
                      <a:pt x="262" y="1110"/>
                    </a:lnTo>
                    <a:lnTo>
                      <a:pt x="233" y="1102"/>
                    </a:lnTo>
                    <a:lnTo>
                      <a:pt x="204" y="1094"/>
                    </a:lnTo>
                    <a:lnTo>
                      <a:pt x="176" y="1085"/>
                    </a:lnTo>
                    <a:lnTo>
                      <a:pt x="149" y="1073"/>
                    </a:lnTo>
                    <a:lnTo>
                      <a:pt x="123" y="1061"/>
                    </a:lnTo>
                    <a:lnTo>
                      <a:pt x="97" y="1046"/>
                    </a:lnTo>
                    <a:lnTo>
                      <a:pt x="72" y="1030"/>
                    </a:lnTo>
                    <a:lnTo>
                      <a:pt x="47" y="1011"/>
                    </a:lnTo>
                    <a:lnTo>
                      <a:pt x="23" y="991"/>
                    </a:lnTo>
                    <a:lnTo>
                      <a:pt x="0" y="971"/>
                    </a:lnTo>
                    <a:lnTo>
                      <a:pt x="145" y="824"/>
                    </a:lnTo>
                    <a:lnTo>
                      <a:pt x="161" y="840"/>
                    </a:lnTo>
                    <a:lnTo>
                      <a:pt x="178" y="853"/>
                    </a:lnTo>
                    <a:lnTo>
                      <a:pt x="194" y="867"/>
                    </a:lnTo>
                    <a:lnTo>
                      <a:pt x="212" y="878"/>
                    </a:lnTo>
                    <a:lnTo>
                      <a:pt x="231" y="888"/>
                    </a:lnTo>
                    <a:lnTo>
                      <a:pt x="249" y="898"/>
                    </a:lnTo>
                    <a:lnTo>
                      <a:pt x="269" y="906"/>
                    </a:lnTo>
                    <a:lnTo>
                      <a:pt x="290" y="913"/>
                    </a:lnTo>
                    <a:lnTo>
                      <a:pt x="310" y="920"/>
                    </a:lnTo>
                    <a:lnTo>
                      <a:pt x="331" y="925"/>
                    </a:lnTo>
                    <a:lnTo>
                      <a:pt x="353" y="930"/>
                    </a:lnTo>
                    <a:lnTo>
                      <a:pt x="375" y="933"/>
                    </a:lnTo>
                    <a:lnTo>
                      <a:pt x="397" y="936"/>
                    </a:lnTo>
                    <a:lnTo>
                      <a:pt x="418" y="938"/>
                    </a:lnTo>
                    <a:lnTo>
                      <a:pt x="441" y="939"/>
                    </a:lnTo>
                    <a:lnTo>
                      <a:pt x="463" y="939"/>
                    </a:lnTo>
                    <a:lnTo>
                      <a:pt x="490" y="939"/>
                    </a:lnTo>
                    <a:lnTo>
                      <a:pt x="514" y="937"/>
                    </a:lnTo>
                    <a:lnTo>
                      <a:pt x="538" y="934"/>
                    </a:lnTo>
                    <a:lnTo>
                      <a:pt x="561" y="930"/>
                    </a:lnTo>
                    <a:lnTo>
                      <a:pt x="581" y="925"/>
                    </a:lnTo>
                    <a:lnTo>
                      <a:pt x="601" y="918"/>
                    </a:lnTo>
                    <a:lnTo>
                      <a:pt x="620" y="909"/>
                    </a:lnTo>
                    <a:lnTo>
                      <a:pt x="637" y="901"/>
                    </a:lnTo>
                    <a:lnTo>
                      <a:pt x="653" y="891"/>
                    </a:lnTo>
                    <a:lnTo>
                      <a:pt x="667" y="879"/>
                    </a:lnTo>
                    <a:lnTo>
                      <a:pt x="679" y="867"/>
                    </a:lnTo>
                    <a:lnTo>
                      <a:pt x="688" y="853"/>
                    </a:lnTo>
                    <a:lnTo>
                      <a:pt x="695" y="838"/>
                    </a:lnTo>
                    <a:lnTo>
                      <a:pt x="701" y="822"/>
                    </a:lnTo>
                    <a:lnTo>
                      <a:pt x="704" y="805"/>
                    </a:lnTo>
                    <a:lnTo>
                      <a:pt x="705" y="788"/>
                    </a:lnTo>
                    <a:lnTo>
                      <a:pt x="705" y="773"/>
                    </a:lnTo>
                    <a:lnTo>
                      <a:pt x="703" y="760"/>
                    </a:lnTo>
                    <a:lnTo>
                      <a:pt x="700" y="747"/>
                    </a:lnTo>
                    <a:lnTo>
                      <a:pt x="695" y="735"/>
                    </a:lnTo>
                    <a:lnTo>
                      <a:pt x="691" y="724"/>
                    </a:lnTo>
                    <a:lnTo>
                      <a:pt x="685" y="714"/>
                    </a:lnTo>
                    <a:lnTo>
                      <a:pt x="678" y="705"/>
                    </a:lnTo>
                    <a:lnTo>
                      <a:pt x="668" y="696"/>
                    </a:lnTo>
                    <a:lnTo>
                      <a:pt x="659" y="688"/>
                    </a:lnTo>
                    <a:lnTo>
                      <a:pt x="649" y="681"/>
                    </a:lnTo>
                    <a:lnTo>
                      <a:pt x="636" y="676"/>
                    </a:lnTo>
                    <a:lnTo>
                      <a:pt x="623" y="669"/>
                    </a:lnTo>
                    <a:lnTo>
                      <a:pt x="608" y="665"/>
                    </a:lnTo>
                    <a:lnTo>
                      <a:pt x="593" y="662"/>
                    </a:lnTo>
                    <a:lnTo>
                      <a:pt x="575" y="659"/>
                    </a:lnTo>
                    <a:lnTo>
                      <a:pt x="557" y="657"/>
                    </a:lnTo>
                    <a:lnTo>
                      <a:pt x="468" y="648"/>
                    </a:lnTo>
                    <a:lnTo>
                      <a:pt x="381" y="641"/>
                    </a:lnTo>
                    <a:lnTo>
                      <a:pt x="343" y="637"/>
                    </a:lnTo>
                    <a:lnTo>
                      <a:pt x="306" y="631"/>
                    </a:lnTo>
                    <a:lnTo>
                      <a:pt x="272" y="623"/>
                    </a:lnTo>
                    <a:lnTo>
                      <a:pt x="257" y="619"/>
                    </a:lnTo>
                    <a:lnTo>
                      <a:pt x="241" y="613"/>
                    </a:lnTo>
                    <a:lnTo>
                      <a:pt x="226" y="607"/>
                    </a:lnTo>
                    <a:lnTo>
                      <a:pt x="212" y="601"/>
                    </a:lnTo>
                    <a:lnTo>
                      <a:pt x="198" y="595"/>
                    </a:lnTo>
                    <a:lnTo>
                      <a:pt x="185" y="587"/>
                    </a:lnTo>
                    <a:lnTo>
                      <a:pt x="172" y="579"/>
                    </a:lnTo>
                    <a:lnTo>
                      <a:pt x="160" y="571"/>
                    </a:lnTo>
                    <a:lnTo>
                      <a:pt x="149" y="562"/>
                    </a:lnTo>
                    <a:lnTo>
                      <a:pt x="138" y="553"/>
                    </a:lnTo>
                    <a:lnTo>
                      <a:pt x="128" y="544"/>
                    </a:lnTo>
                    <a:lnTo>
                      <a:pt x="119" y="533"/>
                    </a:lnTo>
                    <a:lnTo>
                      <a:pt x="110" y="523"/>
                    </a:lnTo>
                    <a:lnTo>
                      <a:pt x="102" y="512"/>
                    </a:lnTo>
                    <a:lnTo>
                      <a:pt x="95" y="500"/>
                    </a:lnTo>
                    <a:lnTo>
                      <a:pt x="87" y="488"/>
                    </a:lnTo>
                    <a:lnTo>
                      <a:pt x="81" y="475"/>
                    </a:lnTo>
                    <a:lnTo>
                      <a:pt x="76" y="462"/>
                    </a:lnTo>
                    <a:lnTo>
                      <a:pt x="71" y="448"/>
                    </a:lnTo>
                    <a:lnTo>
                      <a:pt x="67" y="434"/>
                    </a:lnTo>
                    <a:lnTo>
                      <a:pt x="62" y="419"/>
                    </a:lnTo>
                    <a:lnTo>
                      <a:pt x="59" y="404"/>
                    </a:lnTo>
                    <a:lnTo>
                      <a:pt x="57" y="388"/>
                    </a:lnTo>
                    <a:lnTo>
                      <a:pt x="56" y="371"/>
                    </a:lnTo>
                    <a:lnTo>
                      <a:pt x="55" y="355"/>
                    </a:lnTo>
                    <a:lnTo>
                      <a:pt x="54" y="337"/>
                    </a:lnTo>
                    <a:lnTo>
                      <a:pt x="55" y="317"/>
                    </a:lnTo>
                    <a:lnTo>
                      <a:pt x="56" y="299"/>
                    </a:lnTo>
                    <a:lnTo>
                      <a:pt x="58" y="280"/>
                    </a:lnTo>
                    <a:lnTo>
                      <a:pt x="62" y="262"/>
                    </a:lnTo>
                    <a:lnTo>
                      <a:pt x="67" y="246"/>
                    </a:lnTo>
                    <a:lnTo>
                      <a:pt x="71" y="229"/>
                    </a:lnTo>
                    <a:lnTo>
                      <a:pt x="77" y="213"/>
                    </a:lnTo>
                    <a:lnTo>
                      <a:pt x="84" y="197"/>
                    </a:lnTo>
                    <a:lnTo>
                      <a:pt x="93" y="181"/>
                    </a:lnTo>
                    <a:lnTo>
                      <a:pt x="101" y="167"/>
                    </a:lnTo>
                    <a:lnTo>
                      <a:pt x="110" y="153"/>
                    </a:lnTo>
                    <a:lnTo>
                      <a:pt x="122" y="139"/>
                    </a:lnTo>
                    <a:lnTo>
                      <a:pt x="133" y="126"/>
                    </a:lnTo>
                    <a:lnTo>
                      <a:pt x="145" y="114"/>
                    </a:lnTo>
                    <a:lnTo>
                      <a:pt x="159" y="102"/>
                    </a:lnTo>
                    <a:lnTo>
                      <a:pt x="174" y="90"/>
                    </a:lnTo>
                    <a:lnTo>
                      <a:pt x="188" y="79"/>
                    </a:lnTo>
                    <a:lnTo>
                      <a:pt x="204" y="69"/>
                    </a:lnTo>
                    <a:lnTo>
                      <a:pt x="220" y="59"/>
                    </a:lnTo>
                    <a:lnTo>
                      <a:pt x="236" y="51"/>
                    </a:lnTo>
                    <a:lnTo>
                      <a:pt x="253" y="42"/>
                    </a:lnTo>
                    <a:lnTo>
                      <a:pt x="270" y="35"/>
                    </a:lnTo>
                    <a:lnTo>
                      <a:pt x="289" y="29"/>
                    </a:lnTo>
                    <a:lnTo>
                      <a:pt x="306" y="23"/>
                    </a:lnTo>
                    <a:lnTo>
                      <a:pt x="325" y="17"/>
                    </a:lnTo>
                    <a:lnTo>
                      <a:pt x="345" y="12"/>
                    </a:lnTo>
                    <a:lnTo>
                      <a:pt x="364" y="8"/>
                    </a:lnTo>
                    <a:lnTo>
                      <a:pt x="384" y="5"/>
                    </a:lnTo>
                    <a:lnTo>
                      <a:pt x="405" y="3"/>
                    </a:lnTo>
                    <a:lnTo>
                      <a:pt x="427" y="1"/>
                    </a:lnTo>
                    <a:lnTo>
                      <a:pt x="447" y="0"/>
                    </a:lnTo>
                    <a:lnTo>
                      <a:pt x="470" y="0"/>
                    </a:lnTo>
                    <a:lnTo>
                      <a:pt x="501" y="0"/>
                    </a:lnTo>
                    <a:lnTo>
                      <a:pt x="533" y="2"/>
                    </a:lnTo>
                    <a:lnTo>
                      <a:pt x="563" y="4"/>
                    </a:lnTo>
                    <a:lnTo>
                      <a:pt x="592" y="7"/>
                    </a:lnTo>
                    <a:lnTo>
                      <a:pt x="621" y="11"/>
                    </a:lnTo>
                    <a:lnTo>
                      <a:pt x="649" y="16"/>
                    </a:lnTo>
                    <a:lnTo>
                      <a:pt x="676" y="23"/>
                    </a:lnTo>
                    <a:lnTo>
                      <a:pt x="702" y="29"/>
                    </a:lnTo>
                    <a:lnTo>
                      <a:pt x="727" y="37"/>
                    </a:lnTo>
                    <a:lnTo>
                      <a:pt x="751" y="47"/>
                    </a:lnTo>
                    <a:lnTo>
                      <a:pt x="775" y="56"/>
                    </a:lnTo>
                    <a:lnTo>
                      <a:pt x="797" y="67"/>
                    </a:lnTo>
                    <a:lnTo>
                      <a:pt x="819" y="80"/>
                    </a:lnTo>
                    <a:lnTo>
                      <a:pt x="840" y="93"/>
                    </a:lnTo>
                    <a:lnTo>
                      <a:pt x="859" y="108"/>
                    </a:lnTo>
                    <a:lnTo>
                      <a:pt x="879" y="123"/>
                    </a:lnTo>
                    <a:lnTo>
                      <a:pt x="740" y="266"/>
                    </a:lnTo>
                    <a:lnTo>
                      <a:pt x="727" y="255"/>
                    </a:lnTo>
                    <a:lnTo>
                      <a:pt x="713" y="246"/>
                    </a:lnTo>
                    <a:lnTo>
                      <a:pt x="700" y="238"/>
                    </a:lnTo>
                    <a:lnTo>
                      <a:pt x="685" y="229"/>
                    </a:lnTo>
                    <a:lnTo>
                      <a:pt x="670" y="222"/>
                    </a:lnTo>
                    <a:lnTo>
                      <a:pt x="654" y="216"/>
                    </a:lnTo>
                    <a:lnTo>
                      <a:pt x="637" y="210"/>
                    </a:lnTo>
                    <a:lnTo>
                      <a:pt x="620" y="204"/>
                    </a:lnTo>
                    <a:lnTo>
                      <a:pt x="602" y="200"/>
                    </a:lnTo>
                    <a:lnTo>
                      <a:pt x="584" y="196"/>
                    </a:lnTo>
                    <a:lnTo>
                      <a:pt x="566" y="192"/>
                    </a:lnTo>
                    <a:lnTo>
                      <a:pt x="547" y="190"/>
                    </a:lnTo>
                    <a:lnTo>
                      <a:pt x="528" y="188"/>
                    </a:lnTo>
                    <a:lnTo>
                      <a:pt x="509" y="186"/>
                    </a:lnTo>
                    <a:lnTo>
                      <a:pt x="488" y="185"/>
                    </a:lnTo>
                    <a:lnTo>
                      <a:pt x="468" y="185"/>
                    </a:lnTo>
                    <a:lnTo>
                      <a:pt x="444" y="186"/>
                    </a:lnTo>
                    <a:lnTo>
                      <a:pt x="423" y="187"/>
                    </a:lnTo>
                    <a:lnTo>
                      <a:pt x="402" y="190"/>
                    </a:lnTo>
                    <a:lnTo>
                      <a:pt x="383" y="194"/>
                    </a:lnTo>
                    <a:lnTo>
                      <a:pt x="365" y="199"/>
                    </a:lnTo>
                    <a:lnTo>
                      <a:pt x="349" y="206"/>
                    </a:lnTo>
                    <a:lnTo>
                      <a:pt x="333" y="214"/>
                    </a:lnTo>
                    <a:lnTo>
                      <a:pt x="320" y="223"/>
                    </a:lnTo>
                    <a:lnTo>
                      <a:pt x="307" y="232"/>
                    </a:lnTo>
                    <a:lnTo>
                      <a:pt x="297" y="244"/>
                    </a:lnTo>
                    <a:lnTo>
                      <a:pt x="288" y="255"/>
                    </a:lnTo>
                    <a:lnTo>
                      <a:pt x="280" y="268"/>
                    </a:lnTo>
                    <a:lnTo>
                      <a:pt x="275" y="281"/>
                    </a:lnTo>
                    <a:lnTo>
                      <a:pt x="271" y="296"/>
                    </a:lnTo>
                    <a:lnTo>
                      <a:pt x="269" y="310"/>
                    </a:lnTo>
                    <a:lnTo>
                      <a:pt x="268" y="326"/>
                    </a:lnTo>
                    <a:lnTo>
                      <a:pt x="268" y="339"/>
                    </a:lnTo>
                    <a:lnTo>
                      <a:pt x="270" y="352"/>
                    </a:lnTo>
                    <a:lnTo>
                      <a:pt x="273" y="364"/>
                    </a:lnTo>
                    <a:lnTo>
                      <a:pt x="276" y="375"/>
                    </a:lnTo>
                    <a:lnTo>
                      <a:pt x="281" y="385"/>
                    </a:lnTo>
                    <a:lnTo>
                      <a:pt x="288" y="395"/>
                    </a:lnTo>
                    <a:lnTo>
                      <a:pt x="294" y="404"/>
                    </a:lnTo>
                    <a:lnTo>
                      <a:pt x="302" y="412"/>
                    </a:lnTo>
                    <a:lnTo>
                      <a:pt x="312" y="419"/>
                    </a:lnTo>
                    <a:lnTo>
                      <a:pt x="323" y="426"/>
                    </a:lnTo>
                    <a:lnTo>
                      <a:pt x="335" y="433"/>
                    </a:lnTo>
                    <a:lnTo>
                      <a:pt x="349" y="438"/>
                    </a:lnTo>
                    <a:lnTo>
                      <a:pt x="364" y="443"/>
                    </a:lnTo>
                    <a:lnTo>
                      <a:pt x="382" y="446"/>
                    </a:lnTo>
                    <a:lnTo>
                      <a:pt x="400" y="449"/>
                    </a:lnTo>
                    <a:lnTo>
                      <a:pt x="420" y="452"/>
                    </a:lnTo>
                    <a:lnTo>
                      <a:pt x="509" y="461"/>
                    </a:lnTo>
                    <a:lnTo>
                      <a:pt x="594" y="468"/>
                    </a:lnTo>
                    <a:lnTo>
                      <a:pt x="632" y="472"/>
                    </a:lnTo>
                    <a:lnTo>
                      <a:pt x="668" y="478"/>
                    </a:lnTo>
                    <a:lnTo>
                      <a:pt x="686" y="482"/>
                    </a:lnTo>
                    <a:lnTo>
                      <a:pt x="703" y="487"/>
                    </a:lnTo>
                    <a:lnTo>
                      <a:pt x="718" y="491"/>
                    </a:lnTo>
                    <a:lnTo>
                      <a:pt x="734" y="497"/>
                    </a:lnTo>
                    <a:lnTo>
                      <a:pt x="749" y="502"/>
                    </a:lnTo>
                    <a:lnTo>
                      <a:pt x="764" y="509"/>
                    </a:lnTo>
                    <a:lnTo>
                      <a:pt x="777" y="516"/>
                    </a:lnTo>
                    <a:lnTo>
                      <a:pt x="791" y="523"/>
                    </a:lnTo>
                    <a:lnTo>
                      <a:pt x="803" y="531"/>
                    </a:lnTo>
                    <a:lnTo>
                      <a:pt x="815" y="540"/>
                    </a:lnTo>
                    <a:lnTo>
                      <a:pt x="826" y="548"/>
                    </a:lnTo>
                    <a:lnTo>
                      <a:pt x="838" y="558"/>
                    </a:lnTo>
                    <a:lnTo>
                      <a:pt x="848" y="568"/>
                    </a:lnTo>
                    <a:lnTo>
                      <a:pt x="857" y="578"/>
                    </a:lnTo>
                    <a:lnTo>
                      <a:pt x="867" y="589"/>
                    </a:lnTo>
                    <a:lnTo>
                      <a:pt x="875" y="601"/>
                    </a:lnTo>
                    <a:lnTo>
                      <a:pt x="882" y="612"/>
                    </a:lnTo>
                    <a:lnTo>
                      <a:pt x="889" y="625"/>
                    </a:lnTo>
                    <a:lnTo>
                      <a:pt x="896" y="638"/>
                    </a:lnTo>
                    <a:lnTo>
                      <a:pt x="901" y="652"/>
                    </a:lnTo>
                    <a:lnTo>
                      <a:pt x="906" y="665"/>
                    </a:lnTo>
                    <a:lnTo>
                      <a:pt x="910" y="681"/>
                    </a:lnTo>
                    <a:lnTo>
                      <a:pt x="914" y="695"/>
                    </a:lnTo>
                    <a:lnTo>
                      <a:pt x="917" y="711"/>
                    </a:lnTo>
                    <a:lnTo>
                      <a:pt x="920" y="728"/>
                    </a:lnTo>
                    <a:lnTo>
                      <a:pt x="921" y="744"/>
                    </a:lnTo>
                    <a:lnTo>
                      <a:pt x="922" y="761"/>
                    </a:lnTo>
                    <a:lnTo>
                      <a:pt x="923" y="778"/>
                    </a:lnTo>
                    <a:lnTo>
                      <a:pt x="922" y="799"/>
                    </a:lnTo>
                    <a:lnTo>
                      <a:pt x="921" y="819"/>
                    </a:lnTo>
                    <a:lnTo>
                      <a:pt x="917" y="839"/>
                    </a:lnTo>
                    <a:lnTo>
                      <a:pt x="914" y="857"/>
                    </a:lnTo>
                    <a:lnTo>
                      <a:pt x="910" y="876"/>
                    </a:lnTo>
                    <a:lnTo>
                      <a:pt x="904" y="894"/>
                    </a:lnTo>
                    <a:lnTo>
                      <a:pt x="898" y="910"/>
                    </a:lnTo>
                    <a:lnTo>
                      <a:pt x="891" y="927"/>
                    </a:lnTo>
                    <a:lnTo>
                      <a:pt x="882" y="944"/>
                    </a:lnTo>
                    <a:lnTo>
                      <a:pt x="873" y="958"/>
                    </a:lnTo>
                    <a:lnTo>
                      <a:pt x="863" y="973"/>
                    </a:lnTo>
                    <a:lnTo>
                      <a:pt x="851" y="987"/>
                    </a:lnTo>
                    <a:lnTo>
                      <a:pt x="839" y="1001"/>
                    </a:lnTo>
                    <a:lnTo>
                      <a:pt x="825" y="1013"/>
                    </a:lnTo>
                    <a:lnTo>
                      <a:pt x="811" y="1026"/>
                    </a:lnTo>
                    <a:lnTo>
                      <a:pt x="795" y="10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039" name="Freeform 32"/>
              <p:cNvSpPr>
                <a:spLocks/>
              </p:cNvSpPr>
              <p:nvPr userDrawn="1"/>
            </p:nvSpPr>
            <p:spPr bwMode="auto">
              <a:xfrm>
                <a:off x="4574" y="4022"/>
                <a:ext cx="43" cy="109"/>
              </a:xfrm>
              <a:custGeom>
                <a:avLst/>
                <a:gdLst>
                  <a:gd name="T0" fmla="*/ 0 w 561"/>
                  <a:gd name="T1" fmla="*/ 0 h 1418"/>
                  <a:gd name="T2" fmla="*/ 0 w 561"/>
                  <a:gd name="T3" fmla="*/ 0 h 1418"/>
                  <a:gd name="T4" fmla="*/ 0 w 561"/>
                  <a:gd name="T5" fmla="*/ 0 h 1418"/>
                  <a:gd name="T6" fmla="*/ 0 w 561"/>
                  <a:gd name="T7" fmla="*/ 0 h 1418"/>
                  <a:gd name="T8" fmla="*/ 0 w 561"/>
                  <a:gd name="T9" fmla="*/ 0 h 1418"/>
                  <a:gd name="T10" fmla="*/ 0 w 561"/>
                  <a:gd name="T11" fmla="*/ 0 h 1418"/>
                  <a:gd name="T12" fmla="*/ 0 w 561"/>
                  <a:gd name="T13" fmla="*/ 0 h 1418"/>
                  <a:gd name="T14" fmla="*/ 0 w 561"/>
                  <a:gd name="T15" fmla="*/ 0 h 1418"/>
                  <a:gd name="T16" fmla="*/ 0 w 561"/>
                  <a:gd name="T17" fmla="*/ 0 h 1418"/>
                  <a:gd name="T18" fmla="*/ 0 w 561"/>
                  <a:gd name="T19" fmla="*/ 0 h 1418"/>
                  <a:gd name="T20" fmla="*/ 0 w 561"/>
                  <a:gd name="T21" fmla="*/ 0 h 1418"/>
                  <a:gd name="T22" fmla="*/ 0 w 561"/>
                  <a:gd name="T23" fmla="*/ 0 h 1418"/>
                  <a:gd name="T24" fmla="*/ 0 w 561"/>
                  <a:gd name="T25" fmla="*/ 0 h 1418"/>
                  <a:gd name="T26" fmla="*/ 0 w 561"/>
                  <a:gd name="T27" fmla="*/ 0 h 1418"/>
                  <a:gd name="T28" fmla="*/ 0 w 561"/>
                  <a:gd name="T29" fmla="*/ 0 h 1418"/>
                  <a:gd name="T30" fmla="*/ 0 w 561"/>
                  <a:gd name="T31" fmla="*/ 0 h 1418"/>
                  <a:gd name="T32" fmla="*/ 0 w 561"/>
                  <a:gd name="T33" fmla="*/ 0 h 1418"/>
                  <a:gd name="T34" fmla="*/ 0 w 561"/>
                  <a:gd name="T35" fmla="*/ 0 h 1418"/>
                  <a:gd name="T36" fmla="*/ 0 w 561"/>
                  <a:gd name="T37" fmla="*/ 0 h 1418"/>
                  <a:gd name="T38" fmla="*/ 0 w 561"/>
                  <a:gd name="T39" fmla="*/ 0 h 1418"/>
                  <a:gd name="T40" fmla="*/ 0 w 561"/>
                  <a:gd name="T41" fmla="*/ 0 h 1418"/>
                  <a:gd name="T42" fmla="*/ 0 w 561"/>
                  <a:gd name="T43" fmla="*/ 0 h 1418"/>
                  <a:gd name="T44" fmla="*/ 0 w 561"/>
                  <a:gd name="T45" fmla="*/ 0 h 1418"/>
                  <a:gd name="T46" fmla="*/ 0 w 561"/>
                  <a:gd name="T47" fmla="*/ 0 h 1418"/>
                  <a:gd name="T48" fmla="*/ 0 w 561"/>
                  <a:gd name="T49" fmla="*/ 0 h 1418"/>
                  <a:gd name="T50" fmla="*/ 0 w 561"/>
                  <a:gd name="T51" fmla="*/ 0 h 1418"/>
                  <a:gd name="T52" fmla="*/ 0 w 561"/>
                  <a:gd name="T53" fmla="*/ 0 h 1418"/>
                  <a:gd name="T54" fmla="*/ 0 w 561"/>
                  <a:gd name="T55" fmla="*/ 0 h 1418"/>
                  <a:gd name="T56" fmla="*/ 0 w 561"/>
                  <a:gd name="T57" fmla="*/ 0 h 1418"/>
                  <a:gd name="T58" fmla="*/ 0 w 561"/>
                  <a:gd name="T59" fmla="*/ 0 h 1418"/>
                  <a:gd name="T60" fmla="*/ 0 w 561"/>
                  <a:gd name="T61" fmla="*/ 0 h 1418"/>
                  <a:gd name="T62" fmla="*/ 0 w 561"/>
                  <a:gd name="T63" fmla="*/ 0 h 1418"/>
                  <a:gd name="T64" fmla="*/ 0 w 561"/>
                  <a:gd name="T65" fmla="*/ 0 h 141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561" h="1418">
                    <a:moveTo>
                      <a:pt x="429" y="1418"/>
                    </a:moveTo>
                    <a:lnTo>
                      <a:pt x="429" y="1418"/>
                    </a:lnTo>
                    <a:lnTo>
                      <a:pt x="411" y="1418"/>
                    </a:lnTo>
                    <a:lnTo>
                      <a:pt x="393" y="1417"/>
                    </a:lnTo>
                    <a:lnTo>
                      <a:pt x="377" y="1415"/>
                    </a:lnTo>
                    <a:lnTo>
                      <a:pt x="360" y="1413"/>
                    </a:lnTo>
                    <a:lnTo>
                      <a:pt x="345" y="1410"/>
                    </a:lnTo>
                    <a:lnTo>
                      <a:pt x="329" y="1405"/>
                    </a:lnTo>
                    <a:lnTo>
                      <a:pt x="314" y="1401"/>
                    </a:lnTo>
                    <a:lnTo>
                      <a:pt x="300" y="1396"/>
                    </a:lnTo>
                    <a:lnTo>
                      <a:pt x="286" y="1390"/>
                    </a:lnTo>
                    <a:lnTo>
                      <a:pt x="273" y="1384"/>
                    </a:lnTo>
                    <a:lnTo>
                      <a:pt x="260" y="1375"/>
                    </a:lnTo>
                    <a:lnTo>
                      <a:pt x="248" y="1368"/>
                    </a:lnTo>
                    <a:lnTo>
                      <a:pt x="237" y="1359"/>
                    </a:lnTo>
                    <a:lnTo>
                      <a:pt x="225" y="1349"/>
                    </a:lnTo>
                    <a:lnTo>
                      <a:pt x="215" y="1340"/>
                    </a:lnTo>
                    <a:lnTo>
                      <a:pt x="204" y="1329"/>
                    </a:lnTo>
                    <a:lnTo>
                      <a:pt x="195" y="1317"/>
                    </a:lnTo>
                    <a:lnTo>
                      <a:pt x="186" y="1306"/>
                    </a:lnTo>
                    <a:lnTo>
                      <a:pt x="179" y="1294"/>
                    </a:lnTo>
                    <a:lnTo>
                      <a:pt x="170" y="1282"/>
                    </a:lnTo>
                    <a:lnTo>
                      <a:pt x="163" y="1269"/>
                    </a:lnTo>
                    <a:lnTo>
                      <a:pt x="157" y="1256"/>
                    </a:lnTo>
                    <a:lnTo>
                      <a:pt x="152" y="1243"/>
                    </a:lnTo>
                    <a:lnTo>
                      <a:pt x="146" y="1230"/>
                    </a:lnTo>
                    <a:lnTo>
                      <a:pt x="141" y="1216"/>
                    </a:lnTo>
                    <a:lnTo>
                      <a:pt x="137" y="1202"/>
                    </a:lnTo>
                    <a:lnTo>
                      <a:pt x="134" y="1187"/>
                    </a:lnTo>
                    <a:lnTo>
                      <a:pt x="131" y="1173"/>
                    </a:lnTo>
                    <a:lnTo>
                      <a:pt x="129" y="1158"/>
                    </a:lnTo>
                    <a:lnTo>
                      <a:pt x="128" y="1143"/>
                    </a:lnTo>
                    <a:lnTo>
                      <a:pt x="127" y="1127"/>
                    </a:lnTo>
                    <a:lnTo>
                      <a:pt x="127" y="1112"/>
                    </a:lnTo>
                    <a:lnTo>
                      <a:pt x="127" y="504"/>
                    </a:lnTo>
                    <a:lnTo>
                      <a:pt x="0" y="504"/>
                    </a:lnTo>
                    <a:lnTo>
                      <a:pt x="0" y="334"/>
                    </a:lnTo>
                    <a:lnTo>
                      <a:pt x="127" y="334"/>
                    </a:lnTo>
                    <a:lnTo>
                      <a:pt x="127" y="0"/>
                    </a:lnTo>
                    <a:lnTo>
                      <a:pt x="348" y="0"/>
                    </a:lnTo>
                    <a:lnTo>
                      <a:pt x="348" y="334"/>
                    </a:lnTo>
                    <a:lnTo>
                      <a:pt x="561" y="334"/>
                    </a:lnTo>
                    <a:lnTo>
                      <a:pt x="561" y="504"/>
                    </a:lnTo>
                    <a:lnTo>
                      <a:pt x="348" y="504"/>
                    </a:lnTo>
                    <a:lnTo>
                      <a:pt x="348" y="1100"/>
                    </a:lnTo>
                    <a:lnTo>
                      <a:pt x="349" y="1116"/>
                    </a:lnTo>
                    <a:lnTo>
                      <a:pt x="350" y="1130"/>
                    </a:lnTo>
                    <a:lnTo>
                      <a:pt x="353" y="1144"/>
                    </a:lnTo>
                    <a:lnTo>
                      <a:pt x="356" y="1156"/>
                    </a:lnTo>
                    <a:lnTo>
                      <a:pt x="360" y="1168"/>
                    </a:lnTo>
                    <a:lnTo>
                      <a:pt x="365" y="1178"/>
                    </a:lnTo>
                    <a:lnTo>
                      <a:pt x="372" y="1188"/>
                    </a:lnTo>
                    <a:lnTo>
                      <a:pt x="379" y="1197"/>
                    </a:lnTo>
                    <a:lnTo>
                      <a:pt x="387" y="1204"/>
                    </a:lnTo>
                    <a:lnTo>
                      <a:pt x="395" y="1210"/>
                    </a:lnTo>
                    <a:lnTo>
                      <a:pt x="406" y="1216"/>
                    </a:lnTo>
                    <a:lnTo>
                      <a:pt x="416" y="1221"/>
                    </a:lnTo>
                    <a:lnTo>
                      <a:pt x="429" y="1224"/>
                    </a:lnTo>
                    <a:lnTo>
                      <a:pt x="441" y="1227"/>
                    </a:lnTo>
                    <a:lnTo>
                      <a:pt x="456" y="1228"/>
                    </a:lnTo>
                    <a:lnTo>
                      <a:pt x="470" y="1229"/>
                    </a:lnTo>
                    <a:lnTo>
                      <a:pt x="561" y="1229"/>
                    </a:lnTo>
                    <a:lnTo>
                      <a:pt x="561" y="1418"/>
                    </a:lnTo>
                    <a:lnTo>
                      <a:pt x="429" y="14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040" name="Freeform 33"/>
              <p:cNvSpPr>
                <a:spLocks noEditPoints="1"/>
              </p:cNvSpPr>
              <p:nvPr userDrawn="1"/>
            </p:nvSpPr>
            <p:spPr bwMode="auto">
              <a:xfrm>
                <a:off x="4632" y="4045"/>
                <a:ext cx="68" cy="87"/>
              </a:xfrm>
              <a:custGeom>
                <a:avLst/>
                <a:gdLst>
                  <a:gd name="T0" fmla="*/ 0 w 895"/>
                  <a:gd name="T1" fmla="*/ 0 h 1129"/>
                  <a:gd name="T2" fmla="*/ 0 w 895"/>
                  <a:gd name="T3" fmla="*/ 0 h 1129"/>
                  <a:gd name="T4" fmla="*/ 0 w 895"/>
                  <a:gd name="T5" fmla="*/ 0 h 1129"/>
                  <a:gd name="T6" fmla="*/ 0 w 895"/>
                  <a:gd name="T7" fmla="*/ 0 h 1129"/>
                  <a:gd name="T8" fmla="*/ 0 w 895"/>
                  <a:gd name="T9" fmla="*/ 0 h 1129"/>
                  <a:gd name="T10" fmla="*/ 0 w 895"/>
                  <a:gd name="T11" fmla="*/ 0 h 1129"/>
                  <a:gd name="T12" fmla="*/ 0 w 895"/>
                  <a:gd name="T13" fmla="*/ 0 h 1129"/>
                  <a:gd name="T14" fmla="*/ 0 w 895"/>
                  <a:gd name="T15" fmla="*/ 0 h 1129"/>
                  <a:gd name="T16" fmla="*/ 0 w 895"/>
                  <a:gd name="T17" fmla="*/ 0 h 1129"/>
                  <a:gd name="T18" fmla="*/ 0 w 895"/>
                  <a:gd name="T19" fmla="*/ 0 h 1129"/>
                  <a:gd name="T20" fmla="*/ 0 w 895"/>
                  <a:gd name="T21" fmla="*/ 0 h 1129"/>
                  <a:gd name="T22" fmla="*/ 0 w 895"/>
                  <a:gd name="T23" fmla="*/ 0 h 1129"/>
                  <a:gd name="T24" fmla="*/ 0 w 895"/>
                  <a:gd name="T25" fmla="*/ 0 h 1129"/>
                  <a:gd name="T26" fmla="*/ 0 w 895"/>
                  <a:gd name="T27" fmla="*/ 0 h 1129"/>
                  <a:gd name="T28" fmla="*/ 0 w 895"/>
                  <a:gd name="T29" fmla="*/ 0 h 1129"/>
                  <a:gd name="T30" fmla="*/ 0 w 895"/>
                  <a:gd name="T31" fmla="*/ 0 h 1129"/>
                  <a:gd name="T32" fmla="*/ 0 w 895"/>
                  <a:gd name="T33" fmla="*/ 0 h 1129"/>
                  <a:gd name="T34" fmla="*/ 0 w 895"/>
                  <a:gd name="T35" fmla="*/ 0 h 1129"/>
                  <a:gd name="T36" fmla="*/ 0 w 895"/>
                  <a:gd name="T37" fmla="*/ 0 h 1129"/>
                  <a:gd name="T38" fmla="*/ 0 w 895"/>
                  <a:gd name="T39" fmla="*/ 0 h 1129"/>
                  <a:gd name="T40" fmla="*/ 0 w 895"/>
                  <a:gd name="T41" fmla="*/ 0 h 1129"/>
                  <a:gd name="T42" fmla="*/ 0 w 895"/>
                  <a:gd name="T43" fmla="*/ 0 h 1129"/>
                  <a:gd name="T44" fmla="*/ 0 w 895"/>
                  <a:gd name="T45" fmla="*/ 0 h 1129"/>
                  <a:gd name="T46" fmla="*/ 0 w 895"/>
                  <a:gd name="T47" fmla="*/ 0 h 1129"/>
                  <a:gd name="T48" fmla="*/ 0 w 895"/>
                  <a:gd name="T49" fmla="*/ 0 h 1129"/>
                  <a:gd name="T50" fmla="*/ 0 w 895"/>
                  <a:gd name="T51" fmla="*/ 0 h 1129"/>
                  <a:gd name="T52" fmla="*/ 0 w 895"/>
                  <a:gd name="T53" fmla="*/ 0 h 1129"/>
                  <a:gd name="T54" fmla="*/ 0 w 895"/>
                  <a:gd name="T55" fmla="*/ 0 h 1129"/>
                  <a:gd name="T56" fmla="*/ 0 w 895"/>
                  <a:gd name="T57" fmla="*/ 0 h 1129"/>
                  <a:gd name="T58" fmla="*/ 0 w 895"/>
                  <a:gd name="T59" fmla="*/ 0 h 1129"/>
                  <a:gd name="T60" fmla="*/ 0 w 895"/>
                  <a:gd name="T61" fmla="*/ 0 h 1129"/>
                  <a:gd name="T62" fmla="*/ 0 w 895"/>
                  <a:gd name="T63" fmla="*/ 0 h 1129"/>
                  <a:gd name="T64" fmla="*/ 0 w 895"/>
                  <a:gd name="T65" fmla="*/ 0 h 1129"/>
                  <a:gd name="T66" fmla="*/ 0 w 895"/>
                  <a:gd name="T67" fmla="*/ 0 h 1129"/>
                  <a:gd name="T68" fmla="*/ 0 w 895"/>
                  <a:gd name="T69" fmla="*/ 0 h 1129"/>
                  <a:gd name="T70" fmla="*/ 0 w 895"/>
                  <a:gd name="T71" fmla="*/ 0 h 1129"/>
                  <a:gd name="T72" fmla="*/ 0 w 895"/>
                  <a:gd name="T73" fmla="*/ 0 h 1129"/>
                  <a:gd name="T74" fmla="*/ 0 w 895"/>
                  <a:gd name="T75" fmla="*/ 0 h 1129"/>
                  <a:gd name="T76" fmla="*/ 0 w 895"/>
                  <a:gd name="T77" fmla="*/ 0 h 1129"/>
                  <a:gd name="T78" fmla="*/ 0 w 895"/>
                  <a:gd name="T79" fmla="*/ 0 h 1129"/>
                  <a:gd name="T80" fmla="*/ 0 w 895"/>
                  <a:gd name="T81" fmla="*/ 0 h 1129"/>
                  <a:gd name="T82" fmla="*/ 0 w 895"/>
                  <a:gd name="T83" fmla="*/ 0 h 1129"/>
                  <a:gd name="T84" fmla="*/ 0 w 895"/>
                  <a:gd name="T85" fmla="*/ 0 h 1129"/>
                  <a:gd name="T86" fmla="*/ 0 w 895"/>
                  <a:gd name="T87" fmla="*/ 0 h 1129"/>
                  <a:gd name="T88" fmla="*/ 0 w 895"/>
                  <a:gd name="T89" fmla="*/ 0 h 1129"/>
                  <a:gd name="T90" fmla="*/ 0 w 895"/>
                  <a:gd name="T91" fmla="*/ 0 h 1129"/>
                  <a:gd name="T92" fmla="*/ 0 w 895"/>
                  <a:gd name="T93" fmla="*/ 0 h 1129"/>
                  <a:gd name="T94" fmla="*/ 0 w 895"/>
                  <a:gd name="T95" fmla="*/ 0 h 1129"/>
                  <a:gd name="T96" fmla="*/ 0 w 895"/>
                  <a:gd name="T97" fmla="*/ 0 h 1129"/>
                  <a:gd name="T98" fmla="*/ 0 w 895"/>
                  <a:gd name="T99" fmla="*/ 0 h 1129"/>
                  <a:gd name="T100" fmla="*/ 0 w 895"/>
                  <a:gd name="T101" fmla="*/ 0 h 1129"/>
                  <a:gd name="T102" fmla="*/ 0 w 895"/>
                  <a:gd name="T103" fmla="*/ 0 h 1129"/>
                  <a:gd name="T104" fmla="*/ 0 w 895"/>
                  <a:gd name="T105" fmla="*/ 0 h 1129"/>
                  <a:gd name="T106" fmla="*/ 0 w 895"/>
                  <a:gd name="T107" fmla="*/ 0 h 1129"/>
                  <a:gd name="T108" fmla="*/ 0 w 895"/>
                  <a:gd name="T109" fmla="*/ 0 h 1129"/>
                  <a:gd name="T110" fmla="*/ 0 w 895"/>
                  <a:gd name="T111" fmla="*/ 0 h 1129"/>
                  <a:gd name="T112" fmla="*/ 0 w 895"/>
                  <a:gd name="T113" fmla="*/ 0 h 1129"/>
                  <a:gd name="T114" fmla="*/ 0 w 895"/>
                  <a:gd name="T115" fmla="*/ 0 h 1129"/>
                  <a:gd name="T116" fmla="*/ 0 w 895"/>
                  <a:gd name="T117" fmla="*/ 0 h 1129"/>
                  <a:gd name="T118" fmla="*/ 0 w 895"/>
                  <a:gd name="T119" fmla="*/ 0 h 1129"/>
                  <a:gd name="T120" fmla="*/ 0 w 895"/>
                  <a:gd name="T121" fmla="*/ 0 h 112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895" h="1129">
                    <a:moveTo>
                      <a:pt x="677" y="1116"/>
                    </a:moveTo>
                    <a:lnTo>
                      <a:pt x="677" y="1016"/>
                    </a:lnTo>
                    <a:lnTo>
                      <a:pt x="661" y="1031"/>
                    </a:lnTo>
                    <a:lnTo>
                      <a:pt x="646" y="1044"/>
                    </a:lnTo>
                    <a:lnTo>
                      <a:pt x="630" y="1057"/>
                    </a:lnTo>
                    <a:lnTo>
                      <a:pt x="615" y="1068"/>
                    </a:lnTo>
                    <a:lnTo>
                      <a:pt x="599" y="1078"/>
                    </a:lnTo>
                    <a:lnTo>
                      <a:pt x="583" y="1088"/>
                    </a:lnTo>
                    <a:lnTo>
                      <a:pt x="567" y="1096"/>
                    </a:lnTo>
                    <a:lnTo>
                      <a:pt x="550" y="1103"/>
                    </a:lnTo>
                    <a:lnTo>
                      <a:pt x="534" y="1109"/>
                    </a:lnTo>
                    <a:lnTo>
                      <a:pt x="516" y="1115"/>
                    </a:lnTo>
                    <a:lnTo>
                      <a:pt x="496" y="1119"/>
                    </a:lnTo>
                    <a:lnTo>
                      <a:pt x="477" y="1122"/>
                    </a:lnTo>
                    <a:lnTo>
                      <a:pt x="455" y="1125"/>
                    </a:lnTo>
                    <a:lnTo>
                      <a:pt x="432" y="1127"/>
                    </a:lnTo>
                    <a:lnTo>
                      <a:pt x="408" y="1128"/>
                    </a:lnTo>
                    <a:lnTo>
                      <a:pt x="383" y="1129"/>
                    </a:lnTo>
                    <a:lnTo>
                      <a:pt x="359" y="1128"/>
                    </a:lnTo>
                    <a:lnTo>
                      <a:pt x="335" y="1127"/>
                    </a:lnTo>
                    <a:lnTo>
                      <a:pt x="314" y="1125"/>
                    </a:lnTo>
                    <a:lnTo>
                      <a:pt x="291" y="1123"/>
                    </a:lnTo>
                    <a:lnTo>
                      <a:pt x="270" y="1119"/>
                    </a:lnTo>
                    <a:lnTo>
                      <a:pt x="250" y="1115"/>
                    </a:lnTo>
                    <a:lnTo>
                      <a:pt x="231" y="1110"/>
                    </a:lnTo>
                    <a:lnTo>
                      <a:pt x="211" y="1104"/>
                    </a:lnTo>
                    <a:lnTo>
                      <a:pt x="193" y="1097"/>
                    </a:lnTo>
                    <a:lnTo>
                      <a:pt x="176" y="1090"/>
                    </a:lnTo>
                    <a:lnTo>
                      <a:pt x="159" y="1082"/>
                    </a:lnTo>
                    <a:lnTo>
                      <a:pt x="143" y="1072"/>
                    </a:lnTo>
                    <a:lnTo>
                      <a:pt x="128" y="1063"/>
                    </a:lnTo>
                    <a:lnTo>
                      <a:pt x="114" y="1053"/>
                    </a:lnTo>
                    <a:lnTo>
                      <a:pt x="100" y="1041"/>
                    </a:lnTo>
                    <a:lnTo>
                      <a:pt x="87" y="1029"/>
                    </a:lnTo>
                    <a:lnTo>
                      <a:pt x="77" y="1017"/>
                    </a:lnTo>
                    <a:lnTo>
                      <a:pt x="67" y="1005"/>
                    </a:lnTo>
                    <a:lnTo>
                      <a:pt x="58" y="992"/>
                    </a:lnTo>
                    <a:lnTo>
                      <a:pt x="49" y="980"/>
                    </a:lnTo>
                    <a:lnTo>
                      <a:pt x="42" y="966"/>
                    </a:lnTo>
                    <a:lnTo>
                      <a:pt x="34" y="953"/>
                    </a:lnTo>
                    <a:lnTo>
                      <a:pt x="28" y="938"/>
                    </a:lnTo>
                    <a:lnTo>
                      <a:pt x="22" y="924"/>
                    </a:lnTo>
                    <a:lnTo>
                      <a:pt x="17" y="909"/>
                    </a:lnTo>
                    <a:lnTo>
                      <a:pt x="13" y="894"/>
                    </a:lnTo>
                    <a:lnTo>
                      <a:pt x="9" y="877"/>
                    </a:lnTo>
                    <a:lnTo>
                      <a:pt x="5" y="861"/>
                    </a:lnTo>
                    <a:lnTo>
                      <a:pt x="3" y="845"/>
                    </a:lnTo>
                    <a:lnTo>
                      <a:pt x="2" y="827"/>
                    </a:lnTo>
                    <a:lnTo>
                      <a:pt x="1" y="810"/>
                    </a:lnTo>
                    <a:lnTo>
                      <a:pt x="0" y="792"/>
                    </a:lnTo>
                    <a:lnTo>
                      <a:pt x="1" y="774"/>
                    </a:lnTo>
                    <a:lnTo>
                      <a:pt x="2" y="757"/>
                    </a:lnTo>
                    <a:lnTo>
                      <a:pt x="4" y="740"/>
                    </a:lnTo>
                    <a:lnTo>
                      <a:pt x="6" y="723"/>
                    </a:lnTo>
                    <a:lnTo>
                      <a:pt x="10" y="708"/>
                    </a:lnTo>
                    <a:lnTo>
                      <a:pt x="14" y="692"/>
                    </a:lnTo>
                    <a:lnTo>
                      <a:pt x="19" y="677"/>
                    </a:lnTo>
                    <a:lnTo>
                      <a:pt x="25" y="662"/>
                    </a:lnTo>
                    <a:lnTo>
                      <a:pt x="31" y="648"/>
                    </a:lnTo>
                    <a:lnTo>
                      <a:pt x="39" y="634"/>
                    </a:lnTo>
                    <a:lnTo>
                      <a:pt x="47" y="621"/>
                    </a:lnTo>
                    <a:lnTo>
                      <a:pt x="55" y="608"/>
                    </a:lnTo>
                    <a:lnTo>
                      <a:pt x="65" y="596"/>
                    </a:lnTo>
                    <a:lnTo>
                      <a:pt x="75" y="583"/>
                    </a:lnTo>
                    <a:lnTo>
                      <a:pt x="86" y="572"/>
                    </a:lnTo>
                    <a:lnTo>
                      <a:pt x="99" y="561"/>
                    </a:lnTo>
                    <a:lnTo>
                      <a:pt x="111" y="551"/>
                    </a:lnTo>
                    <a:lnTo>
                      <a:pt x="124" y="541"/>
                    </a:lnTo>
                    <a:lnTo>
                      <a:pt x="138" y="531"/>
                    </a:lnTo>
                    <a:lnTo>
                      <a:pt x="153" y="523"/>
                    </a:lnTo>
                    <a:lnTo>
                      <a:pt x="168" y="515"/>
                    </a:lnTo>
                    <a:lnTo>
                      <a:pt x="184" y="509"/>
                    </a:lnTo>
                    <a:lnTo>
                      <a:pt x="201" y="501"/>
                    </a:lnTo>
                    <a:lnTo>
                      <a:pt x="218" y="496"/>
                    </a:lnTo>
                    <a:lnTo>
                      <a:pt x="236" y="491"/>
                    </a:lnTo>
                    <a:lnTo>
                      <a:pt x="254" y="487"/>
                    </a:lnTo>
                    <a:lnTo>
                      <a:pt x="274" y="483"/>
                    </a:lnTo>
                    <a:lnTo>
                      <a:pt x="294" y="479"/>
                    </a:lnTo>
                    <a:lnTo>
                      <a:pt x="315" y="477"/>
                    </a:lnTo>
                    <a:lnTo>
                      <a:pt x="336" y="475"/>
                    </a:lnTo>
                    <a:lnTo>
                      <a:pt x="358" y="474"/>
                    </a:lnTo>
                    <a:lnTo>
                      <a:pt x="381" y="474"/>
                    </a:lnTo>
                    <a:lnTo>
                      <a:pt x="673" y="474"/>
                    </a:lnTo>
                    <a:lnTo>
                      <a:pt x="673" y="395"/>
                    </a:lnTo>
                    <a:lnTo>
                      <a:pt x="672" y="370"/>
                    </a:lnTo>
                    <a:lnTo>
                      <a:pt x="668" y="346"/>
                    </a:lnTo>
                    <a:lnTo>
                      <a:pt x="664" y="324"/>
                    </a:lnTo>
                    <a:lnTo>
                      <a:pt x="658" y="303"/>
                    </a:lnTo>
                    <a:lnTo>
                      <a:pt x="650" y="284"/>
                    </a:lnTo>
                    <a:lnTo>
                      <a:pt x="640" y="268"/>
                    </a:lnTo>
                    <a:lnTo>
                      <a:pt x="634" y="260"/>
                    </a:lnTo>
                    <a:lnTo>
                      <a:pt x="628" y="252"/>
                    </a:lnTo>
                    <a:lnTo>
                      <a:pt x="622" y="246"/>
                    </a:lnTo>
                    <a:lnTo>
                      <a:pt x="615" y="240"/>
                    </a:lnTo>
                    <a:lnTo>
                      <a:pt x="607" y="233"/>
                    </a:lnTo>
                    <a:lnTo>
                      <a:pt x="599" y="227"/>
                    </a:lnTo>
                    <a:lnTo>
                      <a:pt x="581" y="217"/>
                    </a:lnTo>
                    <a:lnTo>
                      <a:pt x="562" y="208"/>
                    </a:lnTo>
                    <a:lnTo>
                      <a:pt x="540" y="201"/>
                    </a:lnTo>
                    <a:lnTo>
                      <a:pt x="516" y="196"/>
                    </a:lnTo>
                    <a:lnTo>
                      <a:pt x="490" y="192"/>
                    </a:lnTo>
                    <a:lnTo>
                      <a:pt x="462" y="190"/>
                    </a:lnTo>
                    <a:lnTo>
                      <a:pt x="431" y="189"/>
                    </a:lnTo>
                    <a:lnTo>
                      <a:pt x="409" y="190"/>
                    </a:lnTo>
                    <a:lnTo>
                      <a:pt x="388" y="191"/>
                    </a:lnTo>
                    <a:lnTo>
                      <a:pt x="368" y="193"/>
                    </a:lnTo>
                    <a:lnTo>
                      <a:pt x="350" y="195"/>
                    </a:lnTo>
                    <a:lnTo>
                      <a:pt x="332" y="198"/>
                    </a:lnTo>
                    <a:lnTo>
                      <a:pt x="316" y="202"/>
                    </a:lnTo>
                    <a:lnTo>
                      <a:pt x="301" y="207"/>
                    </a:lnTo>
                    <a:lnTo>
                      <a:pt x="288" y="213"/>
                    </a:lnTo>
                    <a:lnTo>
                      <a:pt x="274" y="220"/>
                    </a:lnTo>
                    <a:lnTo>
                      <a:pt x="262" y="227"/>
                    </a:lnTo>
                    <a:lnTo>
                      <a:pt x="249" y="235"/>
                    </a:lnTo>
                    <a:lnTo>
                      <a:pt x="237" y="246"/>
                    </a:lnTo>
                    <a:lnTo>
                      <a:pt x="224" y="256"/>
                    </a:lnTo>
                    <a:lnTo>
                      <a:pt x="213" y="269"/>
                    </a:lnTo>
                    <a:lnTo>
                      <a:pt x="202" y="281"/>
                    </a:lnTo>
                    <a:lnTo>
                      <a:pt x="190" y="296"/>
                    </a:lnTo>
                    <a:lnTo>
                      <a:pt x="44" y="159"/>
                    </a:lnTo>
                    <a:lnTo>
                      <a:pt x="64" y="137"/>
                    </a:lnTo>
                    <a:lnTo>
                      <a:pt x="83" y="117"/>
                    </a:lnTo>
                    <a:lnTo>
                      <a:pt x="103" y="99"/>
                    </a:lnTo>
                    <a:lnTo>
                      <a:pt x="124" y="83"/>
                    </a:lnTo>
                    <a:lnTo>
                      <a:pt x="144" y="68"/>
                    </a:lnTo>
                    <a:lnTo>
                      <a:pt x="165" y="56"/>
                    </a:lnTo>
                    <a:lnTo>
                      <a:pt x="187" y="44"/>
                    </a:lnTo>
                    <a:lnTo>
                      <a:pt x="209" y="35"/>
                    </a:lnTo>
                    <a:lnTo>
                      <a:pt x="233" y="27"/>
                    </a:lnTo>
                    <a:lnTo>
                      <a:pt x="257" y="20"/>
                    </a:lnTo>
                    <a:lnTo>
                      <a:pt x="284" y="13"/>
                    </a:lnTo>
                    <a:lnTo>
                      <a:pt x="312" y="8"/>
                    </a:lnTo>
                    <a:lnTo>
                      <a:pt x="341" y="5"/>
                    </a:lnTo>
                    <a:lnTo>
                      <a:pt x="373" y="2"/>
                    </a:lnTo>
                    <a:lnTo>
                      <a:pt x="405" y="1"/>
                    </a:lnTo>
                    <a:lnTo>
                      <a:pt x="440" y="0"/>
                    </a:lnTo>
                    <a:lnTo>
                      <a:pt x="467" y="0"/>
                    </a:lnTo>
                    <a:lnTo>
                      <a:pt x="495" y="1"/>
                    </a:lnTo>
                    <a:lnTo>
                      <a:pt x="521" y="3"/>
                    </a:lnTo>
                    <a:lnTo>
                      <a:pt x="546" y="6"/>
                    </a:lnTo>
                    <a:lnTo>
                      <a:pt x="571" y="9"/>
                    </a:lnTo>
                    <a:lnTo>
                      <a:pt x="594" y="13"/>
                    </a:lnTo>
                    <a:lnTo>
                      <a:pt x="617" y="17"/>
                    </a:lnTo>
                    <a:lnTo>
                      <a:pt x="638" y="24"/>
                    </a:lnTo>
                    <a:lnTo>
                      <a:pt x="659" y="30"/>
                    </a:lnTo>
                    <a:lnTo>
                      <a:pt x="680" y="37"/>
                    </a:lnTo>
                    <a:lnTo>
                      <a:pt x="699" y="44"/>
                    </a:lnTo>
                    <a:lnTo>
                      <a:pt x="716" y="53"/>
                    </a:lnTo>
                    <a:lnTo>
                      <a:pt x="734" y="62"/>
                    </a:lnTo>
                    <a:lnTo>
                      <a:pt x="750" y="72"/>
                    </a:lnTo>
                    <a:lnTo>
                      <a:pt x="766" y="83"/>
                    </a:lnTo>
                    <a:lnTo>
                      <a:pt x="781" y="94"/>
                    </a:lnTo>
                    <a:lnTo>
                      <a:pt x="794" y="107"/>
                    </a:lnTo>
                    <a:lnTo>
                      <a:pt x="808" y="119"/>
                    </a:lnTo>
                    <a:lnTo>
                      <a:pt x="819" y="134"/>
                    </a:lnTo>
                    <a:lnTo>
                      <a:pt x="830" y="147"/>
                    </a:lnTo>
                    <a:lnTo>
                      <a:pt x="841" y="163"/>
                    </a:lnTo>
                    <a:lnTo>
                      <a:pt x="850" y="178"/>
                    </a:lnTo>
                    <a:lnTo>
                      <a:pt x="858" y="195"/>
                    </a:lnTo>
                    <a:lnTo>
                      <a:pt x="866" y="213"/>
                    </a:lnTo>
                    <a:lnTo>
                      <a:pt x="873" y="231"/>
                    </a:lnTo>
                    <a:lnTo>
                      <a:pt x="878" y="250"/>
                    </a:lnTo>
                    <a:lnTo>
                      <a:pt x="883" y="270"/>
                    </a:lnTo>
                    <a:lnTo>
                      <a:pt x="887" y="289"/>
                    </a:lnTo>
                    <a:lnTo>
                      <a:pt x="891" y="310"/>
                    </a:lnTo>
                    <a:lnTo>
                      <a:pt x="893" y="332"/>
                    </a:lnTo>
                    <a:lnTo>
                      <a:pt x="894" y="355"/>
                    </a:lnTo>
                    <a:lnTo>
                      <a:pt x="895" y="379"/>
                    </a:lnTo>
                    <a:lnTo>
                      <a:pt x="895" y="1116"/>
                    </a:lnTo>
                    <a:lnTo>
                      <a:pt x="677" y="1116"/>
                    </a:lnTo>
                    <a:close/>
                    <a:moveTo>
                      <a:pt x="673" y="629"/>
                    </a:moveTo>
                    <a:lnTo>
                      <a:pt x="413" y="629"/>
                    </a:lnTo>
                    <a:lnTo>
                      <a:pt x="389" y="629"/>
                    </a:lnTo>
                    <a:lnTo>
                      <a:pt x="368" y="631"/>
                    </a:lnTo>
                    <a:lnTo>
                      <a:pt x="347" y="634"/>
                    </a:lnTo>
                    <a:lnTo>
                      <a:pt x="327" y="638"/>
                    </a:lnTo>
                    <a:lnTo>
                      <a:pt x="309" y="645"/>
                    </a:lnTo>
                    <a:lnTo>
                      <a:pt x="293" y="651"/>
                    </a:lnTo>
                    <a:lnTo>
                      <a:pt x="278" y="659"/>
                    </a:lnTo>
                    <a:lnTo>
                      <a:pt x="265" y="668"/>
                    </a:lnTo>
                    <a:lnTo>
                      <a:pt x="253" y="679"/>
                    </a:lnTo>
                    <a:lnTo>
                      <a:pt x="243" y="690"/>
                    </a:lnTo>
                    <a:lnTo>
                      <a:pt x="235" y="704"/>
                    </a:lnTo>
                    <a:lnTo>
                      <a:pt x="229" y="718"/>
                    </a:lnTo>
                    <a:lnTo>
                      <a:pt x="222" y="734"/>
                    </a:lnTo>
                    <a:lnTo>
                      <a:pt x="219" y="750"/>
                    </a:lnTo>
                    <a:lnTo>
                      <a:pt x="216" y="768"/>
                    </a:lnTo>
                    <a:lnTo>
                      <a:pt x="216" y="788"/>
                    </a:lnTo>
                    <a:lnTo>
                      <a:pt x="216" y="806"/>
                    </a:lnTo>
                    <a:lnTo>
                      <a:pt x="219" y="824"/>
                    </a:lnTo>
                    <a:lnTo>
                      <a:pt x="223" y="841"/>
                    </a:lnTo>
                    <a:lnTo>
                      <a:pt x="229" y="856"/>
                    </a:lnTo>
                    <a:lnTo>
                      <a:pt x="236" y="870"/>
                    </a:lnTo>
                    <a:lnTo>
                      <a:pt x="244" y="883"/>
                    </a:lnTo>
                    <a:lnTo>
                      <a:pt x="254" y="895"/>
                    </a:lnTo>
                    <a:lnTo>
                      <a:pt x="266" y="905"/>
                    </a:lnTo>
                    <a:lnTo>
                      <a:pt x="279" y="914"/>
                    </a:lnTo>
                    <a:lnTo>
                      <a:pt x="295" y="922"/>
                    </a:lnTo>
                    <a:lnTo>
                      <a:pt x="312" y="929"/>
                    </a:lnTo>
                    <a:lnTo>
                      <a:pt x="329" y="934"/>
                    </a:lnTo>
                    <a:lnTo>
                      <a:pt x="349" y="938"/>
                    </a:lnTo>
                    <a:lnTo>
                      <a:pt x="371" y="941"/>
                    </a:lnTo>
                    <a:lnTo>
                      <a:pt x="394" y="944"/>
                    </a:lnTo>
                    <a:lnTo>
                      <a:pt x="418" y="945"/>
                    </a:lnTo>
                    <a:lnTo>
                      <a:pt x="453" y="944"/>
                    </a:lnTo>
                    <a:lnTo>
                      <a:pt x="484" y="941"/>
                    </a:lnTo>
                    <a:lnTo>
                      <a:pt x="512" y="937"/>
                    </a:lnTo>
                    <a:lnTo>
                      <a:pt x="537" y="932"/>
                    </a:lnTo>
                    <a:lnTo>
                      <a:pt x="548" y="929"/>
                    </a:lnTo>
                    <a:lnTo>
                      <a:pt x="560" y="925"/>
                    </a:lnTo>
                    <a:lnTo>
                      <a:pt x="571" y="920"/>
                    </a:lnTo>
                    <a:lnTo>
                      <a:pt x="582" y="913"/>
                    </a:lnTo>
                    <a:lnTo>
                      <a:pt x="593" y="906"/>
                    </a:lnTo>
                    <a:lnTo>
                      <a:pt x="603" y="899"/>
                    </a:lnTo>
                    <a:lnTo>
                      <a:pt x="615" y="891"/>
                    </a:lnTo>
                    <a:lnTo>
                      <a:pt x="625" y="881"/>
                    </a:lnTo>
                    <a:lnTo>
                      <a:pt x="630" y="875"/>
                    </a:lnTo>
                    <a:lnTo>
                      <a:pt x="635" y="868"/>
                    </a:lnTo>
                    <a:lnTo>
                      <a:pt x="646" y="853"/>
                    </a:lnTo>
                    <a:lnTo>
                      <a:pt x="654" y="836"/>
                    </a:lnTo>
                    <a:lnTo>
                      <a:pt x="660" y="816"/>
                    </a:lnTo>
                    <a:lnTo>
                      <a:pt x="665" y="795"/>
                    </a:lnTo>
                    <a:lnTo>
                      <a:pt x="670" y="771"/>
                    </a:lnTo>
                    <a:lnTo>
                      <a:pt x="672" y="745"/>
                    </a:lnTo>
                    <a:lnTo>
                      <a:pt x="673" y="718"/>
                    </a:lnTo>
                    <a:lnTo>
                      <a:pt x="673" y="62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041" name="Freeform 34"/>
              <p:cNvSpPr>
                <a:spLocks/>
              </p:cNvSpPr>
              <p:nvPr userDrawn="1"/>
            </p:nvSpPr>
            <p:spPr bwMode="auto">
              <a:xfrm>
                <a:off x="4719" y="4022"/>
                <a:ext cx="43" cy="109"/>
              </a:xfrm>
              <a:custGeom>
                <a:avLst/>
                <a:gdLst>
                  <a:gd name="T0" fmla="*/ 0 w 562"/>
                  <a:gd name="T1" fmla="*/ 0 h 1418"/>
                  <a:gd name="T2" fmla="*/ 0 w 562"/>
                  <a:gd name="T3" fmla="*/ 0 h 1418"/>
                  <a:gd name="T4" fmla="*/ 0 w 562"/>
                  <a:gd name="T5" fmla="*/ 0 h 1418"/>
                  <a:gd name="T6" fmla="*/ 0 w 562"/>
                  <a:gd name="T7" fmla="*/ 0 h 1418"/>
                  <a:gd name="T8" fmla="*/ 0 w 562"/>
                  <a:gd name="T9" fmla="*/ 0 h 1418"/>
                  <a:gd name="T10" fmla="*/ 0 w 562"/>
                  <a:gd name="T11" fmla="*/ 0 h 1418"/>
                  <a:gd name="T12" fmla="*/ 0 w 562"/>
                  <a:gd name="T13" fmla="*/ 0 h 1418"/>
                  <a:gd name="T14" fmla="*/ 0 w 562"/>
                  <a:gd name="T15" fmla="*/ 0 h 1418"/>
                  <a:gd name="T16" fmla="*/ 0 w 562"/>
                  <a:gd name="T17" fmla="*/ 0 h 1418"/>
                  <a:gd name="T18" fmla="*/ 0 w 562"/>
                  <a:gd name="T19" fmla="*/ 0 h 1418"/>
                  <a:gd name="T20" fmla="*/ 0 w 562"/>
                  <a:gd name="T21" fmla="*/ 0 h 1418"/>
                  <a:gd name="T22" fmla="*/ 0 w 562"/>
                  <a:gd name="T23" fmla="*/ 0 h 1418"/>
                  <a:gd name="T24" fmla="*/ 0 w 562"/>
                  <a:gd name="T25" fmla="*/ 0 h 1418"/>
                  <a:gd name="T26" fmla="*/ 0 w 562"/>
                  <a:gd name="T27" fmla="*/ 0 h 1418"/>
                  <a:gd name="T28" fmla="*/ 0 w 562"/>
                  <a:gd name="T29" fmla="*/ 0 h 1418"/>
                  <a:gd name="T30" fmla="*/ 0 w 562"/>
                  <a:gd name="T31" fmla="*/ 0 h 1418"/>
                  <a:gd name="T32" fmla="*/ 0 w 562"/>
                  <a:gd name="T33" fmla="*/ 0 h 1418"/>
                  <a:gd name="T34" fmla="*/ 0 w 562"/>
                  <a:gd name="T35" fmla="*/ 0 h 1418"/>
                  <a:gd name="T36" fmla="*/ 0 w 562"/>
                  <a:gd name="T37" fmla="*/ 0 h 1418"/>
                  <a:gd name="T38" fmla="*/ 0 w 562"/>
                  <a:gd name="T39" fmla="*/ 0 h 1418"/>
                  <a:gd name="T40" fmla="*/ 0 w 562"/>
                  <a:gd name="T41" fmla="*/ 0 h 1418"/>
                  <a:gd name="T42" fmla="*/ 0 w 562"/>
                  <a:gd name="T43" fmla="*/ 0 h 1418"/>
                  <a:gd name="T44" fmla="*/ 0 w 562"/>
                  <a:gd name="T45" fmla="*/ 0 h 1418"/>
                  <a:gd name="T46" fmla="*/ 0 w 562"/>
                  <a:gd name="T47" fmla="*/ 0 h 1418"/>
                  <a:gd name="T48" fmla="*/ 0 w 562"/>
                  <a:gd name="T49" fmla="*/ 0 h 1418"/>
                  <a:gd name="T50" fmla="*/ 0 w 562"/>
                  <a:gd name="T51" fmla="*/ 0 h 1418"/>
                  <a:gd name="T52" fmla="*/ 0 w 562"/>
                  <a:gd name="T53" fmla="*/ 0 h 1418"/>
                  <a:gd name="T54" fmla="*/ 0 w 562"/>
                  <a:gd name="T55" fmla="*/ 0 h 1418"/>
                  <a:gd name="T56" fmla="*/ 0 w 562"/>
                  <a:gd name="T57" fmla="*/ 0 h 1418"/>
                  <a:gd name="T58" fmla="*/ 0 w 562"/>
                  <a:gd name="T59" fmla="*/ 0 h 1418"/>
                  <a:gd name="T60" fmla="*/ 0 w 562"/>
                  <a:gd name="T61" fmla="*/ 0 h 1418"/>
                  <a:gd name="T62" fmla="*/ 0 w 562"/>
                  <a:gd name="T63" fmla="*/ 0 h 1418"/>
                  <a:gd name="T64" fmla="*/ 0 w 562"/>
                  <a:gd name="T65" fmla="*/ 0 h 141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562" h="1418">
                    <a:moveTo>
                      <a:pt x="429" y="1418"/>
                    </a:moveTo>
                    <a:lnTo>
                      <a:pt x="429" y="1418"/>
                    </a:lnTo>
                    <a:lnTo>
                      <a:pt x="411" y="1418"/>
                    </a:lnTo>
                    <a:lnTo>
                      <a:pt x="394" y="1417"/>
                    </a:lnTo>
                    <a:lnTo>
                      <a:pt x="377" y="1415"/>
                    </a:lnTo>
                    <a:lnTo>
                      <a:pt x="360" y="1413"/>
                    </a:lnTo>
                    <a:lnTo>
                      <a:pt x="345" y="1410"/>
                    </a:lnTo>
                    <a:lnTo>
                      <a:pt x="329" y="1405"/>
                    </a:lnTo>
                    <a:lnTo>
                      <a:pt x="315" y="1401"/>
                    </a:lnTo>
                    <a:lnTo>
                      <a:pt x="300" y="1396"/>
                    </a:lnTo>
                    <a:lnTo>
                      <a:pt x="287" y="1390"/>
                    </a:lnTo>
                    <a:lnTo>
                      <a:pt x="273" y="1384"/>
                    </a:lnTo>
                    <a:lnTo>
                      <a:pt x="261" y="1375"/>
                    </a:lnTo>
                    <a:lnTo>
                      <a:pt x="248" y="1368"/>
                    </a:lnTo>
                    <a:lnTo>
                      <a:pt x="237" y="1359"/>
                    </a:lnTo>
                    <a:lnTo>
                      <a:pt x="226" y="1349"/>
                    </a:lnTo>
                    <a:lnTo>
                      <a:pt x="215" y="1340"/>
                    </a:lnTo>
                    <a:lnTo>
                      <a:pt x="205" y="1329"/>
                    </a:lnTo>
                    <a:lnTo>
                      <a:pt x="196" y="1317"/>
                    </a:lnTo>
                    <a:lnTo>
                      <a:pt x="186" y="1306"/>
                    </a:lnTo>
                    <a:lnTo>
                      <a:pt x="179" y="1294"/>
                    </a:lnTo>
                    <a:lnTo>
                      <a:pt x="171" y="1282"/>
                    </a:lnTo>
                    <a:lnTo>
                      <a:pt x="163" y="1269"/>
                    </a:lnTo>
                    <a:lnTo>
                      <a:pt x="157" y="1256"/>
                    </a:lnTo>
                    <a:lnTo>
                      <a:pt x="152" y="1243"/>
                    </a:lnTo>
                    <a:lnTo>
                      <a:pt x="147" y="1230"/>
                    </a:lnTo>
                    <a:lnTo>
                      <a:pt x="142" y="1216"/>
                    </a:lnTo>
                    <a:lnTo>
                      <a:pt x="137" y="1202"/>
                    </a:lnTo>
                    <a:lnTo>
                      <a:pt x="134" y="1187"/>
                    </a:lnTo>
                    <a:lnTo>
                      <a:pt x="131" y="1173"/>
                    </a:lnTo>
                    <a:lnTo>
                      <a:pt x="129" y="1158"/>
                    </a:lnTo>
                    <a:lnTo>
                      <a:pt x="128" y="1143"/>
                    </a:lnTo>
                    <a:lnTo>
                      <a:pt x="127" y="1127"/>
                    </a:lnTo>
                    <a:lnTo>
                      <a:pt x="127" y="1112"/>
                    </a:lnTo>
                    <a:lnTo>
                      <a:pt x="127" y="504"/>
                    </a:lnTo>
                    <a:lnTo>
                      <a:pt x="0" y="504"/>
                    </a:lnTo>
                    <a:lnTo>
                      <a:pt x="0" y="334"/>
                    </a:lnTo>
                    <a:lnTo>
                      <a:pt x="127" y="334"/>
                    </a:lnTo>
                    <a:lnTo>
                      <a:pt x="127" y="0"/>
                    </a:lnTo>
                    <a:lnTo>
                      <a:pt x="348" y="0"/>
                    </a:lnTo>
                    <a:lnTo>
                      <a:pt x="348" y="334"/>
                    </a:lnTo>
                    <a:lnTo>
                      <a:pt x="562" y="334"/>
                    </a:lnTo>
                    <a:lnTo>
                      <a:pt x="562" y="504"/>
                    </a:lnTo>
                    <a:lnTo>
                      <a:pt x="348" y="504"/>
                    </a:lnTo>
                    <a:lnTo>
                      <a:pt x="348" y="1100"/>
                    </a:lnTo>
                    <a:lnTo>
                      <a:pt x="349" y="1116"/>
                    </a:lnTo>
                    <a:lnTo>
                      <a:pt x="350" y="1130"/>
                    </a:lnTo>
                    <a:lnTo>
                      <a:pt x="353" y="1144"/>
                    </a:lnTo>
                    <a:lnTo>
                      <a:pt x="356" y="1156"/>
                    </a:lnTo>
                    <a:lnTo>
                      <a:pt x="360" y="1168"/>
                    </a:lnTo>
                    <a:lnTo>
                      <a:pt x="366" y="1178"/>
                    </a:lnTo>
                    <a:lnTo>
                      <a:pt x="372" y="1188"/>
                    </a:lnTo>
                    <a:lnTo>
                      <a:pt x="379" y="1197"/>
                    </a:lnTo>
                    <a:lnTo>
                      <a:pt x="387" y="1204"/>
                    </a:lnTo>
                    <a:lnTo>
                      <a:pt x="396" y="1210"/>
                    </a:lnTo>
                    <a:lnTo>
                      <a:pt x="406" y="1216"/>
                    </a:lnTo>
                    <a:lnTo>
                      <a:pt x="417" y="1221"/>
                    </a:lnTo>
                    <a:lnTo>
                      <a:pt x="429" y="1224"/>
                    </a:lnTo>
                    <a:lnTo>
                      <a:pt x="441" y="1227"/>
                    </a:lnTo>
                    <a:lnTo>
                      <a:pt x="456" y="1228"/>
                    </a:lnTo>
                    <a:lnTo>
                      <a:pt x="470" y="1229"/>
                    </a:lnTo>
                    <a:lnTo>
                      <a:pt x="562" y="1229"/>
                    </a:lnTo>
                    <a:lnTo>
                      <a:pt x="562" y="1418"/>
                    </a:lnTo>
                    <a:lnTo>
                      <a:pt x="429" y="14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042" name="Freeform 35"/>
              <p:cNvSpPr>
                <a:spLocks noEditPoints="1"/>
              </p:cNvSpPr>
              <p:nvPr userDrawn="1"/>
            </p:nvSpPr>
            <p:spPr bwMode="auto">
              <a:xfrm>
                <a:off x="4779" y="4045"/>
                <a:ext cx="72" cy="87"/>
              </a:xfrm>
              <a:custGeom>
                <a:avLst/>
                <a:gdLst>
                  <a:gd name="T0" fmla="*/ 0 w 936"/>
                  <a:gd name="T1" fmla="*/ 0 h 1129"/>
                  <a:gd name="T2" fmla="*/ 0 w 936"/>
                  <a:gd name="T3" fmla="*/ 0 h 1129"/>
                  <a:gd name="T4" fmla="*/ 0 w 936"/>
                  <a:gd name="T5" fmla="*/ 0 h 1129"/>
                  <a:gd name="T6" fmla="*/ 0 w 936"/>
                  <a:gd name="T7" fmla="*/ 0 h 1129"/>
                  <a:gd name="T8" fmla="*/ 0 w 936"/>
                  <a:gd name="T9" fmla="*/ 0 h 1129"/>
                  <a:gd name="T10" fmla="*/ 0 w 936"/>
                  <a:gd name="T11" fmla="*/ 0 h 1129"/>
                  <a:gd name="T12" fmla="*/ 0 w 936"/>
                  <a:gd name="T13" fmla="*/ 0 h 1129"/>
                  <a:gd name="T14" fmla="*/ 0 w 936"/>
                  <a:gd name="T15" fmla="*/ 0 h 1129"/>
                  <a:gd name="T16" fmla="*/ 0 w 936"/>
                  <a:gd name="T17" fmla="*/ 0 h 1129"/>
                  <a:gd name="T18" fmla="*/ 0 w 936"/>
                  <a:gd name="T19" fmla="*/ 0 h 1129"/>
                  <a:gd name="T20" fmla="*/ 0 w 936"/>
                  <a:gd name="T21" fmla="*/ 0 h 1129"/>
                  <a:gd name="T22" fmla="*/ 0 w 936"/>
                  <a:gd name="T23" fmla="*/ 0 h 1129"/>
                  <a:gd name="T24" fmla="*/ 0 w 936"/>
                  <a:gd name="T25" fmla="*/ 0 h 1129"/>
                  <a:gd name="T26" fmla="*/ 0 w 936"/>
                  <a:gd name="T27" fmla="*/ 0 h 1129"/>
                  <a:gd name="T28" fmla="*/ 0 w 936"/>
                  <a:gd name="T29" fmla="*/ 0 h 1129"/>
                  <a:gd name="T30" fmla="*/ 0 w 936"/>
                  <a:gd name="T31" fmla="*/ 0 h 1129"/>
                  <a:gd name="T32" fmla="*/ 0 w 936"/>
                  <a:gd name="T33" fmla="*/ 0 h 1129"/>
                  <a:gd name="T34" fmla="*/ 0 w 936"/>
                  <a:gd name="T35" fmla="*/ 0 h 1129"/>
                  <a:gd name="T36" fmla="*/ 0 w 936"/>
                  <a:gd name="T37" fmla="*/ 0 h 1129"/>
                  <a:gd name="T38" fmla="*/ 0 w 936"/>
                  <a:gd name="T39" fmla="*/ 0 h 1129"/>
                  <a:gd name="T40" fmla="*/ 0 w 936"/>
                  <a:gd name="T41" fmla="*/ 0 h 1129"/>
                  <a:gd name="T42" fmla="*/ 0 w 936"/>
                  <a:gd name="T43" fmla="*/ 0 h 1129"/>
                  <a:gd name="T44" fmla="*/ 0 w 936"/>
                  <a:gd name="T45" fmla="*/ 0 h 1129"/>
                  <a:gd name="T46" fmla="*/ 0 w 936"/>
                  <a:gd name="T47" fmla="*/ 0 h 1129"/>
                  <a:gd name="T48" fmla="*/ 0 w 936"/>
                  <a:gd name="T49" fmla="*/ 0 h 1129"/>
                  <a:gd name="T50" fmla="*/ 0 w 936"/>
                  <a:gd name="T51" fmla="*/ 0 h 1129"/>
                  <a:gd name="T52" fmla="*/ 0 w 936"/>
                  <a:gd name="T53" fmla="*/ 0 h 1129"/>
                  <a:gd name="T54" fmla="*/ 0 w 936"/>
                  <a:gd name="T55" fmla="*/ 0 h 1129"/>
                  <a:gd name="T56" fmla="*/ 0 w 936"/>
                  <a:gd name="T57" fmla="*/ 0 h 1129"/>
                  <a:gd name="T58" fmla="*/ 0 w 936"/>
                  <a:gd name="T59" fmla="*/ 0 h 1129"/>
                  <a:gd name="T60" fmla="*/ 0 w 936"/>
                  <a:gd name="T61" fmla="*/ 0 h 1129"/>
                  <a:gd name="T62" fmla="*/ 0 w 936"/>
                  <a:gd name="T63" fmla="*/ 0 h 1129"/>
                  <a:gd name="T64" fmla="*/ 0 w 936"/>
                  <a:gd name="T65" fmla="*/ 0 h 1129"/>
                  <a:gd name="T66" fmla="*/ 0 w 936"/>
                  <a:gd name="T67" fmla="*/ 0 h 1129"/>
                  <a:gd name="T68" fmla="*/ 0 w 936"/>
                  <a:gd name="T69" fmla="*/ 0 h 1129"/>
                  <a:gd name="T70" fmla="*/ 0 w 936"/>
                  <a:gd name="T71" fmla="*/ 0 h 1129"/>
                  <a:gd name="T72" fmla="*/ 0 w 936"/>
                  <a:gd name="T73" fmla="*/ 0 h 1129"/>
                  <a:gd name="T74" fmla="*/ 0 w 936"/>
                  <a:gd name="T75" fmla="*/ 0 h 1129"/>
                  <a:gd name="T76" fmla="*/ 0 w 936"/>
                  <a:gd name="T77" fmla="*/ 0 h 1129"/>
                  <a:gd name="T78" fmla="*/ 0 w 936"/>
                  <a:gd name="T79" fmla="*/ 0 h 1129"/>
                  <a:gd name="T80" fmla="*/ 0 w 936"/>
                  <a:gd name="T81" fmla="*/ 0 h 1129"/>
                  <a:gd name="T82" fmla="*/ 0 w 936"/>
                  <a:gd name="T83" fmla="*/ 0 h 1129"/>
                  <a:gd name="T84" fmla="*/ 0 w 936"/>
                  <a:gd name="T85" fmla="*/ 0 h 1129"/>
                  <a:gd name="T86" fmla="*/ 0 w 936"/>
                  <a:gd name="T87" fmla="*/ 0 h 1129"/>
                  <a:gd name="T88" fmla="*/ 0 w 936"/>
                  <a:gd name="T89" fmla="*/ 0 h 1129"/>
                  <a:gd name="T90" fmla="*/ 0 w 936"/>
                  <a:gd name="T91" fmla="*/ 0 h 1129"/>
                  <a:gd name="T92" fmla="*/ 0 w 936"/>
                  <a:gd name="T93" fmla="*/ 0 h 1129"/>
                  <a:gd name="T94" fmla="*/ 0 w 936"/>
                  <a:gd name="T95" fmla="*/ 0 h 1129"/>
                  <a:gd name="T96" fmla="*/ 0 w 936"/>
                  <a:gd name="T97" fmla="*/ 0 h 1129"/>
                  <a:gd name="T98" fmla="*/ 0 w 936"/>
                  <a:gd name="T99" fmla="*/ 0 h 1129"/>
                  <a:gd name="T100" fmla="*/ 0 w 936"/>
                  <a:gd name="T101" fmla="*/ 0 h 1129"/>
                  <a:gd name="T102" fmla="*/ 0 w 936"/>
                  <a:gd name="T103" fmla="*/ 0 h 1129"/>
                  <a:gd name="T104" fmla="*/ 0 w 936"/>
                  <a:gd name="T105" fmla="*/ 0 h 1129"/>
                  <a:gd name="T106" fmla="*/ 0 w 936"/>
                  <a:gd name="T107" fmla="*/ 0 h 1129"/>
                  <a:gd name="T108" fmla="*/ 0 w 936"/>
                  <a:gd name="T109" fmla="*/ 0 h 1129"/>
                  <a:gd name="T110" fmla="*/ 0 w 936"/>
                  <a:gd name="T111" fmla="*/ 0 h 1129"/>
                  <a:gd name="T112" fmla="*/ 0 w 936"/>
                  <a:gd name="T113" fmla="*/ 0 h 1129"/>
                  <a:gd name="T114" fmla="*/ 0 w 936"/>
                  <a:gd name="T115" fmla="*/ 0 h 112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936" h="1129">
                    <a:moveTo>
                      <a:pt x="220" y="629"/>
                    </a:moveTo>
                    <a:lnTo>
                      <a:pt x="220" y="629"/>
                    </a:lnTo>
                    <a:lnTo>
                      <a:pt x="221" y="663"/>
                    </a:lnTo>
                    <a:lnTo>
                      <a:pt x="223" y="680"/>
                    </a:lnTo>
                    <a:lnTo>
                      <a:pt x="224" y="696"/>
                    </a:lnTo>
                    <a:lnTo>
                      <a:pt x="227" y="712"/>
                    </a:lnTo>
                    <a:lnTo>
                      <a:pt x="230" y="728"/>
                    </a:lnTo>
                    <a:lnTo>
                      <a:pt x="234" y="742"/>
                    </a:lnTo>
                    <a:lnTo>
                      <a:pt x="238" y="757"/>
                    </a:lnTo>
                    <a:lnTo>
                      <a:pt x="243" y="771"/>
                    </a:lnTo>
                    <a:lnTo>
                      <a:pt x="249" y="785"/>
                    </a:lnTo>
                    <a:lnTo>
                      <a:pt x="255" y="797"/>
                    </a:lnTo>
                    <a:lnTo>
                      <a:pt x="261" y="810"/>
                    </a:lnTo>
                    <a:lnTo>
                      <a:pt x="268" y="822"/>
                    </a:lnTo>
                    <a:lnTo>
                      <a:pt x="277" y="833"/>
                    </a:lnTo>
                    <a:lnTo>
                      <a:pt x="285" y="844"/>
                    </a:lnTo>
                    <a:lnTo>
                      <a:pt x="293" y="855"/>
                    </a:lnTo>
                    <a:lnTo>
                      <a:pt x="303" y="865"/>
                    </a:lnTo>
                    <a:lnTo>
                      <a:pt x="313" y="874"/>
                    </a:lnTo>
                    <a:lnTo>
                      <a:pt x="323" y="883"/>
                    </a:lnTo>
                    <a:lnTo>
                      <a:pt x="334" y="891"/>
                    </a:lnTo>
                    <a:lnTo>
                      <a:pt x="345" y="899"/>
                    </a:lnTo>
                    <a:lnTo>
                      <a:pt x="358" y="905"/>
                    </a:lnTo>
                    <a:lnTo>
                      <a:pt x="369" y="911"/>
                    </a:lnTo>
                    <a:lnTo>
                      <a:pt x="382" y="917"/>
                    </a:lnTo>
                    <a:lnTo>
                      <a:pt x="395" y="922"/>
                    </a:lnTo>
                    <a:lnTo>
                      <a:pt x="408" y="926"/>
                    </a:lnTo>
                    <a:lnTo>
                      <a:pt x="423" y="929"/>
                    </a:lnTo>
                    <a:lnTo>
                      <a:pt x="437" y="932"/>
                    </a:lnTo>
                    <a:lnTo>
                      <a:pt x="452" y="934"/>
                    </a:lnTo>
                    <a:lnTo>
                      <a:pt x="468" y="936"/>
                    </a:lnTo>
                    <a:lnTo>
                      <a:pt x="484" y="937"/>
                    </a:lnTo>
                    <a:lnTo>
                      <a:pt x="500" y="937"/>
                    </a:lnTo>
                    <a:lnTo>
                      <a:pt x="522" y="937"/>
                    </a:lnTo>
                    <a:lnTo>
                      <a:pt x="542" y="936"/>
                    </a:lnTo>
                    <a:lnTo>
                      <a:pt x="563" y="934"/>
                    </a:lnTo>
                    <a:lnTo>
                      <a:pt x="582" y="931"/>
                    </a:lnTo>
                    <a:lnTo>
                      <a:pt x="599" y="927"/>
                    </a:lnTo>
                    <a:lnTo>
                      <a:pt x="617" y="923"/>
                    </a:lnTo>
                    <a:lnTo>
                      <a:pt x="633" y="918"/>
                    </a:lnTo>
                    <a:lnTo>
                      <a:pt x="648" y="911"/>
                    </a:lnTo>
                    <a:lnTo>
                      <a:pt x="663" y="904"/>
                    </a:lnTo>
                    <a:lnTo>
                      <a:pt x="677" y="896"/>
                    </a:lnTo>
                    <a:lnTo>
                      <a:pt x="693" y="887"/>
                    </a:lnTo>
                    <a:lnTo>
                      <a:pt x="707" y="877"/>
                    </a:lnTo>
                    <a:lnTo>
                      <a:pt x="722" y="866"/>
                    </a:lnTo>
                    <a:lnTo>
                      <a:pt x="737" y="853"/>
                    </a:lnTo>
                    <a:lnTo>
                      <a:pt x="753" y="839"/>
                    </a:lnTo>
                    <a:lnTo>
                      <a:pt x="767" y="824"/>
                    </a:lnTo>
                    <a:lnTo>
                      <a:pt x="909" y="957"/>
                    </a:lnTo>
                    <a:lnTo>
                      <a:pt x="887" y="979"/>
                    </a:lnTo>
                    <a:lnTo>
                      <a:pt x="864" y="999"/>
                    </a:lnTo>
                    <a:lnTo>
                      <a:pt x="841" y="1017"/>
                    </a:lnTo>
                    <a:lnTo>
                      <a:pt x="819" y="1034"/>
                    </a:lnTo>
                    <a:lnTo>
                      <a:pt x="797" y="1049"/>
                    </a:lnTo>
                    <a:lnTo>
                      <a:pt x="774" y="1064"/>
                    </a:lnTo>
                    <a:lnTo>
                      <a:pt x="751" y="1076"/>
                    </a:lnTo>
                    <a:lnTo>
                      <a:pt x="727" y="1088"/>
                    </a:lnTo>
                    <a:lnTo>
                      <a:pt x="703" y="1097"/>
                    </a:lnTo>
                    <a:lnTo>
                      <a:pt x="678" y="1105"/>
                    </a:lnTo>
                    <a:lnTo>
                      <a:pt x="651" y="1113"/>
                    </a:lnTo>
                    <a:lnTo>
                      <a:pt x="623" y="1119"/>
                    </a:lnTo>
                    <a:lnTo>
                      <a:pt x="593" y="1123"/>
                    </a:lnTo>
                    <a:lnTo>
                      <a:pt x="562" y="1126"/>
                    </a:lnTo>
                    <a:lnTo>
                      <a:pt x="530" y="1128"/>
                    </a:lnTo>
                    <a:lnTo>
                      <a:pt x="496" y="1129"/>
                    </a:lnTo>
                    <a:lnTo>
                      <a:pt x="469" y="1128"/>
                    </a:lnTo>
                    <a:lnTo>
                      <a:pt x="443" y="1127"/>
                    </a:lnTo>
                    <a:lnTo>
                      <a:pt x="417" y="1125"/>
                    </a:lnTo>
                    <a:lnTo>
                      <a:pt x="392" y="1121"/>
                    </a:lnTo>
                    <a:lnTo>
                      <a:pt x="368" y="1117"/>
                    </a:lnTo>
                    <a:lnTo>
                      <a:pt x="344" y="1112"/>
                    </a:lnTo>
                    <a:lnTo>
                      <a:pt x="320" y="1105"/>
                    </a:lnTo>
                    <a:lnTo>
                      <a:pt x="297" y="1098"/>
                    </a:lnTo>
                    <a:lnTo>
                      <a:pt x="276" y="1090"/>
                    </a:lnTo>
                    <a:lnTo>
                      <a:pt x="255" y="1081"/>
                    </a:lnTo>
                    <a:lnTo>
                      <a:pt x="234" y="1070"/>
                    </a:lnTo>
                    <a:lnTo>
                      <a:pt x="214" y="1059"/>
                    </a:lnTo>
                    <a:lnTo>
                      <a:pt x="196" y="1046"/>
                    </a:lnTo>
                    <a:lnTo>
                      <a:pt x="177" y="1033"/>
                    </a:lnTo>
                    <a:lnTo>
                      <a:pt x="159" y="1018"/>
                    </a:lnTo>
                    <a:lnTo>
                      <a:pt x="143" y="1002"/>
                    </a:lnTo>
                    <a:lnTo>
                      <a:pt x="126" y="984"/>
                    </a:lnTo>
                    <a:lnTo>
                      <a:pt x="111" y="965"/>
                    </a:lnTo>
                    <a:lnTo>
                      <a:pt x="97" y="946"/>
                    </a:lnTo>
                    <a:lnTo>
                      <a:pt x="83" y="925"/>
                    </a:lnTo>
                    <a:lnTo>
                      <a:pt x="70" y="902"/>
                    </a:lnTo>
                    <a:lnTo>
                      <a:pt x="59" y="878"/>
                    </a:lnTo>
                    <a:lnTo>
                      <a:pt x="48" y="852"/>
                    </a:lnTo>
                    <a:lnTo>
                      <a:pt x="38" y="825"/>
                    </a:lnTo>
                    <a:lnTo>
                      <a:pt x="29" y="797"/>
                    </a:lnTo>
                    <a:lnTo>
                      <a:pt x="21" y="768"/>
                    </a:lnTo>
                    <a:lnTo>
                      <a:pt x="15" y="737"/>
                    </a:lnTo>
                    <a:lnTo>
                      <a:pt x="10" y="705"/>
                    </a:lnTo>
                    <a:lnTo>
                      <a:pt x="6" y="672"/>
                    </a:lnTo>
                    <a:lnTo>
                      <a:pt x="3" y="637"/>
                    </a:lnTo>
                    <a:lnTo>
                      <a:pt x="1" y="601"/>
                    </a:lnTo>
                    <a:lnTo>
                      <a:pt x="0" y="564"/>
                    </a:lnTo>
                    <a:lnTo>
                      <a:pt x="1" y="530"/>
                    </a:lnTo>
                    <a:lnTo>
                      <a:pt x="2" y="499"/>
                    </a:lnTo>
                    <a:lnTo>
                      <a:pt x="5" y="468"/>
                    </a:lnTo>
                    <a:lnTo>
                      <a:pt x="8" y="438"/>
                    </a:lnTo>
                    <a:lnTo>
                      <a:pt x="12" y="409"/>
                    </a:lnTo>
                    <a:lnTo>
                      <a:pt x="18" y="381"/>
                    </a:lnTo>
                    <a:lnTo>
                      <a:pt x="24" y="354"/>
                    </a:lnTo>
                    <a:lnTo>
                      <a:pt x="32" y="327"/>
                    </a:lnTo>
                    <a:lnTo>
                      <a:pt x="40" y="302"/>
                    </a:lnTo>
                    <a:lnTo>
                      <a:pt x="49" y="277"/>
                    </a:lnTo>
                    <a:lnTo>
                      <a:pt x="60" y="253"/>
                    </a:lnTo>
                    <a:lnTo>
                      <a:pt x="71" y="230"/>
                    </a:lnTo>
                    <a:lnTo>
                      <a:pt x="84" y="208"/>
                    </a:lnTo>
                    <a:lnTo>
                      <a:pt x="97" y="188"/>
                    </a:lnTo>
                    <a:lnTo>
                      <a:pt x="112" y="168"/>
                    </a:lnTo>
                    <a:lnTo>
                      <a:pt x="127" y="149"/>
                    </a:lnTo>
                    <a:lnTo>
                      <a:pt x="144" y="131"/>
                    </a:lnTo>
                    <a:lnTo>
                      <a:pt x="160" y="114"/>
                    </a:lnTo>
                    <a:lnTo>
                      <a:pt x="178" y="98"/>
                    </a:lnTo>
                    <a:lnTo>
                      <a:pt x="196" y="84"/>
                    </a:lnTo>
                    <a:lnTo>
                      <a:pt x="215" y="70"/>
                    </a:lnTo>
                    <a:lnTo>
                      <a:pt x="235" y="58"/>
                    </a:lnTo>
                    <a:lnTo>
                      <a:pt x="255" y="47"/>
                    </a:lnTo>
                    <a:lnTo>
                      <a:pt x="276" y="37"/>
                    </a:lnTo>
                    <a:lnTo>
                      <a:pt x="297" y="28"/>
                    </a:lnTo>
                    <a:lnTo>
                      <a:pt x="320" y="21"/>
                    </a:lnTo>
                    <a:lnTo>
                      <a:pt x="343" y="14"/>
                    </a:lnTo>
                    <a:lnTo>
                      <a:pt x="366" y="9"/>
                    </a:lnTo>
                    <a:lnTo>
                      <a:pt x="391" y="5"/>
                    </a:lnTo>
                    <a:lnTo>
                      <a:pt x="416" y="2"/>
                    </a:lnTo>
                    <a:lnTo>
                      <a:pt x="442" y="1"/>
                    </a:lnTo>
                    <a:lnTo>
                      <a:pt x="468" y="0"/>
                    </a:lnTo>
                    <a:lnTo>
                      <a:pt x="495" y="1"/>
                    </a:lnTo>
                    <a:lnTo>
                      <a:pt x="520" y="2"/>
                    </a:lnTo>
                    <a:lnTo>
                      <a:pt x="546" y="5"/>
                    </a:lnTo>
                    <a:lnTo>
                      <a:pt x="571" y="9"/>
                    </a:lnTo>
                    <a:lnTo>
                      <a:pt x="595" y="14"/>
                    </a:lnTo>
                    <a:lnTo>
                      <a:pt x="619" y="21"/>
                    </a:lnTo>
                    <a:lnTo>
                      <a:pt x="641" y="28"/>
                    </a:lnTo>
                    <a:lnTo>
                      <a:pt x="664" y="36"/>
                    </a:lnTo>
                    <a:lnTo>
                      <a:pt x="684" y="45"/>
                    </a:lnTo>
                    <a:lnTo>
                      <a:pt x="704" y="57"/>
                    </a:lnTo>
                    <a:lnTo>
                      <a:pt x="724" y="68"/>
                    </a:lnTo>
                    <a:lnTo>
                      <a:pt x="744" y="82"/>
                    </a:lnTo>
                    <a:lnTo>
                      <a:pt x="761" y="96"/>
                    </a:lnTo>
                    <a:lnTo>
                      <a:pt x="779" y="111"/>
                    </a:lnTo>
                    <a:lnTo>
                      <a:pt x="795" y="127"/>
                    </a:lnTo>
                    <a:lnTo>
                      <a:pt x="811" y="145"/>
                    </a:lnTo>
                    <a:lnTo>
                      <a:pt x="827" y="164"/>
                    </a:lnTo>
                    <a:lnTo>
                      <a:pt x="840" y="184"/>
                    </a:lnTo>
                    <a:lnTo>
                      <a:pt x="854" y="203"/>
                    </a:lnTo>
                    <a:lnTo>
                      <a:pt x="865" y="224"/>
                    </a:lnTo>
                    <a:lnTo>
                      <a:pt x="876" y="246"/>
                    </a:lnTo>
                    <a:lnTo>
                      <a:pt x="887" y="268"/>
                    </a:lnTo>
                    <a:lnTo>
                      <a:pt x="896" y="292"/>
                    </a:lnTo>
                    <a:lnTo>
                      <a:pt x="904" y="314"/>
                    </a:lnTo>
                    <a:lnTo>
                      <a:pt x="912" y="339"/>
                    </a:lnTo>
                    <a:lnTo>
                      <a:pt x="918" y="364"/>
                    </a:lnTo>
                    <a:lnTo>
                      <a:pt x="923" y="390"/>
                    </a:lnTo>
                    <a:lnTo>
                      <a:pt x="927" y="417"/>
                    </a:lnTo>
                    <a:lnTo>
                      <a:pt x="930" y="444"/>
                    </a:lnTo>
                    <a:lnTo>
                      <a:pt x="933" y="472"/>
                    </a:lnTo>
                    <a:lnTo>
                      <a:pt x="935" y="501"/>
                    </a:lnTo>
                    <a:lnTo>
                      <a:pt x="936" y="530"/>
                    </a:lnTo>
                    <a:lnTo>
                      <a:pt x="936" y="629"/>
                    </a:lnTo>
                    <a:lnTo>
                      <a:pt x="220" y="629"/>
                    </a:lnTo>
                    <a:close/>
                    <a:moveTo>
                      <a:pt x="708" y="392"/>
                    </a:moveTo>
                    <a:lnTo>
                      <a:pt x="708" y="392"/>
                    </a:lnTo>
                    <a:lnTo>
                      <a:pt x="704" y="377"/>
                    </a:lnTo>
                    <a:lnTo>
                      <a:pt x="699" y="360"/>
                    </a:lnTo>
                    <a:lnTo>
                      <a:pt x="693" y="342"/>
                    </a:lnTo>
                    <a:lnTo>
                      <a:pt x="685" y="324"/>
                    </a:lnTo>
                    <a:lnTo>
                      <a:pt x="678" y="308"/>
                    </a:lnTo>
                    <a:lnTo>
                      <a:pt x="670" y="294"/>
                    </a:lnTo>
                    <a:lnTo>
                      <a:pt x="661" y="280"/>
                    </a:lnTo>
                    <a:lnTo>
                      <a:pt x="651" y="267"/>
                    </a:lnTo>
                    <a:lnTo>
                      <a:pt x="640" y="255"/>
                    </a:lnTo>
                    <a:lnTo>
                      <a:pt x="628" y="244"/>
                    </a:lnTo>
                    <a:lnTo>
                      <a:pt x="615" y="232"/>
                    </a:lnTo>
                    <a:lnTo>
                      <a:pt x="601" y="223"/>
                    </a:lnTo>
                    <a:lnTo>
                      <a:pt x="587" y="214"/>
                    </a:lnTo>
                    <a:lnTo>
                      <a:pt x="571" y="206"/>
                    </a:lnTo>
                    <a:lnTo>
                      <a:pt x="556" y="199"/>
                    </a:lnTo>
                    <a:lnTo>
                      <a:pt x="539" y="194"/>
                    </a:lnTo>
                    <a:lnTo>
                      <a:pt x="522" y="190"/>
                    </a:lnTo>
                    <a:lnTo>
                      <a:pt x="504" y="187"/>
                    </a:lnTo>
                    <a:lnTo>
                      <a:pt x="486" y="186"/>
                    </a:lnTo>
                    <a:lnTo>
                      <a:pt x="468" y="185"/>
                    </a:lnTo>
                    <a:lnTo>
                      <a:pt x="449" y="186"/>
                    </a:lnTo>
                    <a:lnTo>
                      <a:pt x="430" y="187"/>
                    </a:lnTo>
                    <a:lnTo>
                      <a:pt x="413" y="190"/>
                    </a:lnTo>
                    <a:lnTo>
                      <a:pt x="396" y="194"/>
                    </a:lnTo>
                    <a:lnTo>
                      <a:pt x="379" y="199"/>
                    </a:lnTo>
                    <a:lnTo>
                      <a:pt x="363" y="206"/>
                    </a:lnTo>
                    <a:lnTo>
                      <a:pt x="347" y="214"/>
                    </a:lnTo>
                    <a:lnTo>
                      <a:pt x="333" y="223"/>
                    </a:lnTo>
                    <a:lnTo>
                      <a:pt x="318" y="232"/>
                    </a:lnTo>
                    <a:lnTo>
                      <a:pt x="306" y="244"/>
                    </a:lnTo>
                    <a:lnTo>
                      <a:pt x="293" y="255"/>
                    </a:lnTo>
                    <a:lnTo>
                      <a:pt x="282" y="267"/>
                    </a:lnTo>
                    <a:lnTo>
                      <a:pt x="272" y="280"/>
                    </a:lnTo>
                    <a:lnTo>
                      <a:pt x="263" y="294"/>
                    </a:lnTo>
                    <a:lnTo>
                      <a:pt x="255" y="308"/>
                    </a:lnTo>
                    <a:lnTo>
                      <a:pt x="248" y="324"/>
                    </a:lnTo>
                    <a:lnTo>
                      <a:pt x="241" y="341"/>
                    </a:lnTo>
                    <a:lnTo>
                      <a:pt x="235" y="358"/>
                    </a:lnTo>
                    <a:lnTo>
                      <a:pt x="231" y="374"/>
                    </a:lnTo>
                    <a:lnTo>
                      <a:pt x="227" y="389"/>
                    </a:lnTo>
                    <a:lnTo>
                      <a:pt x="225" y="406"/>
                    </a:lnTo>
                    <a:lnTo>
                      <a:pt x="223" y="425"/>
                    </a:lnTo>
                    <a:lnTo>
                      <a:pt x="220" y="474"/>
                    </a:lnTo>
                    <a:lnTo>
                      <a:pt x="716" y="474"/>
                    </a:lnTo>
                    <a:lnTo>
                      <a:pt x="712" y="429"/>
                    </a:lnTo>
                    <a:lnTo>
                      <a:pt x="710" y="410"/>
                    </a:lnTo>
                    <a:lnTo>
                      <a:pt x="708" y="39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043" name="Freeform 36"/>
              <p:cNvSpPr>
                <a:spLocks/>
              </p:cNvSpPr>
              <p:nvPr userDrawn="1"/>
            </p:nvSpPr>
            <p:spPr bwMode="auto">
              <a:xfrm>
                <a:off x="5234" y="4011"/>
                <a:ext cx="84" cy="120"/>
              </a:xfrm>
              <a:custGeom>
                <a:avLst/>
                <a:gdLst>
                  <a:gd name="T0" fmla="*/ 0 w 1099"/>
                  <a:gd name="T1" fmla="*/ 0 h 1549"/>
                  <a:gd name="T2" fmla="*/ 0 w 1099"/>
                  <a:gd name="T3" fmla="*/ 0 h 1549"/>
                  <a:gd name="T4" fmla="*/ 0 w 1099"/>
                  <a:gd name="T5" fmla="*/ 0 h 1549"/>
                  <a:gd name="T6" fmla="*/ 0 w 1099"/>
                  <a:gd name="T7" fmla="*/ 0 h 1549"/>
                  <a:gd name="T8" fmla="*/ 0 w 1099"/>
                  <a:gd name="T9" fmla="*/ 0 h 1549"/>
                  <a:gd name="T10" fmla="*/ 0 w 1099"/>
                  <a:gd name="T11" fmla="*/ 0 h 1549"/>
                  <a:gd name="T12" fmla="*/ 0 w 1099"/>
                  <a:gd name="T13" fmla="*/ 0 h 1549"/>
                  <a:gd name="T14" fmla="*/ 0 w 1099"/>
                  <a:gd name="T15" fmla="*/ 0 h 1549"/>
                  <a:gd name="T16" fmla="*/ 0 w 1099"/>
                  <a:gd name="T17" fmla="*/ 0 h 1549"/>
                  <a:gd name="T18" fmla="*/ 0 w 1099"/>
                  <a:gd name="T19" fmla="*/ 0 h 1549"/>
                  <a:gd name="T20" fmla="*/ 0 w 1099"/>
                  <a:gd name="T21" fmla="*/ 0 h 1549"/>
                  <a:gd name="T22" fmla="*/ 0 w 1099"/>
                  <a:gd name="T23" fmla="*/ 0 h 1549"/>
                  <a:gd name="T24" fmla="*/ 0 w 1099"/>
                  <a:gd name="T25" fmla="*/ 0 h 154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099" h="1549">
                    <a:moveTo>
                      <a:pt x="864" y="1549"/>
                    </a:moveTo>
                    <a:lnTo>
                      <a:pt x="864" y="872"/>
                    </a:lnTo>
                    <a:lnTo>
                      <a:pt x="236" y="872"/>
                    </a:lnTo>
                    <a:lnTo>
                      <a:pt x="236" y="1549"/>
                    </a:lnTo>
                    <a:lnTo>
                      <a:pt x="0" y="1549"/>
                    </a:lnTo>
                    <a:lnTo>
                      <a:pt x="0" y="0"/>
                    </a:lnTo>
                    <a:lnTo>
                      <a:pt x="236" y="0"/>
                    </a:lnTo>
                    <a:lnTo>
                      <a:pt x="236" y="661"/>
                    </a:lnTo>
                    <a:lnTo>
                      <a:pt x="864" y="661"/>
                    </a:lnTo>
                    <a:lnTo>
                      <a:pt x="864" y="0"/>
                    </a:lnTo>
                    <a:lnTo>
                      <a:pt x="1099" y="0"/>
                    </a:lnTo>
                    <a:lnTo>
                      <a:pt x="1099" y="1549"/>
                    </a:lnTo>
                    <a:lnTo>
                      <a:pt x="864" y="154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044" name="Freeform 37"/>
              <p:cNvSpPr>
                <a:spLocks noEditPoints="1"/>
              </p:cNvSpPr>
              <p:nvPr userDrawn="1"/>
            </p:nvSpPr>
            <p:spPr bwMode="auto">
              <a:xfrm>
                <a:off x="5343" y="4045"/>
                <a:ext cx="72" cy="87"/>
              </a:xfrm>
              <a:custGeom>
                <a:avLst/>
                <a:gdLst>
                  <a:gd name="T0" fmla="*/ 0 w 935"/>
                  <a:gd name="T1" fmla="*/ 0 h 1129"/>
                  <a:gd name="T2" fmla="*/ 0 w 935"/>
                  <a:gd name="T3" fmla="*/ 0 h 1129"/>
                  <a:gd name="T4" fmla="*/ 0 w 935"/>
                  <a:gd name="T5" fmla="*/ 0 h 1129"/>
                  <a:gd name="T6" fmla="*/ 0 w 935"/>
                  <a:gd name="T7" fmla="*/ 0 h 1129"/>
                  <a:gd name="T8" fmla="*/ 0 w 935"/>
                  <a:gd name="T9" fmla="*/ 0 h 1129"/>
                  <a:gd name="T10" fmla="*/ 0 w 935"/>
                  <a:gd name="T11" fmla="*/ 0 h 1129"/>
                  <a:gd name="T12" fmla="*/ 0 w 935"/>
                  <a:gd name="T13" fmla="*/ 0 h 1129"/>
                  <a:gd name="T14" fmla="*/ 0 w 935"/>
                  <a:gd name="T15" fmla="*/ 0 h 1129"/>
                  <a:gd name="T16" fmla="*/ 0 w 935"/>
                  <a:gd name="T17" fmla="*/ 0 h 1129"/>
                  <a:gd name="T18" fmla="*/ 0 w 935"/>
                  <a:gd name="T19" fmla="*/ 0 h 1129"/>
                  <a:gd name="T20" fmla="*/ 0 w 935"/>
                  <a:gd name="T21" fmla="*/ 0 h 1129"/>
                  <a:gd name="T22" fmla="*/ 0 w 935"/>
                  <a:gd name="T23" fmla="*/ 0 h 1129"/>
                  <a:gd name="T24" fmla="*/ 0 w 935"/>
                  <a:gd name="T25" fmla="*/ 0 h 1129"/>
                  <a:gd name="T26" fmla="*/ 0 w 935"/>
                  <a:gd name="T27" fmla="*/ 0 h 1129"/>
                  <a:gd name="T28" fmla="*/ 0 w 935"/>
                  <a:gd name="T29" fmla="*/ 0 h 1129"/>
                  <a:gd name="T30" fmla="*/ 0 w 935"/>
                  <a:gd name="T31" fmla="*/ 0 h 1129"/>
                  <a:gd name="T32" fmla="*/ 0 w 935"/>
                  <a:gd name="T33" fmla="*/ 0 h 1129"/>
                  <a:gd name="T34" fmla="*/ 0 w 935"/>
                  <a:gd name="T35" fmla="*/ 0 h 1129"/>
                  <a:gd name="T36" fmla="*/ 0 w 935"/>
                  <a:gd name="T37" fmla="*/ 0 h 1129"/>
                  <a:gd name="T38" fmla="*/ 0 w 935"/>
                  <a:gd name="T39" fmla="*/ 0 h 1129"/>
                  <a:gd name="T40" fmla="*/ 0 w 935"/>
                  <a:gd name="T41" fmla="*/ 0 h 1129"/>
                  <a:gd name="T42" fmla="*/ 0 w 935"/>
                  <a:gd name="T43" fmla="*/ 0 h 1129"/>
                  <a:gd name="T44" fmla="*/ 0 w 935"/>
                  <a:gd name="T45" fmla="*/ 0 h 1129"/>
                  <a:gd name="T46" fmla="*/ 0 w 935"/>
                  <a:gd name="T47" fmla="*/ 0 h 1129"/>
                  <a:gd name="T48" fmla="*/ 0 w 935"/>
                  <a:gd name="T49" fmla="*/ 0 h 1129"/>
                  <a:gd name="T50" fmla="*/ 0 w 935"/>
                  <a:gd name="T51" fmla="*/ 0 h 1129"/>
                  <a:gd name="T52" fmla="*/ 0 w 935"/>
                  <a:gd name="T53" fmla="*/ 0 h 1129"/>
                  <a:gd name="T54" fmla="*/ 0 w 935"/>
                  <a:gd name="T55" fmla="*/ 0 h 1129"/>
                  <a:gd name="T56" fmla="*/ 0 w 935"/>
                  <a:gd name="T57" fmla="*/ 0 h 1129"/>
                  <a:gd name="T58" fmla="*/ 0 w 935"/>
                  <a:gd name="T59" fmla="*/ 0 h 1129"/>
                  <a:gd name="T60" fmla="*/ 0 w 935"/>
                  <a:gd name="T61" fmla="*/ 0 h 1129"/>
                  <a:gd name="T62" fmla="*/ 0 w 935"/>
                  <a:gd name="T63" fmla="*/ 0 h 1129"/>
                  <a:gd name="T64" fmla="*/ 0 w 935"/>
                  <a:gd name="T65" fmla="*/ 0 h 1129"/>
                  <a:gd name="T66" fmla="*/ 0 w 935"/>
                  <a:gd name="T67" fmla="*/ 0 h 1129"/>
                  <a:gd name="T68" fmla="*/ 0 w 935"/>
                  <a:gd name="T69" fmla="*/ 0 h 1129"/>
                  <a:gd name="T70" fmla="*/ 0 w 935"/>
                  <a:gd name="T71" fmla="*/ 0 h 1129"/>
                  <a:gd name="T72" fmla="*/ 0 w 935"/>
                  <a:gd name="T73" fmla="*/ 0 h 1129"/>
                  <a:gd name="T74" fmla="*/ 0 w 935"/>
                  <a:gd name="T75" fmla="*/ 0 h 1129"/>
                  <a:gd name="T76" fmla="*/ 0 w 935"/>
                  <a:gd name="T77" fmla="*/ 0 h 1129"/>
                  <a:gd name="T78" fmla="*/ 0 w 935"/>
                  <a:gd name="T79" fmla="*/ 0 h 1129"/>
                  <a:gd name="T80" fmla="*/ 0 w 935"/>
                  <a:gd name="T81" fmla="*/ 0 h 1129"/>
                  <a:gd name="T82" fmla="*/ 0 w 935"/>
                  <a:gd name="T83" fmla="*/ 0 h 1129"/>
                  <a:gd name="T84" fmla="*/ 0 w 935"/>
                  <a:gd name="T85" fmla="*/ 0 h 1129"/>
                  <a:gd name="T86" fmla="*/ 0 w 935"/>
                  <a:gd name="T87" fmla="*/ 0 h 1129"/>
                  <a:gd name="T88" fmla="*/ 0 w 935"/>
                  <a:gd name="T89" fmla="*/ 0 h 1129"/>
                  <a:gd name="T90" fmla="*/ 0 w 935"/>
                  <a:gd name="T91" fmla="*/ 0 h 1129"/>
                  <a:gd name="T92" fmla="*/ 0 w 935"/>
                  <a:gd name="T93" fmla="*/ 0 h 1129"/>
                  <a:gd name="T94" fmla="*/ 0 w 935"/>
                  <a:gd name="T95" fmla="*/ 0 h 1129"/>
                  <a:gd name="T96" fmla="*/ 0 w 935"/>
                  <a:gd name="T97" fmla="*/ 0 h 1129"/>
                  <a:gd name="T98" fmla="*/ 0 w 935"/>
                  <a:gd name="T99" fmla="*/ 0 h 1129"/>
                  <a:gd name="T100" fmla="*/ 0 w 935"/>
                  <a:gd name="T101" fmla="*/ 0 h 1129"/>
                  <a:gd name="T102" fmla="*/ 0 w 935"/>
                  <a:gd name="T103" fmla="*/ 0 h 1129"/>
                  <a:gd name="T104" fmla="*/ 0 w 935"/>
                  <a:gd name="T105" fmla="*/ 0 h 1129"/>
                  <a:gd name="T106" fmla="*/ 0 w 935"/>
                  <a:gd name="T107" fmla="*/ 0 h 1129"/>
                  <a:gd name="T108" fmla="*/ 0 w 935"/>
                  <a:gd name="T109" fmla="*/ 0 h 1129"/>
                  <a:gd name="T110" fmla="*/ 0 w 935"/>
                  <a:gd name="T111" fmla="*/ 0 h 1129"/>
                  <a:gd name="T112" fmla="*/ 0 w 935"/>
                  <a:gd name="T113" fmla="*/ 0 h 1129"/>
                  <a:gd name="T114" fmla="*/ 0 w 935"/>
                  <a:gd name="T115" fmla="*/ 0 h 112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935" h="1129">
                    <a:moveTo>
                      <a:pt x="220" y="629"/>
                    </a:moveTo>
                    <a:lnTo>
                      <a:pt x="220" y="629"/>
                    </a:lnTo>
                    <a:lnTo>
                      <a:pt x="221" y="663"/>
                    </a:lnTo>
                    <a:lnTo>
                      <a:pt x="222" y="680"/>
                    </a:lnTo>
                    <a:lnTo>
                      <a:pt x="224" y="696"/>
                    </a:lnTo>
                    <a:lnTo>
                      <a:pt x="226" y="712"/>
                    </a:lnTo>
                    <a:lnTo>
                      <a:pt x="230" y="728"/>
                    </a:lnTo>
                    <a:lnTo>
                      <a:pt x="233" y="742"/>
                    </a:lnTo>
                    <a:lnTo>
                      <a:pt x="237" y="757"/>
                    </a:lnTo>
                    <a:lnTo>
                      <a:pt x="243" y="771"/>
                    </a:lnTo>
                    <a:lnTo>
                      <a:pt x="248" y="785"/>
                    </a:lnTo>
                    <a:lnTo>
                      <a:pt x="254" y="797"/>
                    </a:lnTo>
                    <a:lnTo>
                      <a:pt x="261" y="810"/>
                    </a:lnTo>
                    <a:lnTo>
                      <a:pt x="269" y="822"/>
                    </a:lnTo>
                    <a:lnTo>
                      <a:pt x="276" y="833"/>
                    </a:lnTo>
                    <a:lnTo>
                      <a:pt x="284" y="844"/>
                    </a:lnTo>
                    <a:lnTo>
                      <a:pt x="294" y="855"/>
                    </a:lnTo>
                    <a:lnTo>
                      <a:pt x="303" y="865"/>
                    </a:lnTo>
                    <a:lnTo>
                      <a:pt x="312" y="874"/>
                    </a:lnTo>
                    <a:lnTo>
                      <a:pt x="323" y="883"/>
                    </a:lnTo>
                    <a:lnTo>
                      <a:pt x="334" y="891"/>
                    </a:lnTo>
                    <a:lnTo>
                      <a:pt x="345" y="899"/>
                    </a:lnTo>
                    <a:lnTo>
                      <a:pt x="357" y="905"/>
                    </a:lnTo>
                    <a:lnTo>
                      <a:pt x="369" y="911"/>
                    </a:lnTo>
                    <a:lnTo>
                      <a:pt x="382" y="917"/>
                    </a:lnTo>
                    <a:lnTo>
                      <a:pt x="395" y="922"/>
                    </a:lnTo>
                    <a:lnTo>
                      <a:pt x="409" y="926"/>
                    </a:lnTo>
                    <a:lnTo>
                      <a:pt x="422" y="929"/>
                    </a:lnTo>
                    <a:lnTo>
                      <a:pt x="437" y="932"/>
                    </a:lnTo>
                    <a:lnTo>
                      <a:pt x="452" y="934"/>
                    </a:lnTo>
                    <a:lnTo>
                      <a:pt x="468" y="936"/>
                    </a:lnTo>
                    <a:lnTo>
                      <a:pt x="483" y="937"/>
                    </a:lnTo>
                    <a:lnTo>
                      <a:pt x="500" y="937"/>
                    </a:lnTo>
                    <a:lnTo>
                      <a:pt x="522" y="937"/>
                    </a:lnTo>
                    <a:lnTo>
                      <a:pt x="543" y="936"/>
                    </a:lnTo>
                    <a:lnTo>
                      <a:pt x="562" y="934"/>
                    </a:lnTo>
                    <a:lnTo>
                      <a:pt x="581" y="931"/>
                    </a:lnTo>
                    <a:lnTo>
                      <a:pt x="600" y="927"/>
                    </a:lnTo>
                    <a:lnTo>
                      <a:pt x="616" y="923"/>
                    </a:lnTo>
                    <a:lnTo>
                      <a:pt x="633" y="918"/>
                    </a:lnTo>
                    <a:lnTo>
                      <a:pt x="647" y="911"/>
                    </a:lnTo>
                    <a:lnTo>
                      <a:pt x="663" y="904"/>
                    </a:lnTo>
                    <a:lnTo>
                      <a:pt x="677" y="896"/>
                    </a:lnTo>
                    <a:lnTo>
                      <a:pt x="692" y="887"/>
                    </a:lnTo>
                    <a:lnTo>
                      <a:pt x="708" y="877"/>
                    </a:lnTo>
                    <a:lnTo>
                      <a:pt x="722" y="866"/>
                    </a:lnTo>
                    <a:lnTo>
                      <a:pt x="737" y="853"/>
                    </a:lnTo>
                    <a:lnTo>
                      <a:pt x="752" y="839"/>
                    </a:lnTo>
                    <a:lnTo>
                      <a:pt x="768" y="824"/>
                    </a:lnTo>
                    <a:lnTo>
                      <a:pt x="909" y="957"/>
                    </a:lnTo>
                    <a:lnTo>
                      <a:pt x="886" y="979"/>
                    </a:lnTo>
                    <a:lnTo>
                      <a:pt x="864" y="999"/>
                    </a:lnTo>
                    <a:lnTo>
                      <a:pt x="841" y="1017"/>
                    </a:lnTo>
                    <a:lnTo>
                      <a:pt x="819" y="1034"/>
                    </a:lnTo>
                    <a:lnTo>
                      <a:pt x="796" y="1049"/>
                    </a:lnTo>
                    <a:lnTo>
                      <a:pt x="773" y="1064"/>
                    </a:lnTo>
                    <a:lnTo>
                      <a:pt x="750" y="1076"/>
                    </a:lnTo>
                    <a:lnTo>
                      <a:pt x="727" y="1088"/>
                    </a:lnTo>
                    <a:lnTo>
                      <a:pt x="703" y="1097"/>
                    </a:lnTo>
                    <a:lnTo>
                      <a:pt x="678" y="1105"/>
                    </a:lnTo>
                    <a:lnTo>
                      <a:pt x="651" y="1113"/>
                    </a:lnTo>
                    <a:lnTo>
                      <a:pt x="623" y="1119"/>
                    </a:lnTo>
                    <a:lnTo>
                      <a:pt x="593" y="1123"/>
                    </a:lnTo>
                    <a:lnTo>
                      <a:pt x="562" y="1126"/>
                    </a:lnTo>
                    <a:lnTo>
                      <a:pt x="530" y="1128"/>
                    </a:lnTo>
                    <a:lnTo>
                      <a:pt x="496" y="1129"/>
                    </a:lnTo>
                    <a:lnTo>
                      <a:pt x="469" y="1128"/>
                    </a:lnTo>
                    <a:lnTo>
                      <a:pt x="442" y="1127"/>
                    </a:lnTo>
                    <a:lnTo>
                      <a:pt x="417" y="1125"/>
                    </a:lnTo>
                    <a:lnTo>
                      <a:pt x="392" y="1121"/>
                    </a:lnTo>
                    <a:lnTo>
                      <a:pt x="367" y="1117"/>
                    </a:lnTo>
                    <a:lnTo>
                      <a:pt x="343" y="1112"/>
                    </a:lnTo>
                    <a:lnTo>
                      <a:pt x="320" y="1105"/>
                    </a:lnTo>
                    <a:lnTo>
                      <a:pt x="298" y="1098"/>
                    </a:lnTo>
                    <a:lnTo>
                      <a:pt x="276" y="1090"/>
                    </a:lnTo>
                    <a:lnTo>
                      <a:pt x="254" y="1081"/>
                    </a:lnTo>
                    <a:lnTo>
                      <a:pt x="234" y="1070"/>
                    </a:lnTo>
                    <a:lnTo>
                      <a:pt x="215" y="1059"/>
                    </a:lnTo>
                    <a:lnTo>
                      <a:pt x="195" y="1046"/>
                    </a:lnTo>
                    <a:lnTo>
                      <a:pt x="176" y="1033"/>
                    </a:lnTo>
                    <a:lnTo>
                      <a:pt x="159" y="1018"/>
                    </a:lnTo>
                    <a:lnTo>
                      <a:pt x="142" y="1002"/>
                    </a:lnTo>
                    <a:lnTo>
                      <a:pt x="126" y="984"/>
                    </a:lnTo>
                    <a:lnTo>
                      <a:pt x="111" y="965"/>
                    </a:lnTo>
                    <a:lnTo>
                      <a:pt x="96" y="946"/>
                    </a:lnTo>
                    <a:lnTo>
                      <a:pt x="83" y="925"/>
                    </a:lnTo>
                    <a:lnTo>
                      <a:pt x="70" y="902"/>
                    </a:lnTo>
                    <a:lnTo>
                      <a:pt x="59" y="878"/>
                    </a:lnTo>
                    <a:lnTo>
                      <a:pt x="48" y="852"/>
                    </a:lnTo>
                    <a:lnTo>
                      <a:pt x="38" y="825"/>
                    </a:lnTo>
                    <a:lnTo>
                      <a:pt x="29" y="797"/>
                    </a:lnTo>
                    <a:lnTo>
                      <a:pt x="21" y="768"/>
                    </a:lnTo>
                    <a:lnTo>
                      <a:pt x="14" y="737"/>
                    </a:lnTo>
                    <a:lnTo>
                      <a:pt x="9" y="705"/>
                    </a:lnTo>
                    <a:lnTo>
                      <a:pt x="5" y="672"/>
                    </a:lnTo>
                    <a:lnTo>
                      <a:pt x="2" y="637"/>
                    </a:lnTo>
                    <a:lnTo>
                      <a:pt x="0" y="601"/>
                    </a:lnTo>
                    <a:lnTo>
                      <a:pt x="0" y="564"/>
                    </a:lnTo>
                    <a:lnTo>
                      <a:pt x="0" y="530"/>
                    </a:lnTo>
                    <a:lnTo>
                      <a:pt x="2" y="499"/>
                    </a:lnTo>
                    <a:lnTo>
                      <a:pt x="4" y="468"/>
                    </a:lnTo>
                    <a:lnTo>
                      <a:pt x="8" y="438"/>
                    </a:lnTo>
                    <a:lnTo>
                      <a:pt x="12" y="409"/>
                    </a:lnTo>
                    <a:lnTo>
                      <a:pt x="17" y="381"/>
                    </a:lnTo>
                    <a:lnTo>
                      <a:pt x="24" y="354"/>
                    </a:lnTo>
                    <a:lnTo>
                      <a:pt x="32" y="327"/>
                    </a:lnTo>
                    <a:lnTo>
                      <a:pt x="40" y="302"/>
                    </a:lnTo>
                    <a:lnTo>
                      <a:pt x="50" y="277"/>
                    </a:lnTo>
                    <a:lnTo>
                      <a:pt x="60" y="253"/>
                    </a:lnTo>
                    <a:lnTo>
                      <a:pt x="71" y="230"/>
                    </a:lnTo>
                    <a:lnTo>
                      <a:pt x="84" y="208"/>
                    </a:lnTo>
                    <a:lnTo>
                      <a:pt x="97" y="188"/>
                    </a:lnTo>
                    <a:lnTo>
                      <a:pt x="112" y="168"/>
                    </a:lnTo>
                    <a:lnTo>
                      <a:pt x="126" y="149"/>
                    </a:lnTo>
                    <a:lnTo>
                      <a:pt x="143" y="131"/>
                    </a:lnTo>
                    <a:lnTo>
                      <a:pt x="160" y="114"/>
                    </a:lnTo>
                    <a:lnTo>
                      <a:pt x="177" y="98"/>
                    </a:lnTo>
                    <a:lnTo>
                      <a:pt x="196" y="84"/>
                    </a:lnTo>
                    <a:lnTo>
                      <a:pt x="215" y="70"/>
                    </a:lnTo>
                    <a:lnTo>
                      <a:pt x="234" y="58"/>
                    </a:lnTo>
                    <a:lnTo>
                      <a:pt x="255" y="47"/>
                    </a:lnTo>
                    <a:lnTo>
                      <a:pt x="276" y="37"/>
                    </a:lnTo>
                    <a:lnTo>
                      <a:pt x="298" y="28"/>
                    </a:lnTo>
                    <a:lnTo>
                      <a:pt x="319" y="21"/>
                    </a:lnTo>
                    <a:lnTo>
                      <a:pt x="342" y="14"/>
                    </a:lnTo>
                    <a:lnTo>
                      <a:pt x="366" y="9"/>
                    </a:lnTo>
                    <a:lnTo>
                      <a:pt x="390" y="5"/>
                    </a:lnTo>
                    <a:lnTo>
                      <a:pt x="415" y="2"/>
                    </a:lnTo>
                    <a:lnTo>
                      <a:pt x="441" y="1"/>
                    </a:lnTo>
                    <a:lnTo>
                      <a:pt x="467" y="0"/>
                    </a:lnTo>
                    <a:lnTo>
                      <a:pt x="495" y="1"/>
                    </a:lnTo>
                    <a:lnTo>
                      <a:pt x="521" y="2"/>
                    </a:lnTo>
                    <a:lnTo>
                      <a:pt x="547" y="5"/>
                    </a:lnTo>
                    <a:lnTo>
                      <a:pt x="572" y="9"/>
                    </a:lnTo>
                    <a:lnTo>
                      <a:pt x="595" y="14"/>
                    </a:lnTo>
                    <a:lnTo>
                      <a:pt x="618" y="21"/>
                    </a:lnTo>
                    <a:lnTo>
                      <a:pt x="641" y="28"/>
                    </a:lnTo>
                    <a:lnTo>
                      <a:pt x="663" y="36"/>
                    </a:lnTo>
                    <a:lnTo>
                      <a:pt x="684" y="45"/>
                    </a:lnTo>
                    <a:lnTo>
                      <a:pt x="704" y="57"/>
                    </a:lnTo>
                    <a:lnTo>
                      <a:pt x="724" y="68"/>
                    </a:lnTo>
                    <a:lnTo>
                      <a:pt x="743" y="82"/>
                    </a:lnTo>
                    <a:lnTo>
                      <a:pt x="761" y="96"/>
                    </a:lnTo>
                    <a:lnTo>
                      <a:pt x="778" y="111"/>
                    </a:lnTo>
                    <a:lnTo>
                      <a:pt x="795" y="127"/>
                    </a:lnTo>
                    <a:lnTo>
                      <a:pt x="811" y="145"/>
                    </a:lnTo>
                    <a:lnTo>
                      <a:pt x="826" y="164"/>
                    </a:lnTo>
                    <a:lnTo>
                      <a:pt x="840" y="184"/>
                    </a:lnTo>
                    <a:lnTo>
                      <a:pt x="853" y="203"/>
                    </a:lnTo>
                    <a:lnTo>
                      <a:pt x="865" y="224"/>
                    </a:lnTo>
                    <a:lnTo>
                      <a:pt x="877" y="246"/>
                    </a:lnTo>
                    <a:lnTo>
                      <a:pt x="886" y="268"/>
                    </a:lnTo>
                    <a:lnTo>
                      <a:pt x="895" y="292"/>
                    </a:lnTo>
                    <a:lnTo>
                      <a:pt x="904" y="314"/>
                    </a:lnTo>
                    <a:lnTo>
                      <a:pt x="911" y="339"/>
                    </a:lnTo>
                    <a:lnTo>
                      <a:pt x="917" y="364"/>
                    </a:lnTo>
                    <a:lnTo>
                      <a:pt x="922" y="390"/>
                    </a:lnTo>
                    <a:lnTo>
                      <a:pt x="928" y="417"/>
                    </a:lnTo>
                    <a:lnTo>
                      <a:pt x="931" y="444"/>
                    </a:lnTo>
                    <a:lnTo>
                      <a:pt x="933" y="472"/>
                    </a:lnTo>
                    <a:lnTo>
                      <a:pt x="935" y="501"/>
                    </a:lnTo>
                    <a:lnTo>
                      <a:pt x="935" y="530"/>
                    </a:lnTo>
                    <a:lnTo>
                      <a:pt x="935" y="629"/>
                    </a:lnTo>
                    <a:lnTo>
                      <a:pt x="220" y="629"/>
                    </a:lnTo>
                    <a:close/>
                    <a:moveTo>
                      <a:pt x="708" y="392"/>
                    </a:moveTo>
                    <a:lnTo>
                      <a:pt x="708" y="392"/>
                    </a:lnTo>
                    <a:lnTo>
                      <a:pt x="704" y="377"/>
                    </a:lnTo>
                    <a:lnTo>
                      <a:pt x="699" y="360"/>
                    </a:lnTo>
                    <a:lnTo>
                      <a:pt x="693" y="342"/>
                    </a:lnTo>
                    <a:lnTo>
                      <a:pt x="685" y="324"/>
                    </a:lnTo>
                    <a:lnTo>
                      <a:pt x="677" y="308"/>
                    </a:lnTo>
                    <a:lnTo>
                      <a:pt x="670" y="294"/>
                    </a:lnTo>
                    <a:lnTo>
                      <a:pt x="661" y="280"/>
                    </a:lnTo>
                    <a:lnTo>
                      <a:pt x="650" y="267"/>
                    </a:lnTo>
                    <a:lnTo>
                      <a:pt x="640" y="255"/>
                    </a:lnTo>
                    <a:lnTo>
                      <a:pt x="628" y="244"/>
                    </a:lnTo>
                    <a:lnTo>
                      <a:pt x="615" y="232"/>
                    </a:lnTo>
                    <a:lnTo>
                      <a:pt x="601" y="223"/>
                    </a:lnTo>
                    <a:lnTo>
                      <a:pt x="586" y="214"/>
                    </a:lnTo>
                    <a:lnTo>
                      <a:pt x="571" y="206"/>
                    </a:lnTo>
                    <a:lnTo>
                      <a:pt x="555" y="199"/>
                    </a:lnTo>
                    <a:lnTo>
                      <a:pt x="538" y="194"/>
                    </a:lnTo>
                    <a:lnTo>
                      <a:pt x="522" y="190"/>
                    </a:lnTo>
                    <a:lnTo>
                      <a:pt x="504" y="187"/>
                    </a:lnTo>
                    <a:lnTo>
                      <a:pt x="487" y="186"/>
                    </a:lnTo>
                    <a:lnTo>
                      <a:pt x="467" y="185"/>
                    </a:lnTo>
                    <a:lnTo>
                      <a:pt x="448" y="186"/>
                    </a:lnTo>
                    <a:lnTo>
                      <a:pt x="430" y="187"/>
                    </a:lnTo>
                    <a:lnTo>
                      <a:pt x="413" y="190"/>
                    </a:lnTo>
                    <a:lnTo>
                      <a:pt x="395" y="194"/>
                    </a:lnTo>
                    <a:lnTo>
                      <a:pt x="379" y="199"/>
                    </a:lnTo>
                    <a:lnTo>
                      <a:pt x="363" y="206"/>
                    </a:lnTo>
                    <a:lnTo>
                      <a:pt x="347" y="214"/>
                    </a:lnTo>
                    <a:lnTo>
                      <a:pt x="333" y="223"/>
                    </a:lnTo>
                    <a:lnTo>
                      <a:pt x="318" y="232"/>
                    </a:lnTo>
                    <a:lnTo>
                      <a:pt x="305" y="244"/>
                    </a:lnTo>
                    <a:lnTo>
                      <a:pt x="292" y="255"/>
                    </a:lnTo>
                    <a:lnTo>
                      <a:pt x="282" y="267"/>
                    </a:lnTo>
                    <a:lnTo>
                      <a:pt x="272" y="280"/>
                    </a:lnTo>
                    <a:lnTo>
                      <a:pt x="262" y="294"/>
                    </a:lnTo>
                    <a:lnTo>
                      <a:pt x="255" y="308"/>
                    </a:lnTo>
                    <a:lnTo>
                      <a:pt x="248" y="324"/>
                    </a:lnTo>
                    <a:lnTo>
                      <a:pt x="241" y="341"/>
                    </a:lnTo>
                    <a:lnTo>
                      <a:pt x="234" y="358"/>
                    </a:lnTo>
                    <a:lnTo>
                      <a:pt x="230" y="374"/>
                    </a:lnTo>
                    <a:lnTo>
                      <a:pt x="227" y="389"/>
                    </a:lnTo>
                    <a:lnTo>
                      <a:pt x="224" y="406"/>
                    </a:lnTo>
                    <a:lnTo>
                      <a:pt x="222" y="425"/>
                    </a:lnTo>
                    <a:lnTo>
                      <a:pt x="220" y="474"/>
                    </a:lnTo>
                    <a:lnTo>
                      <a:pt x="715" y="474"/>
                    </a:lnTo>
                    <a:lnTo>
                      <a:pt x="712" y="429"/>
                    </a:lnTo>
                    <a:lnTo>
                      <a:pt x="710" y="410"/>
                    </a:lnTo>
                    <a:lnTo>
                      <a:pt x="708" y="39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045" name="Freeform 38"/>
              <p:cNvSpPr>
                <a:spLocks noEditPoints="1"/>
              </p:cNvSpPr>
              <p:nvPr userDrawn="1"/>
            </p:nvSpPr>
            <p:spPr bwMode="auto">
              <a:xfrm>
                <a:off x="5431" y="4045"/>
                <a:ext cx="69" cy="87"/>
              </a:xfrm>
              <a:custGeom>
                <a:avLst/>
                <a:gdLst>
                  <a:gd name="T0" fmla="*/ 0 w 895"/>
                  <a:gd name="T1" fmla="*/ 0 h 1129"/>
                  <a:gd name="T2" fmla="*/ 0 w 895"/>
                  <a:gd name="T3" fmla="*/ 0 h 1129"/>
                  <a:gd name="T4" fmla="*/ 0 w 895"/>
                  <a:gd name="T5" fmla="*/ 0 h 1129"/>
                  <a:gd name="T6" fmla="*/ 0 w 895"/>
                  <a:gd name="T7" fmla="*/ 0 h 1129"/>
                  <a:gd name="T8" fmla="*/ 0 w 895"/>
                  <a:gd name="T9" fmla="*/ 0 h 1129"/>
                  <a:gd name="T10" fmla="*/ 0 w 895"/>
                  <a:gd name="T11" fmla="*/ 0 h 1129"/>
                  <a:gd name="T12" fmla="*/ 0 w 895"/>
                  <a:gd name="T13" fmla="*/ 0 h 1129"/>
                  <a:gd name="T14" fmla="*/ 0 w 895"/>
                  <a:gd name="T15" fmla="*/ 0 h 1129"/>
                  <a:gd name="T16" fmla="*/ 0 w 895"/>
                  <a:gd name="T17" fmla="*/ 0 h 1129"/>
                  <a:gd name="T18" fmla="*/ 0 w 895"/>
                  <a:gd name="T19" fmla="*/ 0 h 1129"/>
                  <a:gd name="T20" fmla="*/ 0 w 895"/>
                  <a:gd name="T21" fmla="*/ 0 h 1129"/>
                  <a:gd name="T22" fmla="*/ 0 w 895"/>
                  <a:gd name="T23" fmla="*/ 0 h 1129"/>
                  <a:gd name="T24" fmla="*/ 0 w 895"/>
                  <a:gd name="T25" fmla="*/ 0 h 1129"/>
                  <a:gd name="T26" fmla="*/ 0 w 895"/>
                  <a:gd name="T27" fmla="*/ 0 h 1129"/>
                  <a:gd name="T28" fmla="*/ 0 w 895"/>
                  <a:gd name="T29" fmla="*/ 0 h 1129"/>
                  <a:gd name="T30" fmla="*/ 0 w 895"/>
                  <a:gd name="T31" fmla="*/ 0 h 1129"/>
                  <a:gd name="T32" fmla="*/ 0 w 895"/>
                  <a:gd name="T33" fmla="*/ 0 h 1129"/>
                  <a:gd name="T34" fmla="*/ 0 w 895"/>
                  <a:gd name="T35" fmla="*/ 0 h 1129"/>
                  <a:gd name="T36" fmla="*/ 0 w 895"/>
                  <a:gd name="T37" fmla="*/ 0 h 1129"/>
                  <a:gd name="T38" fmla="*/ 0 w 895"/>
                  <a:gd name="T39" fmla="*/ 0 h 1129"/>
                  <a:gd name="T40" fmla="*/ 0 w 895"/>
                  <a:gd name="T41" fmla="*/ 0 h 1129"/>
                  <a:gd name="T42" fmla="*/ 0 w 895"/>
                  <a:gd name="T43" fmla="*/ 0 h 1129"/>
                  <a:gd name="T44" fmla="*/ 0 w 895"/>
                  <a:gd name="T45" fmla="*/ 0 h 1129"/>
                  <a:gd name="T46" fmla="*/ 0 w 895"/>
                  <a:gd name="T47" fmla="*/ 0 h 1129"/>
                  <a:gd name="T48" fmla="*/ 0 w 895"/>
                  <a:gd name="T49" fmla="*/ 0 h 1129"/>
                  <a:gd name="T50" fmla="*/ 0 w 895"/>
                  <a:gd name="T51" fmla="*/ 0 h 1129"/>
                  <a:gd name="T52" fmla="*/ 0 w 895"/>
                  <a:gd name="T53" fmla="*/ 0 h 1129"/>
                  <a:gd name="T54" fmla="*/ 0 w 895"/>
                  <a:gd name="T55" fmla="*/ 0 h 1129"/>
                  <a:gd name="T56" fmla="*/ 0 w 895"/>
                  <a:gd name="T57" fmla="*/ 0 h 1129"/>
                  <a:gd name="T58" fmla="*/ 0 w 895"/>
                  <a:gd name="T59" fmla="*/ 0 h 1129"/>
                  <a:gd name="T60" fmla="*/ 0 w 895"/>
                  <a:gd name="T61" fmla="*/ 0 h 1129"/>
                  <a:gd name="T62" fmla="*/ 0 w 895"/>
                  <a:gd name="T63" fmla="*/ 0 h 1129"/>
                  <a:gd name="T64" fmla="*/ 0 w 895"/>
                  <a:gd name="T65" fmla="*/ 0 h 1129"/>
                  <a:gd name="T66" fmla="*/ 0 w 895"/>
                  <a:gd name="T67" fmla="*/ 0 h 1129"/>
                  <a:gd name="T68" fmla="*/ 0 w 895"/>
                  <a:gd name="T69" fmla="*/ 0 h 1129"/>
                  <a:gd name="T70" fmla="*/ 0 w 895"/>
                  <a:gd name="T71" fmla="*/ 0 h 1129"/>
                  <a:gd name="T72" fmla="*/ 0 w 895"/>
                  <a:gd name="T73" fmla="*/ 0 h 1129"/>
                  <a:gd name="T74" fmla="*/ 0 w 895"/>
                  <a:gd name="T75" fmla="*/ 0 h 1129"/>
                  <a:gd name="T76" fmla="*/ 0 w 895"/>
                  <a:gd name="T77" fmla="*/ 0 h 1129"/>
                  <a:gd name="T78" fmla="*/ 0 w 895"/>
                  <a:gd name="T79" fmla="*/ 0 h 1129"/>
                  <a:gd name="T80" fmla="*/ 0 w 895"/>
                  <a:gd name="T81" fmla="*/ 0 h 1129"/>
                  <a:gd name="T82" fmla="*/ 0 w 895"/>
                  <a:gd name="T83" fmla="*/ 0 h 1129"/>
                  <a:gd name="T84" fmla="*/ 0 w 895"/>
                  <a:gd name="T85" fmla="*/ 0 h 1129"/>
                  <a:gd name="T86" fmla="*/ 0 w 895"/>
                  <a:gd name="T87" fmla="*/ 0 h 1129"/>
                  <a:gd name="T88" fmla="*/ 0 w 895"/>
                  <a:gd name="T89" fmla="*/ 0 h 1129"/>
                  <a:gd name="T90" fmla="*/ 0 w 895"/>
                  <a:gd name="T91" fmla="*/ 0 h 1129"/>
                  <a:gd name="T92" fmla="*/ 0 w 895"/>
                  <a:gd name="T93" fmla="*/ 0 h 1129"/>
                  <a:gd name="T94" fmla="*/ 0 w 895"/>
                  <a:gd name="T95" fmla="*/ 0 h 1129"/>
                  <a:gd name="T96" fmla="*/ 0 w 895"/>
                  <a:gd name="T97" fmla="*/ 0 h 1129"/>
                  <a:gd name="T98" fmla="*/ 0 w 895"/>
                  <a:gd name="T99" fmla="*/ 0 h 1129"/>
                  <a:gd name="T100" fmla="*/ 0 w 895"/>
                  <a:gd name="T101" fmla="*/ 0 h 1129"/>
                  <a:gd name="T102" fmla="*/ 0 w 895"/>
                  <a:gd name="T103" fmla="*/ 0 h 1129"/>
                  <a:gd name="T104" fmla="*/ 0 w 895"/>
                  <a:gd name="T105" fmla="*/ 0 h 1129"/>
                  <a:gd name="T106" fmla="*/ 0 w 895"/>
                  <a:gd name="T107" fmla="*/ 0 h 1129"/>
                  <a:gd name="T108" fmla="*/ 0 w 895"/>
                  <a:gd name="T109" fmla="*/ 0 h 1129"/>
                  <a:gd name="T110" fmla="*/ 0 w 895"/>
                  <a:gd name="T111" fmla="*/ 0 h 1129"/>
                  <a:gd name="T112" fmla="*/ 0 w 895"/>
                  <a:gd name="T113" fmla="*/ 0 h 1129"/>
                  <a:gd name="T114" fmla="*/ 0 w 895"/>
                  <a:gd name="T115" fmla="*/ 0 h 1129"/>
                  <a:gd name="T116" fmla="*/ 0 w 895"/>
                  <a:gd name="T117" fmla="*/ 0 h 1129"/>
                  <a:gd name="T118" fmla="*/ 0 w 895"/>
                  <a:gd name="T119" fmla="*/ 0 h 1129"/>
                  <a:gd name="T120" fmla="*/ 0 w 895"/>
                  <a:gd name="T121" fmla="*/ 0 h 112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895" h="1129">
                    <a:moveTo>
                      <a:pt x="677" y="1116"/>
                    </a:moveTo>
                    <a:lnTo>
                      <a:pt x="677" y="1016"/>
                    </a:lnTo>
                    <a:lnTo>
                      <a:pt x="661" y="1031"/>
                    </a:lnTo>
                    <a:lnTo>
                      <a:pt x="646" y="1044"/>
                    </a:lnTo>
                    <a:lnTo>
                      <a:pt x="630" y="1057"/>
                    </a:lnTo>
                    <a:lnTo>
                      <a:pt x="615" y="1068"/>
                    </a:lnTo>
                    <a:lnTo>
                      <a:pt x="599" y="1078"/>
                    </a:lnTo>
                    <a:lnTo>
                      <a:pt x="584" y="1088"/>
                    </a:lnTo>
                    <a:lnTo>
                      <a:pt x="567" y="1096"/>
                    </a:lnTo>
                    <a:lnTo>
                      <a:pt x="551" y="1103"/>
                    </a:lnTo>
                    <a:lnTo>
                      <a:pt x="534" y="1109"/>
                    </a:lnTo>
                    <a:lnTo>
                      <a:pt x="516" y="1115"/>
                    </a:lnTo>
                    <a:lnTo>
                      <a:pt x="496" y="1119"/>
                    </a:lnTo>
                    <a:lnTo>
                      <a:pt x="477" y="1122"/>
                    </a:lnTo>
                    <a:lnTo>
                      <a:pt x="455" y="1125"/>
                    </a:lnTo>
                    <a:lnTo>
                      <a:pt x="432" y="1127"/>
                    </a:lnTo>
                    <a:lnTo>
                      <a:pt x="408" y="1128"/>
                    </a:lnTo>
                    <a:lnTo>
                      <a:pt x="383" y="1129"/>
                    </a:lnTo>
                    <a:lnTo>
                      <a:pt x="359" y="1128"/>
                    </a:lnTo>
                    <a:lnTo>
                      <a:pt x="336" y="1127"/>
                    </a:lnTo>
                    <a:lnTo>
                      <a:pt x="314" y="1125"/>
                    </a:lnTo>
                    <a:lnTo>
                      <a:pt x="292" y="1123"/>
                    </a:lnTo>
                    <a:lnTo>
                      <a:pt x="270" y="1119"/>
                    </a:lnTo>
                    <a:lnTo>
                      <a:pt x="250" y="1115"/>
                    </a:lnTo>
                    <a:lnTo>
                      <a:pt x="231" y="1110"/>
                    </a:lnTo>
                    <a:lnTo>
                      <a:pt x="212" y="1104"/>
                    </a:lnTo>
                    <a:lnTo>
                      <a:pt x="193" y="1097"/>
                    </a:lnTo>
                    <a:lnTo>
                      <a:pt x="176" y="1090"/>
                    </a:lnTo>
                    <a:lnTo>
                      <a:pt x="159" y="1082"/>
                    </a:lnTo>
                    <a:lnTo>
                      <a:pt x="144" y="1072"/>
                    </a:lnTo>
                    <a:lnTo>
                      <a:pt x="129" y="1063"/>
                    </a:lnTo>
                    <a:lnTo>
                      <a:pt x="115" y="1053"/>
                    </a:lnTo>
                    <a:lnTo>
                      <a:pt x="101" y="1041"/>
                    </a:lnTo>
                    <a:lnTo>
                      <a:pt x="88" y="1029"/>
                    </a:lnTo>
                    <a:lnTo>
                      <a:pt x="77" y="1017"/>
                    </a:lnTo>
                    <a:lnTo>
                      <a:pt x="67" y="1005"/>
                    </a:lnTo>
                    <a:lnTo>
                      <a:pt x="59" y="992"/>
                    </a:lnTo>
                    <a:lnTo>
                      <a:pt x="49" y="980"/>
                    </a:lnTo>
                    <a:lnTo>
                      <a:pt x="42" y="966"/>
                    </a:lnTo>
                    <a:lnTo>
                      <a:pt x="35" y="953"/>
                    </a:lnTo>
                    <a:lnTo>
                      <a:pt x="28" y="938"/>
                    </a:lnTo>
                    <a:lnTo>
                      <a:pt x="22" y="924"/>
                    </a:lnTo>
                    <a:lnTo>
                      <a:pt x="17" y="909"/>
                    </a:lnTo>
                    <a:lnTo>
                      <a:pt x="13" y="894"/>
                    </a:lnTo>
                    <a:lnTo>
                      <a:pt x="9" y="877"/>
                    </a:lnTo>
                    <a:lnTo>
                      <a:pt x="7" y="861"/>
                    </a:lnTo>
                    <a:lnTo>
                      <a:pt x="4" y="845"/>
                    </a:lnTo>
                    <a:lnTo>
                      <a:pt x="2" y="827"/>
                    </a:lnTo>
                    <a:lnTo>
                      <a:pt x="1" y="810"/>
                    </a:lnTo>
                    <a:lnTo>
                      <a:pt x="0" y="792"/>
                    </a:lnTo>
                    <a:lnTo>
                      <a:pt x="1" y="774"/>
                    </a:lnTo>
                    <a:lnTo>
                      <a:pt x="2" y="757"/>
                    </a:lnTo>
                    <a:lnTo>
                      <a:pt x="5" y="740"/>
                    </a:lnTo>
                    <a:lnTo>
                      <a:pt x="7" y="723"/>
                    </a:lnTo>
                    <a:lnTo>
                      <a:pt x="10" y="708"/>
                    </a:lnTo>
                    <a:lnTo>
                      <a:pt x="15" y="692"/>
                    </a:lnTo>
                    <a:lnTo>
                      <a:pt x="19" y="677"/>
                    </a:lnTo>
                    <a:lnTo>
                      <a:pt x="25" y="662"/>
                    </a:lnTo>
                    <a:lnTo>
                      <a:pt x="32" y="648"/>
                    </a:lnTo>
                    <a:lnTo>
                      <a:pt x="39" y="634"/>
                    </a:lnTo>
                    <a:lnTo>
                      <a:pt x="47" y="621"/>
                    </a:lnTo>
                    <a:lnTo>
                      <a:pt x="55" y="608"/>
                    </a:lnTo>
                    <a:lnTo>
                      <a:pt x="66" y="596"/>
                    </a:lnTo>
                    <a:lnTo>
                      <a:pt x="75" y="583"/>
                    </a:lnTo>
                    <a:lnTo>
                      <a:pt x="87" y="572"/>
                    </a:lnTo>
                    <a:lnTo>
                      <a:pt x="99" y="561"/>
                    </a:lnTo>
                    <a:lnTo>
                      <a:pt x="111" y="551"/>
                    </a:lnTo>
                    <a:lnTo>
                      <a:pt x="124" y="541"/>
                    </a:lnTo>
                    <a:lnTo>
                      <a:pt x="138" y="531"/>
                    </a:lnTo>
                    <a:lnTo>
                      <a:pt x="153" y="523"/>
                    </a:lnTo>
                    <a:lnTo>
                      <a:pt x="169" y="515"/>
                    </a:lnTo>
                    <a:lnTo>
                      <a:pt x="184" y="509"/>
                    </a:lnTo>
                    <a:lnTo>
                      <a:pt x="201" y="501"/>
                    </a:lnTo>
                    <a:lnTo>
                      <a:pt x="218" y="496"/>
                    </a:lnTo>
                    <a:lnTo>
                      <a:pt x="236" y="491"/>
                    </a:lnTo>
                    <a:lnTo>
                      <a:pt x="255" y="487"/>
                    </a:lnTo>
                    <a:lnTo>
                      <a:pt x="274" y="483"/>
                    </a:lnTo>
                    <a:lnTo>
                      <a:pt x="294" y="479"/>
                    </a:lnTo>
                    <a:lnTo>
                      <a:pt x="315" y="477"/>
                    </a:lnTo>
                    <a:lnTo>
                      <a:pt x="337" y="475"/>
                    </a:lnTo>
                    <a:lnTo>
                      <a:pt x="358" y="474"/>
                    </a:lnTo>
                    <a:lnTo>
                      <a:pt x="381" y="474"/>
                    </a:lnTo>
                    <a:lnTo>
                      <a:pt x="673" y="474"/>
                    </a:lnTo>
                    <a:lnTo>
                      <a:pt x="673" y="395"/>
                    </a:lnTo>
                    <a:lnTo>
                      <a:pt x="672" y="370"/>
                    </a:lnTo>
                    <a:lnTo>
                      <a:pt x="669" y="346"/>
                    </a:lnTo>
                    <a:lnTo>
                      <a:pt x="664" y="324"/>
                    </a:lnTo>
                    <a:lnTo>
                      <a:pt x="658" y="303"/>
                    </a:lnTo>
                    <a:lnTo>
                      <a:pt x="650" y="284"/>
                    </a:lnTo>
                    <a:lnTo>
                      <a:pt x="641" y="268"/>
                    </a:lnTo>
                    <a:lnTo>
                      <a:pt x="634" y="260"/>
                    </a:lnTo>
                    <a:lnTo>
                      <a:pt x="628" y="252"/>
                    </a:lnTo>
                    <a:lnTo>
                      <a:pt x="622" y="246"/>
                    </a:lnTo>
                    <a:lnTo>
                      <a:pt x="615" y="240"/>
                    </a:lnTo>
                    <a:lnTo>
                      <a:pt x="607" y="233"/>
                    </a:lnTo>
                    <a:lnTo>
                      <a:pt x="599" y="227"/>
                    </a:lnTo>
                    <a:lnTo>
                      <a:pt x="581" y="217"/>
                    </a:lnTo>
                    <a:lnTo>
                      <a:pt x="562" y="208"/>
                    </a:lnTo>
                    <a:lnTo>
                      <a:pt x="540" y="201"/>
                    </a:lnTo>
                    <a:lnTo>
                      <a:pt x="516" y="196"/>
                    </a:lnTo>
                    <a:lnTo>
                      <a:pt x="490" y="192"/>
                    </a:lnTo>
                    <a:lnTo>
                      <a:pt x="462" y="190"/>
                    </a:lnTo>
                    <a:lnTo>
                      <a:pt x="431" y="189"/>
                    </a:lnTo>
                    <a:lnTo>
                      <a:pt x="409" y="190"/>
                    </a:lnTo>
                    <a:lnTo>
                      <a:pt x="388" y="191"/>
                    </a:lnTo>
                    <a:lnTo>
                      <a:pt x="369" y="193"/>
                    </a:lnTo>
                    <a:lnTo>
                      <a:pt x="350" y="195"/>
                    </a:lnTo>
                    <a:lnTo>
                      <a:pt x="332" y="198"/>
                    </a:lnTo>
                    <a:lnTo>
                      <a:pt x="316" y="202"/>
                    </a:lnTo>
                    <a:lnTo>
                      <a:pt x="301" y="207"/>
                    </a:lnTo>
                    <a:lnTo>
                      <a:pt x="288" y="213"/>
                    </a:lnTo>
                    <a:lnTo>
                      <a:pt x="274" y="220"/>
                    </a:lnTo>
                    <a:lnTo>
                      <a:pt x="262" y="227"/>
                    </a:lnTo>
                    <a:lnTo>
                      <a:pt x="249" y="235"/>
                    </a:lnTo>
                    <a:lnTo>
                      <a:pt x="237" y="246"/>
                    </a:lnTo>
                    <a:lnTo>
                      <a:pt x="226" y="256"/>
                    </a:lnTo>
                    <a:lnTo>
                      <a:pt x="213" y="269"/>
                    </a:lnTo>
                    <a:lnTo>
                      <a:pt x="202" y="281"/>
                    </a:lnTo>
                    <a:lnTo>
                      <a:pt x="190" y="296"/>
                    </a:lnTo>
                    <a:lnTo>
                      <a:pt x="44" y="159"/>
                    </a:lnTo>
                    <a:lnTo>
                      <a:pt x="64" y="137"/>
                    </a:lnTo>
                    <a:lnTo>
                      <a:pt x="83" y="117"/>
                    </a:lnTo>
                    <a:lnTo>
                      <a:pt x="103" y="99"/>
                    </a:lnTo>
                    <a:lnTo>
                      <a:pt x="124" y="83"/>
                    </a:lnTo>
                    <a:lnTo>
                      <a:pt x="145" y="68"/>
                    </a:lnTo>
                    <a:lnTo>
                      <a:pt x="165" y="56"/>
                    </a:lnTo>
                    <a:lnTo>
                      <a:pt x="187" y="44"/>
                    </a:lnTo>
                    <a:lnTo>
                      <a:pt x="209" y="35"/>
                    </a:lnTo>
                    <a:lnTo>
                      <a:pt x="233" y="27"/>
                    </a:lnTo>
                    <a:lnTo>
                      <a:pt x="258" y="20"/>
                    </a:lnTo>
                    <a:lnTo>
                      <a:pt x="284" y="13"/>
                    </a:lnTo>
                    <a:lnTo>
                      <a:pt x="312" y="8"/>
                    </a:lnTo>
                    <a:lnTo>
                      <a:pt x="342" y="5"/>
                    </a:lnTo>
                    <a:lnTo>
                      <a:pt x="373" y="2"/>
                    </a:lnTo>
                    <a:lnTo>
                      <a:pt x="405" y="1"/>
                    </a:lnTo>
                    <a:lnTo>
                      <a:pt x="440" y="0"/>
                    </a:lnTo>
                    <a:lnTo>
                      <a:pt x="468" y="0"/>
                    </a:lnTo>
                    <a:lnTo>
                      <a:pt x="495" y="1"/>
                    </a:lnTo>
                    <a:lnTo>
                      <a:pt x="521" y="3"/>
                    </a:lnTo>
                    <a:lnTo>
                      <a:pt x="546" y="6"/>
                    </a:lnTo>
                    <a:lnTo>
                      <a:pt x="571" y="9"/>
                    </a:lnTo>
                    <a:lnTo>
                      <a:pt x="594" y="13"/>
                    </a:lnTo>
                    <a:lnTo>
                      <a:pt x="617" y="17"/>
                    </a:lnTo>
                    <a:lnTo>
                      <a:pt x="639" y="24"/>
                    </a:lnTo>
                    <a:lnTo>
                      <a:pt x="659" y="30"/>
                    </a:lnTo>
                    <a:lnTo>
                      <a:pt x="680" y="37"/>
                    </a:lnTo>
                    <a:lnTo>
                      <a:pt x="699" y="44"/>
                    </a:lnTo>
                    <a:lnTo>
                      <a:pt x="717" y="53"/>
                    </a:lnTo>
                    <a:lnTo>
                      <a:pt x="734" y="62"/>
                    </a:lnTo>
                    <a:lnTo>
                      <a:pt x="751" y="72"/>
                    </a:lnTo>
                    <a:lnTo>
                      <a:pt x="766" y="83"/>
                    </a:lnTo>
                    <a:lnTo>
                      <a:pt x="781" y="94"/>
                    </a:lnTo>
                    <a:lnTo>
                      <a:pt x="794" y="107"/>
                    </a:lnTo>
                    <a:lnTo>
                      <a:pt x="808" y="119"/>
                    </a:lnTo>
                    <a:lnTo>
                      <a:pt x="819" y="134"/>
                    </a:lnTo>
                    <a:lnTo>
                      <a:pt x="831" y="147"/>
                    </a:lnTo>
                    <a:lnTo>
                      <a:pt x="841" y="163"/>
                    </a:lnTo>
                    <a:lnTo>
                      <a:pt x="850" y="178"/>
                    </a:lnTo>
                    <a:lnTo>
                      <a:pt x="859" y="195"/>
                    </a:lnTo>
                    <a:lnTo>
                      <a:pt x="866" y="213"/>
                    </a:lnTo>
                    <a:lnTo>
                      <a:pt x="873" y="231"/>
                    </a:lnTo>
                    <a:lnTo>
                      <a:pt x="878" y="250"/>
                    </a:lnTo>
                    <a:lnTo>
                      <a:pt x="883" y="270"/>
                    </a:lnTo>
                    <a:lnTo>
                      <a:pt x="888" y="289"/>
                    </a:lnTo>
                    <a:lnTo>
                      <a:pt x="891" y="310"/>
                    </a:lnTo>
                    <a:lnTo>
                      <a:pt x="893" y="332"/>
                    </a:lnTo>
                    <a:lnTo>
                      <a:pt x="894" y="355"/>
                    </a:lnTo>
                    <a:lnTo>
                      <a:pt x="895" y="379"/>
                    </a:lnTo>
                    <a:lnTo>
                      <a:pt x="895" y="1116"/>
                    </a:lnTo>
                    <a:lnTo>
                      <a:pt x="677" y="1116"/>
                    </a:lnTo>
                    <a:close/>
                    <a:moveTo>
                      <a:pt x="673" y="629"/>
                    </a:moveTo>
                    <a:lnTo>
                      <a:pt x="413" y="629"/>
                    </a:lnTo>
                    <a:lnTo>
                      <a:pt x="390" y="629"/>
                    </a:lnTo>
                    <a:lnTo>
                      <a:pt x="368" y="631"/>
                    </a:lnTo>
                    <a:lnTo>
                      <a:pt x="347" y="634"/>
                    </a:lnTo>
                    <a:lnTo>
                      <a:pt x="327" y="638"/>
                    </a:lnTo>
                    <a:lnTo>
                      <a:pt x="310" y="645"/>
                    </a:lnTo>
                    <a:lnTo>
                      <a:pt x="293" y="651"/>
                    </a:lnTo>
                    <a:lnTo>
                      <a:pt x="278" y="659"/>
                    </a:lnTo>
                    <a:lnTo>
                      <a:pt x="265" y="668"/>
                    </a:lnTo>
                    <a:lnTo>
                      <a:pt x="254" y="679"/>
                    </a:lnTo>
                    <a:lnTo>
                      <a:pt x="244" y="690"/>
                    </a:lnTo>
                    <a:lnTo>
                      <a:pt x="235" y="704"/>
                    </a:lnTo>
                    <a:lnTo>
                      <a:pt x="229" y="718"/>
                    </a:lnTo>
                    <a:lnTo>
                      <a:pt x="222" y="734"/>
                    </a:lnTo>
                    <a:lnTo>
                      <a:pt x="219" y="750"/>
                    </a:lnTo>
                    <a:lnTo>
                      <a:pt x="217" y="768"/>
                    </a:lnTo>
                    <a:lnTo>
                      <a:pt x="216" y="788"/>
                    </a:lnTo>
                    <a:lnTo>
                      <a:pt x="217" y="806"/>
                    </a:lnTo>
                    <a:lnTo>
                      <a:pt x="219" y="824"/>
                    </a:lnTo>
                    <a:lnTo>
                      <a:pt x="224" y="841"/>
                    </a:lnTo>
                    <a:lnTo>
                      <a:pt x="229" y="856"/>
                    </a:lnTo>
                    <a:lnTo>
                      <a:pt x="236" y="870"/>
                    </a:lnTo>
                    <a:lnTo>
                      <a:pt x="244" y="883"/>
                    </a:lnTo>
                    <a:lnTo>
                      <a:pt x="255" y="895"/>
                    </a:lnTo>
                    <a:lnTo>
                      <a:pt x="266" y="905"/>
                    </a:lnTo>
                    <a:lnTo>
                      <a:pt x="280" y="914"/>
                    </a:lnTo>
                    <a:lnTo>
                      <a:pt x="295" y="922"/>
                    </a:lnTo>
                    <a:lnTo>
                      <a:pt x="312" y="929"/>
                    </a:lnTo>
                    <a:lnTo>
                      <a:pt x="329" y="934"/>
                    </a:lnTo>
                    <a:lnTo>
                      <a:pt x="349" y="938"/>
                    </a:lnTo>
                    <a:lnTo>
                      <a:pt x="371" y="941"/>
                    </a:lnTo>
                    <a:lnTo>
                      <a:pt x="394" y="944"/>
                    </a:lnTo>
                    <a:lnTo>
                      <a:pt x="419" y="945"/>
                    </a:lnTo>
                    <a:lnTo>
                      <a:pt x="453" y="944"/>
                    </a:lnTo>
                    <a:lnTo>
                      <a:pt x="484" y="941"/>
                    </a:lnTo>
                    <a:lnTo>
                      <a:pt x="512" y="937"/>
                    </a:lnTo>
                    <a:lnTo>
                      <a:pt x="537" y="932"/>
                    </a:lnTo>
                    <a:lnTo>
                      <a:pt x="548" y="929"/>
                    </a:lnTo>
                    <a:lnTo>
                      <a:pt x="560" y="925"/>
                    </a:lnTo>
                    <a:lnTo>
                      <a:pt x="571" y="920"/>
                    </a:lnTo>
                    <a:lnTo>
                      <a:pt x="583" y="913"/>
                    </a:lnTo>
                    <a:lnTo>
                      <a:pt x="593" y="906"/>
                    </a:lnTo>
                    <a:lnTo>
                      <a:pt x="604" y="899"/>
                    </a:lnTo>
                    <a:lnTo>
                      <a:pt x="615" y="891"/>
                    </a:lnTo>
                    <a:lnTo>
                      <a:pt x="625" y="881"/>
                    </a:lnTo>
                    <a:lnTo>
                      <a:pt x="630" y="875"/>
                    </a:lnTo>
                    <a:lnTo>
                      <a:pt x="636" y="868"/>
                    </a:lnTo>
                    <a:lnTo>
                      <a:pt x="646" y="853"/>
                    </a:lnTo>
                    <a:lnTo>
                      <a:pt x="654" y="836"/>
                    </a:lnTo>
                    <a:lnTo>
                      <a:pt x="660" y="816"/>
                    </a:lnTo>
                    <a:lnTo>
                      <a:pt x="666" y="795"/>
                    </a:lnTo>
                    <a:lnTo>
                      <a:pt x="670" y="771"/>
                    </a:lnTo>
                    <a:lnTo>
                      <a:pt x="672" y="745"/>
                    </a:lnTo>
                    <a:lnTo>
                      <a:pt x="673" y="718"/>
                    </a:lnTo>
                    <a:lnTo>
                      <a:pt x="673" y="62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046" name="Freeform 39"/>
              <p:cNvSpPr>
                <a:spLocks/>
              </p:cNvSpPr>
              <p:nvPr userDrawn="1"/>
            </p:nvSpPr>
            <p:spPr bwMode="auto">
              <a:xfrm>
                <a:off x="5526" y="4011"/>
                <a:ext cx="34" cy="120"/>
              </a:xfrm>
              <a:custGeom>
                <a:avLst/>
                <a:gdLst>
                  <a:gd name="T0" fmla="*/ 0 w 440"/>
                  <a:gd name="T1" fmla="*/ 0 h 1549"/>
                  <a:gd name="T2" fmla="*/ 0 w 440"/>
                  <a:gd name="T3" fmla="*/ 0 h 1549"/>
                  <a:gd name="T4" fmla="*/ 0 w 440"/>
                  <a:gd name="T5" fmla="*/ 0 h 1549"/>
                  <a:gd name="T6" fmla="*/ 0 w 440"/>
                  <a:gd name="T7" fmla="*/ 0 h 1549"/>
                  <a:gd name="T8" fmla="*/ 0 w 440"/>
                  <a:gd name="T9" fmla="*/ 0 h 1549"/>
                  <a:gd name="T10" fmla="*/ 0 w 440"/>
                  <a:gd name="T11" fmla="*/ 0 h 1549"/>
                  <a:gd name="T12" fmla="*/ 0 w 440"/>
                  <a:gd name="T13" fmla="*/ 0 h 1549"/>
                  <a:gd name="T14" fmla="*/ 0 w 440"/>
                  <a:gd name="T15" fmla="*/ 0 h 1549"/>
                  <a:gd name="T16" fmla="*/ 0 w 440"/>
                  <a:gd name="T17" fmla="*/ 0 h 1549"/>
                  <a:gd name="T18" fmla="*/ 0 w 440"/>
                  <a:gd name="T19" fmla="*/ 0 h 1549"/>
                  <a:gd name="T20" fmla="*/ 0 w 440"/>
                  <a:gd name="T21" fmla="*/ 0 h 1549"/>
                  <a:gd name="T22" fmla="*/ 0 w 440"/>
                  <a:gd name="T23" fmla="*/ 0 h 1549"/>
                  <a:gd name="T24" fmla="*/ 0 w 440"/>
                  <a:gd name="T25" fmla="*/ 0 h 1549"/>
                  <a:gd name="T26" fmla="*/ 0 w 440"/>
                  <a:gd name="T27" fmla="*/ 0 h 1549"/>
                  <a:gd name="T28" fmla="*/ 0 w 440"/>
                  <a:gd name="T29" fmla="*/ 0 h 1549"/>
                  <a:gd name="T30" fmla="*/ 0 w 440"/>
                  <a:gd name="T31" fmla="*/ 0 h 1549"/>
                  <a:gd name="T32" fmla="*/ 0 w 440"/>
                  <a:gd name="T33" fmla="*/ 0 h 1549"/>
                  <a:gd name="T34" fmla="*/ 0 w 440"/>
                  <a:gd name="T35" fmla="*/ 0 h 1549"/>
                  <a:gd name="T36" fmla="*/ 0 w 440"/>
                  <a:gd name="T37" fmla="*/ 0 h 1549"/>
                  <a:gd name="T38" fmla="*/ 0 w 440"/>
                  <a:gd name="T39" fmla="*/ 0 h 1549"/>
                  <a:gd name="T40" fmla="*/ 0 w 440"/>
                  <a:gd name="T41" fmla="*/ 0 h 1549"/>
                  <a:gd name="T42" fmla="*/ 0 w 440"/>
                  <a:gd name="T43" fmla="*/ 0 h 1549"/>
                  <a:gd name="T44" fmla="*/ 0 w 440"/>
                  <a:gd name="T45" fmla="*/ 0 h 1549"/>
                  <a:gd name="T46" fmla="*/ 0 w 440"/>
                  <a:gd name="T47" fmla="*/ 0 h 1549"/>
                  <a:gd name="T48" fmla="*/ 0 w 440"/>
                  <a:gd name="T49" fmla="*/ 0 h 1549"/>
                  <a:gd name="T50" fmla="*/ 0 w 440"/>
                  <a:gd name="T51" fmla="*/ 0 h 1549"/>
                  <a:gd name="T52" fmla="*/ 0 w 440"/>
                  <a:gd name="T53" fmla="*/ 0 h 1549"/>
                  <a:gd name="T54" fmla="*/ 0 w 440"/>
                  <a:gd name="T55" fmla="*/ 0 h 1549"/>
                  <a:gd name="T56" fmla="*/ 0 w 440"/>
                  <a:gd name="T57" fmla="*/ 0 h 1549"/>
                  <a:gd name="T58" fmla="*/ 0 w 440"/>
                  <a:gd name="T59" fmla="*/ 0 h 1549"/>
                  <a:gd name="T60" fmla="*/ 0 w 440"/>
                  <a:gd name="T61" fmla="*/ 0 h 1549"/>
                  <a:gd name="T62" fmla="*/ 0 w 440"/>
                  <a:gd name="T63" fmla="*/ 0 h 1549"/>
                  <a:gd name="T64" fmla="*/ 0 w 440"/>
                  <a:gd name="T65" fmla="*/ 0 h 1549"/>
                  <a:gd name="T66" fmla="*/ 0 w 440"/>
                  <a:gd name="T67" fmla="*/ 0 h 1549"/>
                  <a:gd name="T68" fmla="*/ 0 w 440"/>
                  <a:gd name="T69" fmla="*/ 0 h 1549"/>
                  <a:gd name="T70" fmla="*/ 0 w 440"/>
                  <a:gd name="T71" fmla="*/ 0 h 1549"/>
                  <a:gd name="T72" fmla="*/ 0 w 440"/>
                  <a:gd name="T73" fmla="*/ 0 h 1549"/>
                  <a:gd name="T74" fmla="*/ 0 w 440"/>
                  <a:gd name="T75" fmla="*/ 0 h 1549"/>
                  <a:gd name="T76" fmla="*/ 0 w 440"/>
                  <a:gd name="T77" fmla="*/ 0 h 1549"/>
                  <a:gd name="T78" fmla="*/ 0 w 440"/>
                  <a:gd name="T79" fmla="*/ 0 h 1549"/>
                  <a:gd name="T80" fmla="*/ 0 w 440"/>
                  <a:gd name="T81" fmla="*/ 0 h 1549"/>
                  <a:gd name="T82" fmla="*/ 0 w 440"/>
                  <a:gd name="T83" fmla="*/ 0 h 1549"/>
                  <a:gd name="T84" fmla="*/ 0 w 440"/>
                  <a:gd name="T85" fmla="*/ 0 h 1549"/>
                  <a:gd name="T86" fmla="*/ 0 w 440"/>
                  <a:gd name="T87" fmla="*/ 0 h 1549"/>
                  <a:gd name="T88" fmla="*/ 0 w 440"/>
                  <a:gd name="T89" fmla="*/ 0 h 1549"/>
                  <a:gd name="T90" fmla="*/ 0 w 440"/>
                  <a:gd name="T91" fmla="*/ 0 h 1549"/>
                  <a:gd name="T92" fmla="*/ 0 w 440"/>
                  <a:gd name="T93" fmla="*/ 0 h 1549"/>
                  <a:gd name="T94" fmla="*/ 0 w 440"/>
                  <a:gd name="T95" fmla="*/ 0 h 1549"/>
                  <a:gd name="T96" fmla="*/ 0 w 440"/>
                  <a:gd name="T97" fmla="*/ 0 h 1549"/>
                  <a:gd name="T98" fmla="*/ 0 w 440"/>
                  <a:gd name="T99" fmla="*/ 0 h 1549"/>
                  <a:gd name="T100" fmla="*/ 0 w 440"/>
                  <a:gd name="T101" fmla="*/ 0 h 1549"/>
                  <a:gd name="T102" fmla="*/ 0 w 440"/>
                  <a:gd name="T103" fmla="*/ 0 h 1549"/>
                  <a:gd name="T104" fmla="*/ 0 w 440"/>
                  <a:gd name="T105" fmla="*/ 0 h 1549"/>
                  <a:gd name="T106" fmla="*/ 0 w 440"/>
                  <a:gd name="T107" fmla="*/ 0 h 1549"/>
                  <a:gd name="T108" fmla="*/ 0 w 440"/>
                  <a:gd name="T109" fmla="*/ 0 h 1549"/>
                  <a:gd name="T110" fmla="*/ 0 w 440"/>
                  <a:gd name="T111" fmla="*/ 0 h 1549"/>
                  <a:gd name="T112" fmla="*/ 0 w 440"/>
                  <a:gd name="T113" fmla="*/ 0 h 1549"/>
                  <a:gd name="T114" fmla="*/ 0 w 440"/>
                  <a:gd name="T115" fmla="*/ 0 h 154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440" h="1549">
                    <a:moveTo>
                      <a:pt x="303" y="1549"/>
                    </a:moveTo>
                    <a:lnTo>
                      <a:pt x="303" y="1549"/>
                    </a:lnTo>
                    <a:lnTo>
                      <a:pt x="284" y="1549"/>
                    </a:lnTo>
                    <a:lnTo>
                      <a:pt x="267" y="1548"/>
                    </a:lnTo>
                    <a:lnTo>
                      <a:pt x="249" y="1546"/>
                    </a:lnTo>
                    <a:lnTo>
                      <a:pt x="232" y="1544"/>
                    </a:lnTo>
                    <a:lnTo>
                      <a:pt x="216" y="1541"/>
                    </a:lnTo>
                    <a:lnTo>
                      <a:pt x="200" y="1536"/>
                    </a:lnTo>
                    <a:lnTo>
                      <a:pt x="186" y="1532"/>
                    </a:lnTo>
                    <a:lnTo>
                      <a:pt x="171" y="1527"/>
                    </a:lnTo>
                    <a:lnTo>
                      <a:pt x="158" y="1522"/>
                    </a:lnTo>
                    <a:lnTo>
                      <a:pt x="144" y="1516"/>
                    </a:lnTo>
                    <a:lnTo>
                      <a:pt x="132" y="1508"/>
                    </a:lnTo>
                    <a:lnTo>
                      <a:pt x="119" y="1501"/>
                    </a:lnTo>
                    <a:lnTo>
                      <a:pt x="108" y="1492"/>
                    </a:lnTo>
                    <a:lnTo>
                      <a:pt x="96" y="1483"/>
                    </a:lnTo>
                    <a:lnTo>
                      <a:pt x="86" y="1473"/>
                    </a:lnTo>
                    <a:lnTo>
                      <a:pt x="77" y="1463"/>
                    </a:lnTo>
                    <a:lnTo>
                      <a:pt x="67" y="1452"/>
                    </a:lnTo>
                    <a:lnTo>
                      <a:pt x="59" y="1441"/>
                    </a:lnTo>
                    <a:lnTo>
                      <a:pt x="51" y="1429"/>
                    </a:lnTo>
                    <a:lnTo>
                      <a:pt x="44" y="1417"/>
                    </a:lnTo>
                    <a:lnTo>
                      <a:pt x="36" y="1405"/>
                    </a:lnTo>
                    <a:lnTo>
                      <a:pt x="30" y="1392"/>
                    </a:lnTo>
                    <a:lnTo>
                      <a:pt x="25" y="1379"/>
                    </a:lnTo>
                    <a:lnTo>
                      <a:pt x="20" y="1365"/>
                    </a:lnTo>
                    <a:lnTo>
                      <a:pt x="15" y="1352"/>
                    </a:lnTo>
                    <a:lnTo>
                      <a:pt x="11" y="1337"/>
                    </a:lnTo>
                    <a:lnTo>
                      <a:pt x="8" y="1323"/>
                    </a:lnTo>
                    <a:lnTo>
                      <a:pt x="5" y="1308"/>
                    </a:lnTo>
                    <a:lnTo>
                      <a:pt x="3" y="1292"/>
                    </a:lnTo>
                    <a:lnTo>
                      <a:pt x="2" y="1277"/>
                    </a:lnTo>
                    <a:lnTo>
                      <a:pt x="0" y="1245"/>
                    </a:lnTo>
                    <a:lnTo>
                      <a:pt x="0" y="0"/>
                    </a:lnTo>
                    <a:lnTo>
                      <a:pt x="222" y="0"/>
                    </a:lnTo>
                    <a:lnTo>
                      <a:pt x="222" y="1231"/>
                    </a:lnTo>
                    <a:lnTo>
                      <a:pt x="223" y="1247"/>
                    </a:lnTo>
                    <a:lnTo>
                      <a:pt x="224" y="1262"/>
                    </a:lnTo>
                    <a:lnTo>
                      <a:pt x="226" y="1276"/>
                    </a:lnTo>
                    <a:lnTo>
                      <a:pt x="229" y="1288"/>
                    </a:lnTo>
                    <a:lnTo>
                      <a:pt x="232" y="1300"/>
                    </a:lnTo>
                    <a:lnTo>
                      <a:pt x="238" y="1310"/>
                    </a:lnTo>
                    <a:lnTo>
                      <a:pt x="243" y="1319"/>
                    </a:lnTo>
                    <a:lnTo>
                      <a:pt x="249" y="1328"/>
                    </a:lnTo>
                    <a:lnTo>
                      <a:pt x="256" y="1335"/>
                    </a:lnTo>
                    <a:lnTo>
                      <a:pt x="266" y="1342"/>
                    </a:lnTo>
                    <a:lnTo>
                      <a:pt x="275" y="1347"/>
                    </a:lnTo>
                    <a:lnTo>
                      <a:pt x="286" y="1352"/>
                    </a:lnTo>
                    <a:lnTo>
                      <a:pt x="298" y="1356"/>
                    </a:lnTo>
                    <a:lnTo>
                      <a:pt x="311" y="1358"/>
                    </a:lnTo>
                    <a:lnTo>
                      <a:pt x="326" y="1359"/>
                    </a:lnTo>
                    <a:lnTo>
                      <a:pt x="341" y="1360"/>
                    </a:lnTo>
                    <a:lnTo>
                      <a:pt x="440" y="1360"/>
                    </a:lnTo>
                    <a:lnTo>
                      <a:pt x="440" y="1549"/>
                    </a:lnTo>
                    <a:lnTo>
                      <a:pt x="303" y="154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047" name="Freeform 40"/>
              <p:cNvSpPr>
                <a:spLocks/>
              </p:cNvSpPr>
              <p:nvPr userDrawn="1"/>
            </p:nvSpPr>
            <p:spPr bwMode="auto">
              <a:xfrm>
                <a:off x="5571" y="4022"/>
                <a:ext cx="43" cy="109"/>
              </a:xfrm>
              <a:custGeom>
                <a:avLst/>
                <a:gdLst>
                  <a:gd name="T0" fmla="*/ 0 w 561"/>
                  <a:gd name="T1" fmla="*/ 0 h 1418"/>
                  <a:gd name="T2" fmla="*/ 0 w 561"/>
                  <a:gd name="T3" fmla="*/ 0 h 1418"/>
                  <a:gd name="T4" fmla="*/ 0 w 561"/>
                  <a:gd name="T5" fmla="*/ 0 h 1418"/>
                  <a:gd name="T6" fmla="*/ 0 w 561"/>
                  <a:gd name="T7" fmla="*/ 0 h 1418"/>
                  <a:gd name="T8" fmla="*/ 0 w 561"/>
                  <a:gd name="T9" fmla="*/ 0 h 1418"/>
                  <a:gd name="T10" fmla="*/ 0 w 561"/>
                  <a:gd name="T11" fmla="*/ 0 h 1418"/>
                  <a:gd name="T12" fmla="*/ 0 w 561"/>
                  <a:gd name="T13" fmla="*/ 0 h 1418"/>
                  <a:gd name="T14" fmla="*/ 0 w 561"/>
                  <a:gd name="T15" fmla="*/ 0 h 1418"/>
                  <a:gd name="T16" fmla="*/ 0 w 561"/>
                  <a:gd name="T17" fmla="*/ 0 h 1418"/>
                  <a:gd name="T18" fmla="*/ 0 w 561"/>
                  <a:gd name="T19" fmla="*/ 0 h 1418"/>
                  <a:gd name="T20" fmla="*/ 0 w 561"/>
                  <a:gd name="T21" fmla="*/ 0 h 1418"/>
                  <a:gd name="T22" fmla="*/ 0 w 561"/>
                  <a:gd name="T23" fmla="*/ 0 h 1418"/>
                  <a:gd name="T24" fmla="*/ 0 w 561"/>
                  <a:gd name="T25" fmla="*/ 0 h 1418"/>
                  <a:gd name="T26" fmla="*/ 0 w 561"/>
                  <a:gd name="T27" fmla="*/ 0 h 1418"/>
                  <a:gd name="T28" fmla="*/ 0 w 561"/>
                  <a:gd name="T29" fmla="*/ 0 h 1418"/>
                  <a:gd name="T30" fmla="*/ 0 w 561"/>
                  <a:gd name="T31" fmla="*/ 0 h 1418"/>
                  <a:gd name="T32" fmla="*/ 0 w 561"/>
                  <a:gd name="T33" fmla="*/ 0 h 1418"/>
                  <a:gd name="T34" fmla="*/ 0 w 561"/>
                  <a:gd name="T35" fmla="*/ 0 h 1418"/>
                  <a:gd name="T36" fmla="*/ 0 w 561"/>
                  <a:gd name="T37" fmla="*/ 0 h 1418"/>
                  <a:gd name="T38" fmla="*/ 0 w 561"/>
                  <a:gd name="T39" fmla="*/ 0 h 1418"/>
                  <a:gd name="T40" fmla="*/ 0 w 561"/>
                  <a:gd name="T41" fmla="*/ 0 h 1418"/>
                  <a:gd name="T42" fmla="*/ 0 w 561"/>
                  <a:gd name="T43" fmla="*/ 0 h 1418"/>
                  <a:gd name="T44" fmla="*/ 0 w 561"/>
                  <a:gd name="T45" fmla="*/ 0 h 1418"/>
                  <a:gd name="T46" fmla="*/ 0 w 561"/>
                  <a:gd name="T47" fmla="*/ 0 h 1418"/>
                  <a:gd name="T48" fmla="*/ 0 w 561"/>
                  <a:gd name="T49" fmla="*/ 0 h 1418"/>
                  <a:gd name="T50" fmla="*/ 0 w 561"/>
                  <a:gd name="T51" fmla="*/ 0 h 1418"/>
                  <a:gd name="T52" fmla="*/ 0 w 561"/>
                  <a:gd name="T53" fmla="*/ 0 h 1418"/>
                  <a:gd name="T54" fmla="*/ 0 w 561"/>
                  <a:gd name="T55" fmla="*/ 0 h 1418"/>
                  <a:gd name="T56" fmla="*/ 0 w 561"/>
                  <a:gd name="T57" fmla="*/ 0 h 1418"/>
                  <a:gd name="T58" fmla="*/ 0 w 561"/>
                  <a:gd name="T59" fmla="*/ 0 h 1418"/>
                  <a:gd name="T60" fmla="*/ 0 w 561"/>
                  <a:gd name="T61" fmla="*/ 0 h 1418"/>
                  <a:gd name="T62" fmla="*/ 0 w 561"/>
                  <a:gd name="T63" fmla="*/ 0 h 1418"/>
                  <a:gd name="T64" fmla="*/ 0 w 561"/>
                  <a:gd name="T65" fmla="*/ 0 h 141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561" h="1418">
                    <a:moveTo>
                      <a:pt x="429" y="1418"/>
                    </a:moveTo>
                    <a:lnTo>
                      <a:pt x="429" y="1418"/>
                    </a:lnTo>
                    <a:lnTo>
                      <a:pt x="411" y="1418"/>
                    </a:lnTo>
                    <a:lnTo>
                      <a:pt x="393" y="1417"/>
                    </a:lnTo>
                    <a:lnTo>
                      <a:pt x="376" y="1415"/>
                    </a:lnTo>
                    <a:lnTo>
                      <a:pt x="360" y="1413"/>
                    </a:lnTo>
                    <a:lnTo>
                      <a:pt x="344" y="1410"/>
                    </a:lnTo>
                    <a:lnTo>
                      <a:pt x="329" y="1405"/>
                    </a:lnTo>
                    <a:lnTo>
                      <a:pt x="314" y="1401"/>
                    </a:lnTo>
                    <a:lnTo>
                      <a:pt x="300" y="1396"/>
                    </a:lnTo>
                    <a:lnTo>
                      <a:pt x="285" y="1390"/>
                    </a:lnTo>
                    <a:lnTo>
                      <a:pt x="273" y="1384"/>
                    </a:lnTo>
                    <a:lnTo>
                      <a:pt x="260" y="1375"/>
                    </a:lnTo>
                    <a:lnTo>
                      <a:pt x="248" y="1368"/>
                    </a:lnTo>
                    <a:lnTo>
                      <a:pt x="237" y="1359"/>
                    </a:lnTo>
                    <a:lnTo>
                      <a:pt x="225" y="1349"/>
                    </a:lnTo>
                    <a:lnTo>
                      <a:pt x="215" y="1340"/>
                    </a:lnTo>
                    <a:lnTo>
                      <a:pt x="205" y="1329"/>
                    </a:lnTo>
                    <a:lnTo>
                      <a:pt x="195" y="1317"/>
                    </a:lnTo>
                    <a:lnTo>
                      <a:pt x="186" y="1306"/>
                    </a:lnTo>
                    <a:lnTo>
                      <a:pt x="178" y="1294"/>
                    </a:lnTo>
                    <a:lnTo>
                      <a:pt x="170" y="1282"/>
                    </a:lnTo>
                    <a:lnTo>
                      <a:pt x="163" y="1269"/>
                    </a:lnTo>
                    <a:lnTo>
                      <a:pt x="157" y="1256"/>
                    </a:lnTo>
                    <a:lnTo>
                      <a:pt x="151" y="1243"/>
                    </a:lnTo>
                    <a:lnTo>
                      <a:pt x="145" y="1230"/>
                    </a:lnTo>
                    <a:lnTo>
                      <a:pt x="141" y="1216"/>
                    </a:lnTo>
                    <a:lnTo>
                      <a:pt x="137" y="1202"/>
                    </a:lnTo>
                    <a:lnTo>
                      <a:pt x="134" y="1187"/>
                    </a:lnTo>
                    <a:lnTo>
                      <a:pt x="131" y="1173"/>
                    </a:lnTo>
                    <a:lnTo>
                      <a:pt x="129" y="1158"/>
                    </a:lnTo>
                    <a:lnTo>
                      <a:pt x="128" y="1143"/>
                    </a:lnTo>
                    <a:lnTo>
                      <a:pt x="127" y="1127"/>
                    </a:lnTo>
                    <a:lnTo>
                      <a:pt x="127" y="1112"/>
                    </a:lnTo>
                    <a:lnTo>
                      <a:pt x="127" y="504"/>
                    </a:lnTo>
                    <a:lnTo>
                      <a:pt x="0" y="504"/>
                    </a:lnTo>
                    <a:lnTo>
                      <a:pt x="0" y="334"/>
                    </a:lnTo>
                    <a:lnTo>
                      <a:pt x="127" y="334"/>
                    </a:lnTo>
                    <a:lnTo>
                      <a:pt x="127" y="0"/>
                    </a:lnTo>
                    <a:lnTo>
                      <a:pt x="348" y="0"/>
                    </a:lnTo>
                    <a:lnTo>
                      <a:pt x="348" y="334"/>
                    </a:lnTo>
                    <a:lnTo>
                      <a:pt x="561" y="334"/>
                    </a:lnTo>
                    <a:lnTo>
                      <a:pt x="561" y="504"/>
                    </a:lnTo>
                    <a:lnTo>
                      <a:pt x="348" y="504"/>
                    </a:lnTo>
                    <a:lnTo>
                      <a:pt x="348" y="1100"/>
                    </a:lnTo>
                    <a:lnTo>
                      <a:pt x="349" y="1116"/>
                    </a:lnTo>
                    <a:lnTo>
                      <a:pt x="350" y="1130"/>
                    </a:lnTo>
                    <a:lnTo>
                      <a:pt x="352" y="1144"/>
                    </a:lnTo>
                    <a:lnTo>
                      <a:pt x="356" y="1156"/>
                    </a:lnTo>
                    <a:lnTo>
                      <a:pt x="360" y="1168"/>
                    </a:lnTo>
                    <a:lnTo>
                      <a:pt x="365" y="1178"/>
                    </a:lnTo>
                    <a:lnTo>
                      <a:pt x="372" y="1188"/>
                    </a:lnTo>
                    <a:lnTo>
                      <a:pt x="379" y="1197"/>
                    </a:lnTo>
                    <a:lnTo>
                      <a:pt x="386" y="1204"/>
                    </a:lnTo>
                    <a:lnTo>
                      <a:pt x="395" y="1210"/>
                    </a:lnTo>
                    <a:lnTo>
                      <a:pt x="406" y="1216"/>
                    </a:lnTo>
                    <a:lnTo>
                      <a:pt x="416" y="1221"/>
                    </a:lnTo>
                    <a:lnTo>
                      <a:pt x="429" y="1224"/>
                    </a:lnTo>
                    <a:lnTo>
                      <a:pt x="441" y="1227"/>
                    </a:lnTo>
                    <a:lnTo>
                      <a:pt x="455" y="1228"/>
                    </a:lnTo>
                    <a:lnTo>
                      <a:pt x="470" y="1229"/>
                    </a:lnTo>
                    <a:lnTo>
                      <a:pt x="561" y="1229"/>
                    </a:lnTo>
                    <a:lnTo>
                      <a:pt x="561" y="1418"/>
                    </a:lnTo>
                    <a:lnTo>
                      <a:pt x="429" y="14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048" name="Freeform 41"/>
              <p:cNvSpPr>
                <a:spLocks/>
              </p:cNvSpPr>
              <p:nvPr userDrawn="1"/>
            </p:nvSpPr>
            <p:spPr bwMode="auto">
              <a:xfrm>
                <a:off x="5636" y="4011"/>
                <a:ext cx="68" cy="120"/>
              </a:xfrm>
              <a:custGeom>
                <a:avLst/>
                <a:gdLst>
                  <a:gd name="T0" fmla="*/ 0 w 889"/>
                  <a:gd name="T1" fmla="*/ 0 h 1549"/>
                  <a:gd name="T2" fmla="*/ 0 w 889"/>
                  <a:gd name="T3" fmla="*/ 0 h 1549"/>
                  <a:gd name="T4" fmla="*/ 0 w 889"/>
                  <a:gd name="T5" fmla="*/ 0 h 1549"/>
                  <a:gd name="T6" fmla="*/ 0 w 889"/>
                  <a:gd name="T7" fmla="*/ 0 h 1549"/>
                  <a:gd name="T8" fmla="*/ 0 w 889"/>
                  <a:gd name="T9" fmla="*/ 0 h 1549"/>
                  <a:gd name="T10" fmla="*/ 0 w 889"/>
                  <a:gd name="T11" fmla="*/ 0 h 1549"/>
                  <a:gd name="T12" fmla="*/ 0 w 889"/>
                  <a:gd name="T13" fmla="*/ 0 h 1549"/>
                  <a:gd name="T14" fmla="*/ 0 w 889"/>
                  <a:gd name="T15" fmla="*/ 0 h 1549"/>
                  <a:gd name="T16" fmla="*/ 0 w 889"/>
                  <a:gd name="T17" fmla="*/ 0 h 1549"/>
                  <a:gd name="T18" fmla="*/ 0 w 889"/>
                  <a:gd name="T19" fmla="*/ 0 h 1549"/>
                  <a:gd name="T20" fmla="*/ 0 w 889"/>
                  <a:gd name="T21" fmla="*/ 0 h 1549"/>
                  <a:gd name="T22" fmla="*/ 0 w 889"/>
                  <a:gd name="T23" fmla="*/ 0 h 1549"/>
                  <a:gd name="T24" fmla="*/ 0 w 889"/>
                  <a:gd name="T25" fmla="*/ 0 h 1549"/>
                  <a:gd name="T26" fmla="*/ 0 w 889"/>
                  <a:gd name="T27" fmla="*/ 0 h 1549"/>
                  <a:gd name="T28" fmla="*/ 0 w 889"/>
                  <a:gd name="T29" fmla="*/ 0 h 1549"/>
                  <a:gd name="T30" fmla="*/ 0 w 889"/>
                  <a:gd name="T31" fmla="*/ 0 h 1549"/>
                  <a:gd name="T32" fmla="*/ 0 w 889"/>
                  <a:gd name="T33" fmla="*/ 0 h 1549"/>
                  <a:gd name="T34" fmla="*/ 0 w 889"/>
                  <a:gd name="T35" fmla="*/ 0 h 1549"/>
                  <a:gd name="T36" fmla="*/ 0 w 889"/>
                  <a:gd name="T37" fmla="*/ 0 h 1549"/>
                  <a:gd name="T38" fmla="*/ 0 w 889"/>
                  <a:gd name="T39" fmla="*/ 0 h 1549"/>
                  <a:gd name="T40" fmla="*/ 0 w 889"/>
                  <a:gd name="T41" fmla="*/ 0 h 1549"/>
                  <a:gd name="T42" fmla="*/ 0 w 889"/>
                  <a:gd name="T43" fmla="*/ 0 h 1549"/>
                  <a:gd name="T44" fmla="*/ 0 w 889"/>
                  <a:gd name="T45" fmla="*/ 0 h 1549"/>
                  <a:gd name="T46" fmla="*/ 0 w 889"/>
                  <a:gd name="T47" fmla="*/ 0 h 1549"/>
                  <a:gd name="T48" fmla="*/ 0 w 889"/>
                  <a:gd name="T49" fmla="*/ 0 h 1549"/>
                  <a:gd name="T50" fmla="*/ 0 w 889"/>
                  <a:gd name="T51" fmla="*/ 0 h 1549"/>
                  <a:gd name="T52" fmla="*/ 0 w 889"/>
                  <a:gd name="T53" fmla="*/ 0 h 1549"/>
                  <a:gd name="T54" fmla="*/ 0 w 889"/>
                  <a:gd name="T55" fmla="*/ 0 h 1549"/>
                  <a:gd name="T56" fmla="*/ 0 w 889"/>
                  <a:gd name="T57" fmla="*/ 0 h 1549"/>
                  <a:gd name="T58" fmla="*/ 0 w 889"/>
                  <a:gd name="T59" fmla="*/ 0 h 1549"/>
                  <a:gd name="T60" fmla="*/ 0 w 889"/>
                  <a:gd name="T61" fmla="*/ 0 h 1549"/>
                  <a:gd name="T62" fmla="*/ 0 w 889"/>
                  <a:gd name="T63" fmla="*/ 0 h 1549"/>
                  <a:gd name="T64" fmla="*/ 0 w 889"/>
                  <a:gd name="T65" fmla="*/ 0 h 1549"/>
                  <a:gd name="T66" fmla="*/ 0 w 889"/>
                  <a:gd name="T67" fmla="*/ 0 h 1549"/>
                  <a:gd name="T68" fmla="*/ 0 w 889"/>
                  <a:gd name="T69" fmla="*/ 0 h 1549"/>
                  <a:gd name="T70" fmla="*/ 0 w 889"/>
                  <a:gd name="T71" fmla="*/ 0 h 1549"/>
                  <a:gd name="T72" fmla="*/ 0 w 889"/>
                  <a:gd name="T73" fmla="*/ 0 h 1549"/>
                  <a:gd name="T74" fmla="*/ 0 w 889"/>
                  <a:gd name="T75" fmla="*/ 0 h 1549"/>
                  <a:gd name="T76" fmla="*/ 0 w 889"/>
                  <a:gd name="T77" fmla="*/ 0 h 1549"/>
                  <a:gd name="T78" fmla="*/ 0 w 889"/>
                  <a:gd name="T79" fmla="*/ 0 h 1549"/>
                  <a:gd name="T80" fmla="*/ 0 w 889"/>
                  <a:gd name="T81" fmla="*/ 0 h 1549"/>
                  <a:gd name="T82" fmla="*/ 0 w 889"/>
                  <a:gd name="T83" fmla="*/ 0 h 1549"/>
                  <a:gd name="T84" fmla="*/ 0 w 889"/>
                  <a:gd name="T85" fmla="*/ 0 h 1549"/>
                  <a:gd name="T86" fmla="*/ 0 w 889"/>
                  <a:gd name="T87" fmla="*/ 0 h 1549"/>
                  <a:gd name="T88" fmla="*/ 0 w 889"/>
                  <a:gd name="T89" fmla="*/ 0 h 1549"/>
                  <a:gd name="T90" fmla="*/ 0 w 889"/>
                  <a:gd name="T91" fmla="*/ 0 h 1549"/>
                  <a:gd name="T92" fmla="*/ 0 w 889"/>
                  <a:gd name="T93" fmla="*/ 0 h 1549"/>
                  <a:gd name="T94" fmla="*/ 0 w 889"/>
                  <a:gd name="T95" fmla="*/ 0 h 1549"/>
                  <a:gd name="T96" fmla="*/ 0 w 889"/>
                  <a:gd name="T97" fmla="*/ 0 h 1549"/>
                  <a:gd name="T98" fmla="*/ 0 w 889"/>
                  <a:gd name="T99" fmla="*/ 0 h 1549"/>
                  <a:gd name="T100" fmla="*/ 0 w 889"/>
                  <a:gd name="T101" fmla="*/ 0 h 1549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889" h="1549">
                    <a:moveTo>
                      <a:pt x="668" y="1549"/>
                    </a:moveTo>
                    <a:lnTo>
                      <a:pt x="668" y="872"/>
                    </a:lnTo>
                    <a:lnTo>
                      <a:pt x="667" y="843"/>
                    </a:lnTo>
                    <a:lnTo>
                      <a:pt x="664" y="816"/>
                    </a:lnTo>
                    <a:lnTo>
                      <a:pt x="659" y="791"/>
                    </a:lnTo>
                    <a:lnTo>
                      <a:pt x="652" y="767"/>
                    </a:lnTo>
                    <a:lnTo>
                      <a:pt x="643" y="745"/>
                    </a:lnTo>
                    <a:lnTo>
                      <a:pt x="638" y="736"/>
                    </a:lnTo>
                    <a:lnTo>
                      <a:pt x="633" y="726"/>
                    </a:lnTo>
                    <a:lnTo>
                      <a:pt x="626" y="716"/>
                    </a:lnTo>
                    <a:lnTo>
                      <a:pt x="620" y="708"/>
                    </a:lnTo>
                    <a:lnTo>
                      <a:pt x="613" y="700"/>
                    </a:lnTo>
                    <a:lnTo>
                      <a:pt x="606" y="691"/>
                    </a:lnTo>
                    <a:lnTo>
                      <a:pt x="589" y="678"/>
                    </a:lnTo>
                    <a:lnTo>
                      <a:pt x="573" y="665"/>
                    </a:lnTo>
                    <a:lnTo>
                      <a:pt x="554" y="655"/>
                    </a:lnTo>
                    <a:lnTo>
                      <a:pt x="534" y="646"/>
                    </a:lnTo>
                    <a:lnTo>
                      <a:pt x="514" y="639"/>
                    </a:lnTo>
                    <a:lnTo>
                      <a:pt x="493" y="634"/>
                    </a:lnTo>
                    <a:lnTo>
                      <a:pt x="470" y="632"/>
                    </a:lnTo>
                    <a:lnTo>
                      <a:pt x="446" y="631"/>
                    </a:lnTo>
                    <a:lnTo>
                      <a:pt x="422" y="632"/>
                    </a:lnTo>
                    <a:lnTo>
                      <a:pt x="399" y="634"/>
                    </a:lnTo>
                    <a:lnTo>
                      <a:pt x="377" y="639"/>
                    </a:lnTo>
                    <a:lnTo>
                      <a:pt x="357" y="646"/>
                    </a:lnTo>
                    <a:lnTo>
                      <a:pt x="337" y="655"/>
                    </a:lnTo>
                    <a:lnTo>
                      <a:pt x="318" y="665"/>
                    </a:lnTo>
                    <a:lnTo>
                      <a:pt x="301" y="678"/>
                    </a:lnTo>
                    <a:lnTo>
                      <a:pt x="285" y="691"/>
                    </a:lnTo>
                    <a:lnTo>
                      <a:pt x="277" y="700"/>
                    </a:lnTo>
                    <a:lnTo>
                      <a:pt x="270" y="708"/>
                    </a:lnTo>
                    <a:lnTo>
                      <a:pt x="263" y="716"/>
                    </a:lnTo>
                    <a:lnTo>
                      <a:pt x="257" y="726"/>
                    </a:lnTo>
                    <a:lnTo>
                      <a:pt x="252" y="736"/>
                    </a:lnTo>
                    <a:lnTo>
                      <a:pt x="247" y="745"/>
                    </a:lnTo>
                    <a:lnTo>
                      <a:pt x="242" y="757"/>
                    </a:lnTo>
                    <a:lnTo>
                      <a:pt x="237" y="767"/>
                    </a:lnTo>
                    <a:lnTo>
                      <a:pt x="230" y="791"/>
                    </a:lnTo>
                    <a:lnTo>
                      <a:pt x="226" y="816"/>
                    </a:lnTo>
                    <a:lnTo>
                      <a:pt x="223" y="843"/>
                    </a:lnTo>
                    <a:lnTo>
                      <a:pt x="222" y="872"/>
                    </a:lnTo>
                    <a:lnTo>
                      <a:pt x="222" y="1549"/>
                    </a:lnTo>
                    <a:lnTo>
                      <a:pt x="0" y="1549"/>
                    </a:lnTo>
                    <a:lnTo>
                      <a:pt x="0" y="0"/>
                    </a:lnTo>
                    <a:lnTo>
                      <a:pt x="222" y="0"/>
                    </a:lnTo>
                    <a:lnTo>
                      <a:pt x="222" y="556"/>
                    </a:lnTo>
                    <a:lnTo>
                      <a:pt x="236" y="542"/>
                    </a:lnTo>
                    <a:lnTo>
                      <a:pt x="251" y="527"/>
                    </a:lnTo>
                    <a:lnTo>
                      <a:pt x="266" y="515"/>
                    </a:lnTo>
                    <a:lnTo>
                      <a:pt x="283" y="502"/>
                    </a:lnTo>
                    <a:lnTo>
                      <a:pt x="299" y="491"/>
                    </a:lnTo>
                    <a:lnTo>
                      <a:pt x="316" y="482"/>
                    </a:lnTo>
                    <a:lnTo>
                      <a:pt x="333" y="472"/>
                    </a:lnTo>
                    <a:lnTo>
                      <a:pt x="350" y="464"/>
                    </a:lnTo>
                    <a:lnTo>
                      <a:pt x="368" y="457"/>
                    </a:lnTo>
                    <a:lnTo>
                      <a:pt x="387" y="450"/>
                    </a:lnTo>
                    <a:lnTo>
                      <a:pt x="405" y="445"/>
                    </a:lnTo>
                    <a:lnTo>
                      <a:pt x="425" y="440"/>
                    </a:lnTo>
                    <a:lnTo>
                      <a:pt x="445" y="437"/>
                    </a:lnTo>
                    <a:lnTo>
                      <a:pt x="465" y="435"/>
                    </a:lnTo>
                    <a:lnTo>
                      <a:pt x="485" y="433"/>
                    </a:lnTo>
                    <a:lnTo>
                      <a:pt x="506" y="433"/>
                    </a:lnTo>
                    <a:lnTo>
                      <a:pt x="529" y="433"/>
                    </a:lnTo>
                    <a:lnTo>
                      <a:pt x="551" y="435"/>
                    </a:lnTo>
                    <a:lnTo>
                      <a:pt x="571" y="437"/>
                    </a:lnTo>
                    <a:lnTo>
                      <a:pt x="592" y="440"/>
                    </a:lnTo>
                    <a:lnTo>
                      <a:pt x="612" y="443"/>
                    </a:lnTo>
                    <a:lnTo>
                      <a:pt x="631" y="448"/>
                    </a:lnTo>
                    <a:lnTo>
                      <a:pt x="649" y="454"/>
                    </a:lnTo>
                    <a:lnTo>
                      <a:pt x="667" y="461"/>
                    </a:lnTo>
                    <a:lnTo>
                      <a:pt x="685" y="468"/>
                    </a:lnTo>
                    <a:lnTo>
                      <a:pt x="701" y="476"/>
                    </a:lnTo>
                    <a:lnTo>
                      <a:pt x="717" y="485"/>
                    </a:lnTo>
                    <a:lnTo>
                      <a:pt x="732" y="495"/>
                    </a:lnTo>
                    <a:lnTo>
                      <a:pt x="748" y="507"/>
                    </a:lnTo>
                    <a:lnTo>
                      <a:pt x="761" y="518"/>
                    </a:lnTo>
                    <a:lnTo>
                      <a:pt x="775" y="530"/>
                    </a:lnTo>
                    <a:lnTo>
                      <a:pt x="788" y="544"/>
                    </a:lnTo>
                    <a:lnTo>
                      <a:pt x="801" y="557"/>
                    </a:lnTo>
                    <a:lnTo>
                      <a:pt x="812" y="573"/>
                    </a:lnTo>
                    <a:lnTo>
                      <a:pt x="823" y="587"/>
                    </a:lnTo>
                    <a:lnTo>
                      <a:pt x="832" y="604"/>
                    </a:lnTo>
                    <a:lnTo>
                      <a:pt x="841" y="620"/>
                    </a:lnTo>
                    <a:lnTo>
                      <a:pt x="850" y="637"/>
                    </a:lnTo>
                    <a:lnTo>
                      <a:pt x="857" y="655"/>
                    </a:lnTo>
                    <a:lnTo>
                      <a:pt x="864" y="673"/>
                    </a:lnTo>
                    <a:lnTo>
                      <a:pt x="870" y="691"/>
                    </a:lnTo>
                    <a:lnTo>
                      <a:pt x="876" y="710"/>
                    </a:lnTo>
                    <a:lnTo>
                      <a:pt x="880" y="731"/>
                    </a:lnTo>
                    <a:lnTo>
                      <a:pt x="883" y="750"/>
                    </a:lnTo>
                    <a:lnTo>
                      <a:pt x="886" y="771"/>
                    </a:lnTo>
                    <a:lnTo>
                      <a:pt x="888" y="793"/>
                    </a:lnTo>
                    <a:lnTo>
                      <a:pt x="889" y="815"/>
                    </a:lnTo>
                    <a:lnTo>
                      <a:pt x="889" y="838"/>
                    </a:lnTo>
                    <a:lnTo>
                      <a:pt x="889" y="1549"/>
                    </a:lnTo>
                    <a:lnTo>
                      <a:pt x="668" y="154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049" name="Freeform 42"/>
              <p:cNvSpPr>
                <a:spLocks/>
              </p:cNvSpPr>
              <p:nvPr userDrawn="1"/>
            </p:nvSpPr>
            <p:spPr bwMode="auto">
              <a:xfrm>
                <a:off x="4973" y="4101"/>
                <a:ext cx="14" cy="30"/>
              </a:xfrm>
              <a:custGeom>
                <a:avLst/>
                <a:gdLst>
                  <a:gd name="T0" fmla="*/ 0 w 179"/>
                  <a:gd name="T1" fmla="*/ 0 h 397"/>
                  <a:gd name="T2" fmla="*/ 0 w 179"/>
                  <a:gd name="T3" fmla="*/ 0 h 397"/>
                  <a:gd name="T4" fmla="*/ 0 w 179"/>
                  <a:gd name="T5" fmla="*/ 0 h 397"/>
                  <a:gd name="T6" fmla="*/ 0 w 179"/>
                  <a:gd name="T7" fmla="*/ 0 h 397"/>
                  <a:gd name="T8" fmla="*/ 0 w 179"/>
                  <a:gd name="T9" fmla="*/ 0 h 397"/>
                  <a:gd name="T10" fmla="*/ 0 w 179"/>
                  <a:gd name="T11" fmla="*/ 0 h 397"/>
                  <a:gd name="T12" fmla="*/ 0 w 179"/>
                  <a:gd name="T13" fmla="*/ 0 h 397"/>
                  <a:gd name="T14" fmla="*/ 0 w 179"/>
                  <a:gd name="T15" fmla="*/ 0 h 397"/>
                  <a:gd name="T16" fmla="*/ 0 w 179"/>
                  <a:gd name="T17" fmla="*/ 0 h 397"/>
                  <a:gd name="T18" fmla="*/ 0 w 179"/>
                  <a:gd name="T19" fmla="*/ 0 h 397"/>
                  <a:gd name="T20" fmla="*/ 0 w 179"/>
                  <a:gd name="T21" fmla="*/ 0 h 397"/>
                  <a:gd name="T22" fmla="*/ 0 w 179"/>
                  <a:gd name="T23" fmla="*/ 0 h 397"/>
                  <a:gd name="T24" fmla="*/ 0 w 179"/>
                  <a:gd name="T25" fmla="*/ 0 h 397"/>
                  <a:gd name="T26" fmla="*/ 0 w 179"/>
                  <a:gd name="T27" fmla="*/ 0 h 397"/>
                  <a:gd name="T28" fmla="*/ 0 w 179"/>
                  <a:gd name="T29" fmla="*/ 0 h 397"/>
                  <a:gd name="T30" fmla="*/ 0 w 179"/>
                  <a:gd name="T31" fmla="*/ 0 h 397"/>
                  <a:gd name="T32" fmla="*/ 0 w 179"/>
                  <a:gd name="T33" fmla="*/ 0 h 397"/>
                  <a:gd name="T34" fmla="*/ 0 w 179"/>
                  <a:gd name="T35" fmla="*/ 0 h 397"/>
                  <a:gd name="T36" fmla="*/ 0 w 179"/>
                  <a:gd name="T37" fmla="*/ 0 h 397"/>
                  <a:gd name="T38" fmla="*/ 0 w 179"/>
                  <a:gd name="T39" fmla="*/ 0 h 397"/>
                  <a:gd name="T40" fmla="*/ 0 w 179"/>
                  <a:gd name="T41" fmla="*/ 0 h 39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79" h="397">
                    <a:moveTo>
                      <a:pt x="60" y="11"/>
                    </a:moveTo>
                    <a:lnTo>
                      <a:pt x="60" y="11"/>
                    </a:lnTo>
                    <a:lnTo>
                      <a:pt x="57" y="6"/>
                    </a:lnTo>
                    <a:lnTo>
                      <a:pt x="54" y="2"/>
                    </a:lnTo>
                    <a:lnTo>
                      <a:pt x="51" y="0"/>
                    </a:lnTo>
                    <a:lnTo>
                      <a:pt x="48" y="0"/>
                    </a:lnTo>
                    <a:lnTo>
                      <a:pt x="45" y="1"/>
                    </a:lnTo>
                    <a:lnTo>
                      <a:pt x="43" y="4"/>
                    </a:lnTo>
                    <a:lnTo>
                      <a:pt x="42" y="8"/>
                    </a:lnTo>
                    <a:lnTo>
                      <a:pt x="41" y="13"/>
                    </a:lnTo>
                    <a:lnTo>
                      <a:pt x="0" y="384"/>
                    </a:lnTo>
                    <a:lnTo>
                      <a:pt x="0" y="391"/>
                    </a:lnTo>
                    <a:lnTo>
                      <a:pt x="1" y="397"/>
                    </a:lnTo>
                    <a:lnTo>
                      <a:pt x="172" y="397"/>
                    </a:lnTo>
                    <a:lnTo>
                      <a:pt x="176" y="392"/>
                    </a:lnTo>
                    <a:lnTo>
                      <a:pt x="178" y="387"/>
                    </a:lnTo>
                    <a:lnTo>
                      <a:pt x="179" y="383"/>
                    </a:lnTo>
                    <a:lnTo>
                      <a:pt x="179" y="378"/>
                    </a:lnTo>
                    <a:lnTo>
                      <a:pt x="60" y="1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050" name="Freeform 43"/>
              <p:cNvSpPr>
                <a:spLocks/>
              </p:cNvSpPr>
              <p:nvPr userDrawn="1"/>
            </p:nvSpPr>
            <p:spPr bwMode="auto">
              <a:xfrm>
                <a:off x="5104" y="4099"/>
                <a:ext cx="12" cy="32"/>
              </a:xfrm>
              <a:custGeom>
                <a:avLst/>
                <a:gdLst>
                  <a:gd name="T0" fmla="*/ 0 w 159"/>
                  <a:gd name="T1" fmla="*/ 0 h 419"/>
                  <a:gd name="T2" fmla="*/ 0 w 159"/>
                  <a:gd name="T3" fmla="*/ 0 h 419"/>
                  <a:gd name="T4" fmla="*/ 0 w 159"/>
                  <a:gd name="T5" fmla="*/ 0 h 419"/>
                  <a:gd name="T6" fmla="*/ 0 w 159"/>
                  <a:gd name="T7" fmla="*/ 0 h 419"/>
                  <a:gd name="T8" fmla="*/ 0 w 159"/>
                  <a:gd name="T9" fmla="*/ 0 h 419"/>
                  <a:gd name="T10" fmla="*/ 0 w 159"/>
                  <a:gd name="T11" fmla="*/ 0 h 419"/>
                  <a:gd name="T12" fmla="*/ 0 w 159"/>
                  <a:gd name="T13" fmla="*/ 0 h 419"/>
                  <a:gd name="T14" fmla="*/ 0 w 159"/>
                  <a:gd name="T15" fmla="*/ 0 h 419"/>
                  <a:gd name="T16" fmla="*/ 0 w 159"/>
                  <a:gd name="T17" fmla="*/ 0 h 419"/>
                  <a:gd name="T18" fmla="*/ 0 w 159"/>
                  <a:gd name="T19" fmla="*/ 0 h 419"/>
                  <a:gd name="T20" fmla="*/ 0 w 159"/>
                  <a:gd name="T21" fmla="*/ 0 h 419"/>
                  <a:gd name="T22" fmla="*/ 0 w 159"/>
                  <a:gd name="T23" fmla="*/ 0 h 419"/>
                  <a:gd name="T24" fmla="*/ 0 w 159"/>
                  <a:gd name="T25" fmla="*/ 0 h 419"/>
                  <a:gd name="T26" fmla="*/ 0 w 159"/>
                  <a:gd name="T27" fmla="*/ 0 h 41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59" h="419">
                    <a:moveTo>
                      <a:pt x="66" y="5"/>
                    </a:moveTo>
                    <a:lnTo>
                      <a:pt x="0" y="419"/>
                    </a:lnTo>
                    <a:lnTo>
                      <a:pt x="159" y="419"/>
                    </a:lnTo>
                    <a:lnTo>
                      <a:pt x="78" y="4"/>
                    </a:lnTo>
                    <a:lnTo>
                      <a:pt x="77" y="2"/>
                    </a:lnTo>
                    <a:lnTo>
                      <a:pt x="76" y="0"/>
                    </a:lnTo>
                    <a:lnTo>
                      <a:pt x="74" y="0"/>
                    </a:lnTo>
                    <a:lnTo>
                      <a:pt x="72" y="0"/>
                    </a:lnTo>
                    <a:lnTo>
                      <a:pt x="69" y="0"/>
                    </a:lnTo>
                    <a:lnTo>
                      <a:pt x="68" y="1"/>
                    </a:lnTo>
                    <a:lnTo>
                      <a:pt x="67" y="3"/>
                    </a:lnTo>
                    <a:lnTo>
                      <a:pt x="66" y="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051" name="Freeform 44"/>
              <p:cNvSpPr>
                <a:spLocks noEditPoints="1"/>
              </p:cNvSpPr>
              <p:nvPr userDrawn="1"/>
            </p:nvSpPr>
            <p:spPr bwMode="auto">
              <a:xfrm>
                <a:off x="5135" y="4133"/>
                <a:ext cx="14" cy="14"/>
              </a:xfrm>
              <a:custGeom>
                <a:avLst/>
                <a:gdLst>
                  <a:gd name="T0" fmla="*/ 0 w 181"/>
                  <a:gd name="T1" fmla="*/ 0 h 185"/>
                  <a:gd name="T2" fmla="*/ 0 w 181"/>
                  <a:gd name="T3" fmla="*/ 0 h 185"/>
                  <a:gd name="T4" fmla="*/ 0 w 181"/>
                  <a:gd name="T5" fmla="*/ 0 h 185"/>
                  <a:gd name="T6" fmla="*/ 0 w 181"/>
                  <a:gd name="T7" fmla="*/ 0 h 185"/>
                  <a:gd name="T8" fmla="*/ 0 w 181"/>
                  <a:gd name="T9" fmla="*/ 0 h 185"/>
                  <a:gd name="T10" fmla="*/ 0 w 181"/>
                  <a:gd name="T11" fmla="*/ 0 h 185"/>
                  <a:gd name="T12" fmla="*/ 0 w 181"/>
                  <a:gd name="T13" fmla="*/ 0 h 185"/>
                  <a:gd name="T14" fmla="*/ 0 w 181"/>
                  <a:gd name="T15" fmla="*/ 0 h 185"/>
                  <a:gd name="T16" fmla="*/ 0 w 181"/>
                  <a:gd name="T17" fmla="*/ 0 h 185"/>
                  <a:gd name="T18" fmla="*/ 0 w 181"/>
                  <a:gd name="T19" fmla="*/ 0 h 185"/>
                  <a:gd name="T20" fmla="*/ 0 w 181"/>
                  <a:gd name="T21" fmla="*/ 0 h 185"/>
                  <a:gd name="T22" fmla="*/ 0 w 181"/>
                  <a:gd name="T23" fmla="*/ 0 h 185"/>
                  <a:gd name="T24" fmla="*/ 0 w 181"/>
                  <a:gd name="T25" fmla="*/ 0 h 185"/>
                  <a:gd name="T26" fmla="*/ 0 w 181"/>
                  <a:gd name="T27" fmla="*/ 0 h 185"/>
                  <a:gd name="T28" fmla="*/ 0 w 181"/>
                  <a:gd name="T29" fmla="*/ 0 h 185"/>
                  <a:gd name="T30" fmla="*/ 0 w 181"/>
                  <a:gd name="T31" fmla="*/ 0 h 185"/>
                  <a:gd name="T32" fmla="*/ 0 w 181"/>
                  <a:gd name="T33" fmla="*/ 0 h 185"/>
                  <a:gd name="T34" fmla="*/ 0 w 181"/>
                  <a:gd name="T35" fmla="*/ 0 h 185"/>
                  <a:gd name="T36" fmla="*/ 0 w 181"/>
                  <a:gd name="T37" fmla="*/ 0 h 185"/>
                  <a:gd name="T38" fmla="*/ 0 w 181"/>
                  <a:gd name="T39" fmla="*/ 0 h 185"/>
                  <a:gd name="T40" fmla="*/ 0 w 181"/>
                  <a:gd name="T41" fmla="*/ 0 h 185"/>
                  <a:gd name="T42" fmla="*/ 0 w 181"/>
                  <a:gd name="T43" fmla="*/ 0 h 185"/>
                  <a:gd name="T44" fmla="*/ 0 w 181"/>
                  <a:gd name="T45" fmla="*/ 0 h 185"/>
                  <a:gd name="T46" fmla="*/ 0 w 181"/>
                  <a:gd name="T47" fmla="*/ 0 h 185"/>
                  <a:gd name="T48" fmla="*/ 0 w 181"/>
                  <a:gd name="T49" fmla="*/ 0 h 185"/>
                  <a:gd name="T50" fmla="*/ 0 w 181"/>
                  <a:gd name="T51" fmla="*/ 0 h 185"/>
                  <a:gd name="T52" fmla="*/ 0 w 181"/>
                  <a:gd name="T53" fmla="*/ 0 h 185"/>
                  <a:gd name="T54" fmla="*/ 0 w 181"/>
                  <a:gd name="T55" fmla="*/ 0 h 185"/>
                  <a:gd name="T56" fmla="*/ 0 w 181"/>
                  <a:gd name="T57" fmla="*/ 0 h 185"/>
                  <a:gd name="T58" fmla="*/ 0 w 181"/>
                  <a:gd name="T59" fmla="*/ 0 h 185"/>
                  <a:gd name="T60" fmla="*/ 0 w 181"/>
                  <a:gd name="T61" fmla="*/ 0 h 185"/>
                  <a:gd name="T62" fmla="*/ 0 w 181"/>
                  <a:gd name="T63" fmla="*/ 0 h 185"/>
                  <a:gd name="T64" fmla="*/ 0 w 181"/>
                  <a:gd name="T65" fmla="*/ 0 h 185"/>
                  <a:gd name="T66" fmla="*/ 0 w 181"/>
                  <a:gd name="T67" fmla="*/ 0 h 185"/>
                  <a:gd name="T68" fmla="*/ 0 w 181"/>
                  <a:gd name="T69" fmla="*/ 0 h 185"/>
                  <a:gd name="T70" fmla="*/ 0 w 181"/>
                  <a:gd name="T71" fmla="*/ 0 h 185"/>
                  <a:gd name="T72" fmla="*/ 0 w 181"/>
                  <a:gd name="T73" fmla="*/ 0 h 185"/>
                  <a:gd name="T74" fmla="*/ 0 w 181"/>
                  <a:gd name="T75" fmla="*/ 0 h 185"/>
                  <a:gd name="T76" fmla="*/ 0 w 181"/>
                  <a:gd name="T77" fmla="*/ 0 h 185"/>
                  <a:gd name="T78" fmla="*/ 0 w 181"/>
                  <a:gd name="T79" fmla="*/ 0 h 185"/>
                  <a:gd name="T80" fmla="*/ 0 w 181"/>
                  <a:gd name="T81" fmla="*/ 0 h 185"/>
                  <a:gd name="T82" fmla="*/ 0 w 181"/>
                  <a:gd name="T83" fmla="*/ 0 h 185"/>
                  <a:gd name="T84" fmla="*/ 0 w 181"/>
                  <a:gd name="T85" fmla="*/ 0 h 185"/>
                  <a:gd name="T86" fmla="*/ 0 w 181"/>
                  <a:gd name="T87" fmla="*/ 0 h 185"/>
                  <a:gd name="T88" fmla="*/ 0 w 181"/>
                  <a:gd name="T89" fmla="*/ 0 h 185"/>
                  <a:gd name="T90" fmla="*/ 0 w 181"/>
                  <a:gd name="T91" fmla="*/ 0 h 185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181" h="185">
                    <a:moveTo>
                      <a:pt x="90" y="0"/>
                    </a:moveTo>
                    <a:lnTo>
                      <a:pt x="90" y="0"/>
                    </a:lnTo>
                    <a:lnTo>
                      <a:pt x="82" y="0"/>
                    </a:lnTo>
                    <a:lnTo>
                      <a:pt x="72" y="1"/>
                    </a:lnTo>
                    <a:lnTo>
                      <a:pt x="64" y="3"/>
                    </a:lnTo>
                    <a:lnTo>
                      <a:pt x="56" y="6"/>
                    </a:lnTo>
                    <a:lnTo>
                      <a:pt x="47" y="9"/>
                    </a:lnTo>
                    <a:lnTo>
                      <a:pt x="40" y="14"/>
                    </a:lnTo>
                    <a:lnTo>
                      <a:pt x="33" y="20"/>
                    </a:lnTo>
                    <a:lnTo>
                      <a:pt x="27" y="25"/>
                    </a:lnTo>
                    <a:lnTo>
                      <a:pt x="20" y="31"/>
                    </a:lnTo>
                    <a:lnTo>
                      <a:pt x="15" y="38"/>
                    </a:lnTo>
                    <a:lnTo>
                      <a:pt x="11" y="46"/>
                    </a:lnTo>
                    <a:lnTo>
                      <a:pt x="7" y="54"/>
                    </a:lnTo>
                    <a:lnTo>
                      <a:pt x="4" y="63"/>
                    </a:lnTo>
                    <a:lnTo>
                      <a:pt x="2" y="73"/>
                    </a:lnTo>
                    <a:lnTo>
                      <a:pt x="0" y="82"/>
                    </a:lnTo>
                    <a:lnTo>
                      <a:pt x="0" y="92"/>
                    </a:lnTo>
                    <a:lnTo>
                      <a:pt x="0" y="102"/>
                    </a:lnTo>
                    <a:lnTo>
                      <a:pt x="1" y="111"/>
                    </a:lnTo>
                    <a:lnTo>
                      <a:pt x="4" y="120"/>
                    </a:lnTo>
                    <a:lnTo>
                      <a:pt x="6" y="129"/>
                    </a:lnTo>
                    <a:lnTo>
                      <a:pt x="10" y="137"/>
                    </a:lnTo>
                    <a:lnTo>
                      <a:pt x="14" y="145"/>
                    </a:lnTo>
                    <a:lnTo>
                      <a:pt x="19" y="153"/>
                    </a:lnTo>
                    <a:lnTo>
                      <a:pt x="26" y="159"/>
                    </a:lnTo>
                    <a:lnTo>
                      <a:pt x="32" y="165"/>
                    </a:lnTo>
                    <a:lnTo>
                      <a:pt x="38" y="170"/>
                    </a:lnTo>
                    <a:lnTo>
                      <a:pt x="46" y="174"/>
                    </a:lnTo>
                    <a:lnTo>
                      <a:pt x="54" y="178"/>
                    </a:lnTo>
                    <a:lnTo>
                      <a:pt x="62" y="182"/>
                    </a:lnTo>
                    <a:lnTo>
                      <a:pt x="71" y="184"/>
                    </a:lnTo>
                    <a:lnTo>
                      <a:pt x="81" y="185"/>
                    </a:lnTo>
                    <a:lnTo>
                      <a:pt x="90" y="185"/>
                    </a:lnTo>
                    <a:lnTo>
                      <a:pt x="99" y="185"/>
                    </a:lnTo>
                    <a:lnTo>
                      <a:pt x="109" y="184"/>
                    </a:lnTo>
                    <a:lnTo>
                      <a:pt x="117" y="182"/>
                    </a:lnTo>
                    <a:lnTo>
                      <a:pt x="125" y="178"/>
                    </a:lnTo>
                    <a:lnTo>
                      <a:pt x="132" y="175"/>
                    </a:lnTo>
                    <a:lnTo>
                      <a:pt x="141" y="170"/>
                    </a:lnTo>
                    <a:lnTo>
                      <a:pt x="147" y="165"/>
                    </a:lnTo>
                    <a:lnTo>
                      <a:pt x="154" y="160"/>
                    </a:lnTo>
                    <a:lnTo>
                      <a:pt x="159" y="154"/>
                    </a:lnTo>
                    <a:lnTo>
                      <a:pt x="166" y="146"/>
                    </a:lnTo>
                    <a:lnTo>
                      <a:pt x="170" y="139"/>
                    </a:lnTo>
                    <a:lnTo>
                      <a:pt x="174" y="131"/>
                    </a:lnTo>
                    <a:lnTo>
                      <a:pt x="177" y="121"/>
                    </a:lnTo>
                    <a:lnTo>
                      <a:pt x="179" y="112"/>
                    </a:lnTo>
                    <a:lnTo>
                      <a:pt x="181" y="103"/>
                    </a:lnTo>
                    <a:lnTo>
                      <a:pt x="181" y="92"/>
                    </a:lnTo>
                    <a:lnTo>
                      <a:pt x="181" y="82"/>
                    </a:lnTo>
                    <a:lnTo>
                      <a:pt x="179" y="73"/>
                    </a:lnTo>
                    <a:lnTo>
                      <a:pt x="177" y="63"/>
                    </a:lnTo>
                    <a:lnTo>
                      <a:pt x="174" y="54"/>
                    </a:lnTo>
                    <a:lnTo>
                      <a:pt x="170" y="46"/>
                    </a:lnTo>
                    <a:lnTo>
                      <a:pt x="166" y="38"/>
                    </a:lnTo>
                    <a:lnTo>
                      <a:pt x="159" y="31"/>
                    </a:lnTo>
                    <a:lnTo>
                      <a:pt x="154" y="25"/>
                    </a:lnTo>
                    <a:lnTo>
                      <a:pt x="147" y="20"/>
                    </a:lnTo>
                    <a:lnTo>
                      <a:pt x="141" y="14"/>
                    </a:lnTo>
                    <a:lnTo>
                      <a:pt x="132" y="9"/>
                    </a:lnTo>
                    <a:lnTo>
                      <a:pt x="125" y="6"/>
                    </a:lnTo>
                    <a:lnTo>
                      <a:pt x="117" y="3"/>
                    </a:lnTo>
                    <a:lnTo>
                      <a:pt x="109" y="1"/>
                    </a:lnTo>
                    <a:lnTo>
                      <a:pt x="99" y="0"/>
                    </a:lnTo>
                    <a:lnTo>
                      <a:pt x="90" y="0"/>
                    </a:lnTo>
                    <a:close/>
                    <a:moveTo>
                      <a:pt x="90" y="169"/>
                    </a:moveTo>
                    <a:lnTo>
                      <a:pt x="90" y="169"/>
                    </a:lnTo>
                    <a:lnTo>
                      <a:pt x="83" y="169"/>
                    </a:lnTo>
                    <a:lnTo>
                      <a:pt x="74" y="167"/>
                    </a:lnTo>
                    <a:lnTo>
                      <a:pt x="67" y="166"/>
                    </a:lnTo>
                    <a:lnTo>
                      <a:pt x="61" y="163"/>
                    </a:lnTo>
                    <a:lnTo>
                      <a:pt x="55" y="160"/>
                    </a:lnTo>
                    <a:lnTo>
                      <a:pt x="48" y="156"/>
                    </a:lnTo>
                    <a:lnTo>
                      <a:pt x="43" y="152"/>
                    </a:lnTo>
                    <a:lnTo>
                      <a:pt x="38" y="146"/>
                    </a:lnTo>
                    <a:lnTo>
                      <a:pt x="34" y="141"/>
                    </a:lnTo>
                    <a:lnTo>
                      <a:pt x="31" y="135"/>
                    </a:lnTo>
                    <a:lnTo>
                      <a:pt x="27" y="129"/>
                    </a:lnTo>
                    <a:lnTo>
                      <a:pt x="25" y="122"/>
                    </a:lnTo>
                    <a:lnTo>
                      <a:pt x="22" y="115"/>
                    </a:lnTo>
                    <a:lnTo>
                      <a:pt x="20" y="108"/>
                    </a:lnTo>
                    <a:lnTo>
                      <a:pt x="19" y="101"/>
                    </a:lnTo>
                    <a:lnTo>
                      <a:pt x="19" y="92"/>
                    </a:lnTo>
                    <a:lnTo>
                      <a:pt x="19" y="84"/>
                    </a:lnTo>
                    <a:lnTo>
                      <a:pt x="20" y="76"/>
                    </a:lnTo>
                    <a:lnTo>
                      <a:pt x="22" y="68"/>
                    </a:lnTo>
                    <a:lnTo>
                      <a:pt x="25" y="61"/>
                    </a:lnTo>
                    <a:lnTo>
                      <a:pt x="28" y="55"/>
                    </a:lnTo>
                    <a:lnTo>
                      <a:pt x="31" y="49"/>
                    </a:lnTo>
                    <a:lnTo>
                      <a:pt x="35" y="42"/>
                    </a:lnTo>
                    <a:lnTo>
                      <a:pt x="40" y="37"/>
                    </a:lnTo>
                    <a:lnTo>
                      <a:pt x="45" y="32"/>
                    </a:lnTo>
                    <a:lnTo>
                      <a:pt x="51" y="28"/>
                    </a:lnTo>
                    <a:lnTo>
                      <a:pt x="56" y="25"/>
                    </a:lnTo>
                    <a:lnTo>
                      <a:pt x="62" y="22"/>
                    </a:lnTo>
                    <a:lnTo>
                      <a:pt x="69" y="19"/>
                    </a:lnTo>
                    <a:lnTo>
                      <a:pt x="75" y="18"/>
                    </a:lnTo>
                    <a:lnTo>
                      <a:pt x="83" y="17"/>
                    </a:lnTo>
                    <a:lnTo>
                      <a:pt x="90" y="15"/>
                    </a:lnTo>
                    <a:lnTo>
                      <a:pt x="97" y="17"/>
                    </a:lnTo>
                    <a:lnTo>
                      <a:pt x="104" y="18"/>
                    </a:lnTo>
                    <a:lnTo>
                      <a:pt x="112" y="19"/>
                    </a:lnTo>
                    <a:lnTo>
                      <a:pt x="118" y="22"/>
                    </a:lnTo>
                    <a:lnTo>
                      <a:pt x="124" y="25"/>
                    </a:lnTo>
                    <a:lnTo>
                      <a:pt x="130" y="28"/>
                    </a:lnTo>
                    <a:lnTo>
                      <a:pt x="136" y="32"/>
                    </a:lnTo>
                    <a:lnTo>
                      <a:pt x="141" y="37"/>
                    </a:lnTo>
                    <a:lnTo>
                      <a:pt x="145" y="42"/>
                    </a:lnTo>
                    <a:lnTo>
                      <a:pt x="149" y="49"/>
                    </a:lnTo>
                    <a:lnTo>
                      <a:pt x="153" y="55"/>
                    </a:lnTo>
                    <a:lnTo>
                      <a:pt x="155" y="61"/>
                    </a:lnTo>
                    <a:lnTo>
                      <a:pt x="158" y="68"/>
                    </a:lnTo>
                    <a:lnTo>
                      <a:pt x="159" y="76"/>
                    </a:lnTo>
                    <a:lnTo>
                      <a:pt x="161" y="84"/>
                    </a:lnTo>
                    <a:lnTo>
                      <a:pt x="162" y="92"/>
                    </a:lnTo>
                    <a:lnTo>
                      <a:pt x="161" y="101"/>
                    </a:lnTo>
                    <a:lnTo>
                      <a:pt x="159" y="109"/>
                    </a:lnTo>
                    <a:lnTo>
                      <a:pt x="158" y="116"/>
                    </a:lnTo>
                    <a:lnTo>
                      <a:pt x="155" y="123"/>
                    </a:lnTo>
                    <a:lnTo>
                      <a:pt x="153" y="131"/>
                    </a:lnTo>
                    <a:lnTo>
                      <a:pt x="149" y="137"/>
                    </a:lnTo>
                    <a:lnTo>
                      <a:pt x="145" y="142"/>
                    </a:lnTo>
                    <a:lnTo>
                      <a:pt x="141" y="147"/>
                    </a:lnTo>
                    <a:lnTo>
                      <a:pt x="136" y="153"/>
                    </a:lnTo>
                    <a:lnTo>
                      <a:pt x="130" y="157"/>
                    </a:lnTo>
                    <a:lnTo>
                      <a:pt x="124" y="161"/>
                    </a:lnTo>
                    <a:lnTo>
                      <a:pt x="118" y="164"/>
                    </a:lnTo>
                    <a:lnTo>
                      <a:pt x="112" y="166"/>
                    </a:lnTo>
                    <a:lnTo>
                      <a:pt x="104" y="168"/>
                    </a:lnTo>
                    <a:lnTo>
                      <a:pt x="97" y="169"/>
                    </a:lnTo>
                    <a:lnTo>
                      <a:pt x="90" y="16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052" name="Freeform 45"/>
              <p:cNvSpPr>
                <a:spLocks noEditPoints="1"/>
              </p:cNvSpPr>
              <p:nvPr userDrawn="1"/>
            </p:nvSpPr>
            <p:spPr bwMode="auto">
              <a:xfrm>
                <a:off x="5139" y="4136"/>
                <a:ext cx="6" cy="8"/>
              </a:xfrm>
              <a:custGeom>
                <a:avLst/>
                <a:gdLst>
                  <a:gd name="T0" fmla="*/ 0 w 79"/>
                  <a:gd name="T1" fmla="*/ 0 h 103"/>
                  <a:gd name="T2" fmla="*/ 0 w 79"/>
                  <a:gd name="T3" fmla="*/ 0 h 103"/>
                  <a:gd name="T4" fmla="*/ 0 w 79"/>
                  <a:gd name="T5" fmla="*/ 0 h 103"/>
                  <a:gd name="T6" fmla="*/ 0 w 79"/>
                  <a:gd name="T7" fmla="*/ 0 h 103"/>
                  <a:gd name="T8" fmla="*/ 0 w 79"/>
                  <a:gd name="T9" fmla="*/ 0 h 103"/>
                  <a:gd name="T10" fmla="*/ 0 w 79"/>
                  <a:gd name="T11" fmla="*/ 0 h 103"/>
                  <a:gd name="T12" fmla="*/ 0 w 79"/>
                  <a:gd name="T13" fmla="*/ 0 h 103"/>
                  <a:gd name="T14" fmla="*/ 0 w 79"/>
                  <a:gd name="T15" fmla="*/ 0 h 103"/>
                  <a:gd name="T16" fmla="*/ 0 w 79"/>
                  <a:gd name="T17" fmla="*/ 0 h 103"/>
                  <a:gd name="T18" fmla="*/ 0 w 79"/>
                  <a:gd name="T19" fmla="*/ 0 h 103"/>
                  <a:gd name="T20" fmla="*/ 0 w 79"/>
                  <a:gd name="T21" fmla="*/ 0 h 103"/>
                  <a:gd name="T22" fmla="*/ 0 w 79"/>
                  <a:gd name="T23" fmla="*/ 0 h 103"/>
                  <a:gd name="T24" fmla="*/ 0 w 79"/>
                  <a:gd name="T25" fmla="*/ 0 h 103"/>
                  <a:gd name="T26" fmla="*/ 0 w 79"/>
                  <a:gd name="T27" fmla="*/ 0 h 103"/>
                  <a:gd name="T28" fmla="*/ 0 w 79"/>
                  <a:gd name="T29" fmla="*/ 0 h 103"/>
                  <a:gd name="T30" fmla="*/ 0 w 79"/>
                  <a:gd name="T31" fmla="*/ 0 h 103"/>
                  <a:gd name="T32" fmla="*/ 0 w 79"/>
                  <a:gd name="T33" fmla="*/ 0 h 103"/>
                  <a:gd name="T34" fmla="*/ 0 w 79"/>
                  <a:gd name="T35" fmla="*/ 0 h 103"/>
                  <a:gd name="T36" fmla="*/ 0 w 79"/>
                  <a:gd name="T37" fmla="*/ 0 h 103"/>
                  <a:gd name="T38" fmla="*/ 0 w 79"/>
                  <a:gd name="T39" fmla="*/ 0 h 103"/>
                  <a:gd name="T40" fmla="*/ 0 w 79"/>
                  <a:gd name="T41" fmla="*/ 0 h 103"/>
                  <a:gd name="T42" fmla="*/ 0 w 79"/>
                  <a:gd name="T43" fmla="*/ 0 h 103"/>
                  <a:gd name="T44" fmla="*/ 0 w 79"/>
                  <a:gd name="T45" fmla="*/ 0 h 103"/>
                  <a:gd name="T46" fmla="*/ 0 w 79"/>
                  <a:gd name="T47" fmla="*/ 0 h 103"/>
                  <a:gd name="T48" fmla="*/ 0 w 79"/>
                  <a:gd name="T49" fmla="*/ 0 h 103"/>
                  <a:gd name="T50" fmla="*/ 0 w 79"/>
                  <a:gd name="T51" fmla="*/ 0 h 103"/>
                  <a:gd name="T52" fmla="*/ 0 w 79"/>
                  <a:gd name="T53" fmla="*/ 0 h 103"/>
                  <a:gd name="T54" fmla="*/ 0 w 79"/>
                  <a:gd name="T55" fmla="*/ 0 h 103"/>
                  <a:gd name="T56" fmla="*/ 0 w 79"/>
                  <a:gd name="T57" fmla="*/ 0 h 103"/>
                  <a:gd name="T58" fmla="*/ 0 w 79"/>
                  <a:gd name="T59" fmla="*/ 0 h 103"/>
                  <a:gd name="T60" fmla="*/ 0 w 79"/>
                  <a:gd name="T61" fmla="*/ 0 h 103"/>
                  <a:gd name="T62" fmla="*/ 0 w 79"/>
                  <a:gd name="T63" fmla="*/ 0 h 103"/>
                  <a:gd name="T64" fmla="*/ 0 w 79"/>
                  <a:gd name="T65" fmla="*/ 0 h 103"/>
                  <a:gd name="T66" fmla="*/ 0 w 79"/>
                  <a:gd name="T67" fmla="*/ 0 h 103"/>
                  <a:gd name="T68" fmla="*/ 0 w 79"/>
                  <a:gd name="T69" fmla="*/ 0 h 103"/>
                  <a:gd name="T70" fmla="*/ 0 w 79"/>
                  <a:gd name="T71" fmla="*/ 0 h 103"/>
                  <a:gd name="T72" fmla="*/ 0 w 79"/>
                  <a:gd name="T73" fmla="*/ 0 h 103"/>
                  <a:gd name="T74" fmla="*/ 0 w 79"/>
                  <a:gd name="T75" fmla="*/ 0 h 103"/>
                  <a:gd name="T76" fmla="*/ 0 w 79"/>
                  <a:gd name="T77" fmla="*/ 0 h 103"/>
                  <a:gd name="T78" fmla="*/ 0 w 79"/>
                  <a:gd name="T79" fmla="*/ 0 h 103"/>
                  <a:gd name="T80" fmla="*/ 0 w 79"/>
                  <a:gd name="T81" fmla="*/ 0 h 103"/>
                  <a:gd name="T82" fmla="*/ 0 w 79"/>
                  <a:gd name="T83" fmla="*/ 0 h 103"/>
                  <a:gd name="T84" fmla="*/ 0 w 79"/>
                  <a:gd name="T85" fmla="*/ 0 h 103"/>
                  <a:gd name="T86" fmla="*/ 0 w 79"/>
                  <a:gd name="T87" fmla="*/ 0 h 103"/>
                  <a:gd name="T88" fmla="*/ 0 w 79"/>
                  <a:gd name="T89" fmla="*/ 0 h 103"/>
                  <a:gd name="T90" fmla="*/ 0 w 79"/>
                  <a:gd name="T91" fmla="*/ 0 h 103"/>
                  <a:gd name="T92" fmla="*/ 0 w 79"/>
                  <a:gd name="T93" fmla="*/ 0 h 103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79" h="103">
                    <a:moveTo>
                      <a:pt x="76" y="31"/>
                    </a:moveTo>
                    <a:lnTo>
                      <a:pt x="76" y="31"/>
                    </a:lnTo>
                    <a:lnTo>
                      <a:pt x="75" y="23"/>
                    </a:lnTo>
                    <a:lnTo>
                      <a:pt x="74" y="17"/>
                    </a:lnTo>
                    <a:lnTo>
                      <a:pt x="71" y="12"/>
                    </a:lnTo>
                    <a:lnTo>
                      <a:pt x="67" y="8"/>
                    </a:lnTo>
                    <a:lnTo>
                      <a:pt x="62" y="5"/>
                    </a:lnTo>
                    <a:lnTo>
                      <a:pt x="56" y="3"/>
                    </a:lnTo>
                    <a:lnTo>
                      <a:pt x="47" y="2"/>
                    </a:lnTo>
                    <a:lnTo>
                      <a:pt x="39" y="0"/>
                    </a:lnTo>
                    <a:lnTo>
                      <a:pt x="0" y="0"/>
                    </a:lnTo>
                    <a:lnTo>
                      <a:pt x="0" y="103"/>
                    </a:lnTo>
                    <a:lnTo>
                      <a:pt x="17" y="103"/>
                    </a:lnTo>
                    <a:lnTo>
                      <a:pt x="17" y="60"/>
                    </a:lnTo>
                    <a:lnTo>
                      <a:pt x="33" y="60"/>
                    </a:lnTo>
                    <a:lnTo>
                      <a:pt x="60" y="103"/>
                    </a:lnTo>
                    <a:lnTo>
                      <a:pt x="79" y="103"/>
                    </a:lnTo>
                    <a:lnTo>
                      <a:pt x="49" y="59"/>
                    </a:lnTo>
                    <a:lnTo>
                      <a:pt x="56" y="58"/>
                    </a:lnTo>
                    <a:lnTo>
                      <a:pt x="60" y="56"/>
                    </a:lnTo>
                    <a:lnTo>
                      <a:pt x="65" y="53"/>
                    </a:lnTo>
                    <a:lnTo>
                      <a:pt x="69" y="50"/>
                    </a:lnTo>
                    <a:lnTo>
                      <a:pt x="72" y="47"/>
                    </a:lnTo>
                    <a:lnTo>
                      <a:pt x="74" y="42"/>
                    </a:lnTo>
                    <a:lnTo>
                      <a:pt x="76" y="37"/>
                    </a:lnTo>
                    <a:lnTo>
                      <a:pt x="76" y="31"/>
                    </a:lnTo>
                    <a:close/>
                    <a:moveTo>
                      <a:pt x="17" y="45"/>
                    </a:moveTo>
                    <a:lnTo>
                      <a:pt x="17" y="15"/>
                    </a:lnTo>
                    <a:lnTo>
                      <a:pt x="38" y="15"/>
                    </a:lnTo>
                    <a:lnTo>
                      <a:pt x="45" y="15"/>
                    </a:lnTo>
                    <a:lnTo>
                      <a:pt x="53" y="17"/>
                    </a:lnTo>
                    <a:lnTo>
                      <a:pt x="56" y="19"/>
                    </a:lnTo>
                    <a:lnTo>
                      <a:pt x="58" y="21"/>
                    </a:lnTo>
                    <a:lnTo>
                      <a:pt x="59" y="25"/>
                    </a:lnTo>
                    <a:lnTo>
                      <a:pt x="60" y="30"/>
                    </a:lnTo>
                    <a:lnTo>
                      <a:pt x="59" y="34"/>
                    </a:lnTo>
                    <a:lnTo>
                      <a:pt x="58" y="38"/>
                    </a:lnTo>
                    <a:lnTo>
                      <a:pt x="56" y="41"/>
                    </a:lnTo>
                    <a:lnTo>
                      <a:pt x="53" y="43"/>
                    </a:lnTo>
                    <a:lnTo>
                      <a:pt x="48" y="44"/>
                    </a:lnTo>
                    <a:lnTo>
                      <a:pt x="44" y="45"/>
                    </a:lnTo>
                    <a:lnTo>
                      <a:pt x="36" y="45"/>
                    </a:lnTo>
                    <a:lnTo>
                      <a:pt x="17" y="4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053" name="Freeform 46"/>
              <p:cNvSpPr>
                <a:spLocks noEditPoints="1"/>
              </p:cNvSpPr>
              <p:nvPr userDrawn="1"/>
            </p:nvSpPr>
            <p:spPr bwMode="auto">
              <a:xfrm>
                <a:off x="4923" y="3972"/>
                <a:ext cx="226" cy="159"/>
              </a:xfrm>
              <a:custGeom>
                <a:avLst/>
                <a:gdLst>
                  <a:gd name="T0" fmla="*/ 0 w 2936"/>
                  <a:gd name="T1" fmla="*/ 0 h 2070"/>
                  <a:gd name="T2" fmla="*/ 0 w 2936"/>
                  <a:gd name="T3" fmla="*/ 0 h 2070"/>
                  <a:gd name="T4" fmla="*/ 0 w 2936"/>
                  <a:gd name="T5" fmla="*/ 0 h 2070"/>
                  <a:gd name="T6" fmla="*/ 0 w 2936"/>
                  <a:gd name="T7" fmla="*/ 0 h 2070"/>
                  <a:gd name="T8" fmla="*/ 0 w 2936"/>
                  <a:gd name="T9" fmla="*/ 0 h 2070"/>
                  <a:gd name="T10" fmla="*/ 0 w 2936"/>
                  <a:gd name="T11" fmla="*/ 0 h 2070"/>
                  <a:gd name="T12" fmla="*/ 0 w 2936"/>
                  <a:gd name="T13" fmla="*/ 0 h 2070"/>
                  <a:gd name="T14" fmla="*/ 0 w 2936"/>
                  <a:gd name="T15" fmla="*/ 0 h 2070"/>
                  <a:gd name="T16" fmla="*/ 0 w 2936"/>
                  <a:gd name="T17" fmla="*/ 0 h 2070"/>
                  <a:gd name="T18" fmla="*/ 0 w 2936"/>
                  <a:gd name="T19" fmla="*/ 0 h 2070"/>
                  <a:gd name="T20" fmla="*/ 0 w 2936"/>
                  <a:gd name="T21" fmla="*/ 0 h 2070"/>
                  <a:gd name="T22" fmla="*/ 0 w 2936"/>
                  <a:gd name="T23" fmla="*/ 0 h 2070"/>
                  <a:gd name="T24" fmla="*/ 0 w 2936"/>
                  <a:gd name="T25" fmla="*/ 0 h 2070"/>
                  <a:gd name="T26" fmla="*/ 0 w 2936"/>
                  <a:gd name="T27" fmla="*/ 0 h 2070"/>
                  <a:gd name="T28" fmla="*/ 0 w 2936"/>
                  <a:gd name="T29" fmla="*/ 0 h 2070"/>
                  <a:gd name="T30" fmla="*/ 0 w 2936"/>
                  <a:gd name="T31" fmla="*/ 0 h 2070"/>
                  <a:gd name="T32" fmla="*/ 0 w 2936"/>
                  <a:gd name="T33" fmla="*/ 0 h 2070"/>
                  <a:gd name="T34" fmla="*/ 0 w 2936"/>
                  <a:gd name="T35" fmla="*/ 0 h 2070"/>
                  <a:gd name="T36" fmla="*/ 0 w 2936"/>
                  <a:gd name="T37" fmla="*/ 0 h 2070"/>
                  <a:gd name="T38" fmla="*/ 0 w 2936"/>
                  <a:gd name="T39" fmla="*/ 0 h 2070"/>
                  <a:gd name="T40" fmla="*/ 0 w 2936"/>
                  <a:gd name="T41" fmla="*/ 0 h 2070"/>
                  <a:gd name="T42" fmla="*/ 0 w 2936"/>
                  <a:gd name="T43" fmla="*/ 0 h 2070"/>
                  <a:gd name="T44" fmla="*/ 0 w 2936"/>
                  <a:gd name="T45" fmla="*/ 0 h 2070"/>
                  <a:gd name="T46" fmla="*/ 0 w 2936"/>
                  <a:gd name="T47" fmla="*/ 0 h 2070"/>
                  <a:gd name="T48" fmla="*/ 0 w 2936"/>
                  <a:gd name="T49" fmla="*/ 0 h 2070"/>
                  <a:gd name="T50" fmla="*/ 0 w 2936"/>
                  <a:gd name="T51" fmla="*/ 0 h 2070"/>
                  <a:gd name="T52" fmla="*/ 0 w 2936"/>
                  <a:gd name="T53" fmla="*/ 0 h 2070"/>
                  <a:gd name="T54" fmla="*/ 0 w 2936"/>
                  <a:gd name="T55" fmla="*/ 0 h 2070"/>
                  <a:gd name="T56" fmla="*/ 0 w 2936"/>
                  <a:gd name="T57" fmla="*/ 0 h 2070"/>
                  <a:gd name="T58" fmla="*/ 0 w 2936"/>
                  <a:gd name="T59" fmla="*/ 0 h 2070"/>
                  <a:gd name="T60" fmla="*/ 0 w 2936"/>
                  <a:gd name="T61" fmla="*/ 0 h 2070"/>
                  <a:gd name="T62" fmla="*/ 0 w 2936"/>
                  <a:gd name="T63" fmla="*/ 0 h 2070"/>
                  <a:gd name="T64" fmla="*/ 0 w 2936"/>
                  <a:gd name="T65" fmla="*/ 0 h 2070"/>
                  <a:gd name="T66" fmla="*/ 0 w 2936"/>
                  <a:gd name="T67" fmla="*/ 0 h 2070"/>
                  <a:gd name="T68" fmla="*/ 0 w 2936"/>
                  <a:gd name="T69" fmla="*/ 0 h 2070"/>
                  <a:gd name="T70" fmla="*/ 0 w 2936"/>
                  <a:gd name="T71" fmla="*/ 0 h 2070"/>
                  <a:gd name="T72" fmla="*/ 0 w 2936"/>
                  <a:gd name="T73" fmla="*/ 0 h 2070"/>
                  <a:gd name="T74" fmla="*/ 0 w 2936"/>
                  <a:gd name="T75" fmla="*/ 0 h 2070"/>
                  <a:gd name="T76" fmla="*/ 0 w 2936"/>
                  <a:gd name="T77" fmla="*/ 0 h 2070"/>
                  <a:gd name="T78" fmla="*/ 0 w 2936"/>
                  <a:gd name="T79" fmla="*/ 0 h 2070"/>
                  <a:gd name="T80" fmla="*/ 0 w 2936"/>
                  <a:gd name="T81" fmla="*/ 0 h 2070"/>
                  <a:gd name="T82" fmla="*/ 0 w 2936"/>
                  <a:gd name="T83" fmla="*/ 0 h 2070"/>
                  <a:gd name="T84" fmla="*/ 0 w 2936"/>
                  <a:gd name="T85" fmla="*/ 0 h 2070"/>
                  <a:gd name="T86" fmla="*/ 0 w 2936"/>
                  <a:gd name="T87" fmla="*/ 0 h 2070"/>
                  <a:gd name="T88" fmla="*/ 0 w 2936"/>
                  <a:gd name="T89" fmla="*/ 0 h 2070"/>
                  <a:gd name="T90" fmla="*/ 0 w 2936"/>
                  <a:gd name="T91" fmla="*/ 0 h 2070"/>
                  <a:gd name="T92" fmla="*/ 0 w 2936"/>
                  <a:gd name="T93" fmla="*/ 0 h 2070"/>
                  <a:gd name="T94" fmla="*/ 0 w 2936"/>
                  <a:gd name="T95" fmla="*/ 0 h 2070"/>
                  <a:gd name="T96" fmla="*/ 0 w 2936"/>
                  <a:gd name="T97" fmla="*/ 0 h 2070"/>
                  <a:gd name="T98" fmla="*/ 0 w 2936"/>
                  <a:gd name="T99" fmla="*/ 0 h 2070"/>
                  <a:gd name="T100" fmla="*/ 0 w 2936"/>
                  <a:gd name="T101" fmla="*/ 0 h 2070"/>
                  <a:gd name="T102" fmla="*/ 0 w 2936"/>
                  <a:gd name="T103" fmla="*/ 0 h 2070"/>
                  <a:gd name="T104" fmla="*/ 0 w 2936"/>
                  <a:gd name="T105" fmla="*/ 0 h 2070"/>
                  <a:gd name="T106" fmla="*/ 0 w 2936"/>
                  <a:gd name="T107" fmla="*/ 0 h 2070"/>
                  <a:gd name="T108" fmla="*/ 0 w 2936"/>
                  <a:gd name="T109" fmla="*/ 0 h 2070"/>
                  <a:gd name="T110" fmla="*/ 0 w 2936"/>
                  <a:gd name="T111" fmla="*/ 0 h 207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2936" h="2070">
                    <a:moveTo>
                      <a:pt x="2040" y="893"/>
                    </a:moveTo>
                    <a:lnTo>
                      <a:pt x="2040" y="0"/>
                    </a:lnTo>
                    <a:lnTo>
                      <a:pt x="903" y="0"/>
                    </a:lnTo>
                    <a:lnTo>
                      <a:pt x="903" y="893"/>
                    </a:lnTo>
                    <a:lnTo>
                      <a:pt x="0" y="893"/>
                    </a:lnTo>
                    <a:lnTo>
                      <a:pt x="0" y="2070"/>
                    </a:lnTo>
                    <a:lnTo>
                      <a:pt x="595" y="2070"/>
                    </a:lnTo>
                    <a:lnTo>
                      <a:pt x="598" y="2067"/>
                    </a:lnTo>
                    <a:lnTo>
                      <a:pt x="602" y="2064"/>
                    </a:lnTo>
                    <a:lnTo>
                      <a:pt x="605" y="2056"/>
                    </a:lnTo>
                    <a:lnTo>
                      <a:pt x="607" y="2048"/>
                    </a:lnTo>
                    <a:lnTo>
                      <a:pt x="608" y="2042"/>
                    </a:lnTo>
                    <a:lnTo>
                      <a:pt x="570" y="1564"/>
                    </a:lnTo>
                    <a:lnTo>
                      <a:pt x="570" y="1560"/>
                    </a:lnTo>
                    <a:lnTo>
                      <a:pt x="569" y="1557"/>
                    </a:lnTo>
                    <a:lnTo>
                      <a:pt x="567" y="1555"/>
                    </a:lnTo>
                    <a:lnTo>
                      <a:pt x="565" y="1554"/>
                    </a:lnTo>
                    <a:lnTo>
                      <a:pt x="563" y="1553"/>
                    </a:lnTo>
                    <a:lnTo>
                      <a:pt x="561" y="1554"/>
                    </a:lnTo>
                    <a:lnTo>
                      <a:pt x="558" y="1556"/>
                    </a:lnTo>
                    <a:lnTo>
                      <a:pt x="555" y="1558"/>
                    </a:lnTo>
                    <a:lnTo>
                      <a:pt x="417" y="1704"/>
                    </a:lnTo>
                    <a:lnTo>
                      <a:pt x="414" y="1706"/>
                    </a:lnTo>
                    <a:lnTo>
                      <a:pt x="409" y="1707"/>
                    </a:lnTo>
                    <a:lnTo>
                      <a:pt x="404" y="1705"/>
                    </a:lnTo>
                    <a:lnTo>
                      <a:pt x="400" y="1703"/>
                    </a:lnTo>
                    <a:lnTo>
                      <a:pt x="397" y="1698"/>
                    </a:lnTo>
                    <a:lnTo>
                      <a:pt x="395" y="1694"/>
                    </a:lnTo>
                    <a:lnTo>
                      <a:pt x="394" y="1689"/>
                    </a:lnTo>
                    <a:lnTo>
                      <a:pt x="395" y="1684"/>
                    </a:lnTo>
                    <a:lnTo>
                      <a:pt x="553" y="1378"/>
                    </a:lnTo>
                    <a:lnTo>
                      <a:pt x="557" y="1370"/>
                    </a:lnTo>
                    <a:lnTo>
                      <a:pt x="563" y="1363"/>
                    </a:lnTo>
                    <a:lnTo>
                      <a:pt x="572" y="1355"/>
                    </a:lnTo>
                    <a:lnTo>
                      <a:pt x="580" y="1347"/>
                    </a:lnTo>
                    <a:lnTo>
                      <a:pt x="589" y="1339"/>
                    </a:lnTo>
                    <a:lnTo>
                      <a:pt x="598" y="1333"/>
                    </a:lnTo>
                    <a:lnTo>
                      <a:pt x="607" y="1328"/>
                    </a:lnTo>
                    <a:lnTo>
                      <a:pt x="614" y="1325"/>
                    </a:lnTo>
                    <a:lnTo>
                      <a:pt x="729" y="1297"/>
                    </a:lnTo>
                    <a:lnTo>
                      <a:pt x="743" y="1292"/>
                    </a:lnTo>
                    <a:lnTo>
                      <a:pt x="754" y="1287"/>
                    </a:lnTo>
                    <a:lnTo>
                      <a:pt x="763" y="1282"/>
                    </a:lnTo>
                    <a:lnTo>
                      <a:pt x="771" y="1277"/>
                    </a:lnTo>
                    <a:lnTo>
                      <a:pt x="881" y="1180"/>
                    </a:lnTo>
                    <a:lnTo>
                      <a:pt x="891" y="1171"/>
                    </a:lnTo>
                    <a:lnTo>
                      <a:pt x="895" y="1167"/>
                    </a:lnTo>
                    <a:lnTo>
                      <a:pt x="898" y="1163"/>
                    </a:lnTo>
                    <a:lnTo>
                      <a:pt x="900" y="1158"/>
                    </a:lnTo>
                    <a:lnTo>
                      <a:pt x="903" y="1151"/>
                    </a:lnTo>
                    <a:lnTo>
                      <a:pt x="907" y="1133"/>
                    </a:lnTo>
                    <a:lnTo>
                      <a:pt x="989" y="543"/>
                    </a:lnTo>
                    <a:lnTo>
                      <a:pt x="992" y="526"/>
                    </a:lnTo>
                    <a:lnTo>
                      <a:pt x="997" y="512"/>
                    </a:lnTo>
                    <a:lnTo>
                      <a:pt x="1004" y="499"/>
                    </a:lnTo>
                    <a:lnTo>
                      <a:pt x="1011" y="489"/>
                    </a:lnTo>
                    <a:lnTo>
                      <a:pt x="1021" y="481"/>
                    </a:lnTo>
                    <a:lnTo>
                      <a:pt x="1032" y="474"/>
                    </a:lnTo>
                    <a:lnTo>
                      <a:pt x="1046" y="468"/>
                    </a:lnTo>
                    <a:lnTo>
                      <a:pt x="1060" y="464"/>
                    </a:lnTo>
                    <a:lnTo>
                      <a:pt x="1088" y="457"/>
                    </a:lnTo>
                    <a:lnTo>
                      <a:pt x="1106" y="454"/>
                    </a:lnTo>
                    <a:lnTo>
                      <a:pt x="1126" y="451"/>
                    </a:lnTo>
                    <a:lnTo>
                      <a:pt x="1147" y="447"/>
                    </a:lnTo>
                    <a:lnTo>
                      <a:pt x="1173" y="445"/>
                    </a:lnTo>
                    <a:lnTo>
                      <a:pt x="1201" y="442"/>
                    </a:lnTo>
                    <a:lnTo>
                      <a:pt x="1234" y="441"/>
                    </a:lnTo>
                    <a:lnTo>
                      <a:pt x="1309" y="442"/>
                    </a:lnTo>
                    <a:lnTo>
                      <a:pt x="1322" y="443"/>
                    </a:lnTo>
                    <a:lnTo>
                      <a:pt x="1333" y="445"/>
                    </a:lnTo>
                    <a:lnTo>
                      <a:pt x="1344" y="449"/>
                    </a:lnTo>
                    <a:lnTo>
                      <a:pt x="1353" y="453"/>
                    </a:lnTo>
                    <a:lnTo>
                      <a:pt x="1361" y="457"/>
                    </a:lnTo>
                    <a:lnTo>
                      <a:pt x="1368" y="462"/>
                    </a:lnTo>
                    <a:lnTo>
                      <a:pt x="1375" y="468"/>
                    </a:lnTo>
                    <a:lnTo>
                      <a:pt x="1380" y="474"/>
                    </a:lnTo>
                    <a:lnTo>
                      <a:pt x="1385" y="481"/>
                    </a:lnTo>
                    <a:lnTo>
                      <a:pt x="1389" y="487"/>
                    </a:lnTo>
                    <a:lnTo>
                      <a:pt x="1394" y="499"/>
                    </a:lnTo>
                    <a:lnTo>
                      <a:pt x="1399" y="511"/>
                    </a:lnTo>
                    <a:lnTo>
                      <a:pt x="1401" y="519"/>
                    </a:lnTo>
                    <a:lnTo>
                      <a:pt x="1414" y="610"/>
                    </a:lnTo>
                    <a:lnTo>
                      <a:pt x="1441" y="792"/>
                    </a:lnTo>
                    <a:lnTo>
                      <a:pt x="1479" y="1052"/>
                    </a:lnTo>
                    <a:lnTo>
                      <a:pt x="1480" y="1057"/>
                    </a:lnTo>
                    <a:lnTo>
                      <a:pt x="1483" y="1059"/>
                    </a:lnTo>
                    <a:lnTo>
                      <a:pt x="1484" y="1060"/>
                    </a:lnTo>
                    <a:lnTo>
                      <a:pt x="1486" y="1060"/>
                    </a:lnTo>
                    <a:lnTo>
                      <a:pt x="1489" y="1056"/>
                    </a:lnTo>
                    <a:lnTo>
                      <a:pt x="1491" y="1052"/>
                    </a:lnTo>
                    <a:lnTo>
                      <a:pt x="1496" y="1022"/>
                    </a:lnTo>
                    <a:lnTo>
                      <a:pt x="1502" y="990"/>
                    </a:lnTo>
                    <a:lnTo>
                      <a:pt x="1574" y="692"/>
                    </a:lnTo>
                    <a:lnTo>
                      <a:pt x="1576" y="684"/>
                    </a:lnTo>
                    <a:lnTo>
                      <a:pt x="1578" y="677"/>
                    </a:lnTo>
                    <a:lnTo>
                      <a:pt x="1582" y="671"/>
                    </a:lnTo>
                    <a:lnTo>
                      <a:pt x="1585" y="664"/>
                    </a:lnTo>
                    <a:lnTo>
                      <a:pt x="1589" y="658"/>
                    </a:lnTo>
                    <a:lnTo>
                      <a:pt x="1595" y="653"/>
                    </a:lnTo>
                    <a:lnTo>
                      <a:pt x="1605" y="645"/>
                    </a:lnTo>
                    <a:lnTo>
                      <a:pt x="1615" y="637"/>
                    </a:lnTo>
                    <a:lnTo>
                      <a:pt x="1627" y="632"/>
                    </a:lnTo>
                    <a:lnTo>
                      <a:pt x="1637" y="629"/>
                    </a:lnTo>
                    <a:lnTo>
                      <a:pt x="1648" y="627"/>
                    </a:lnTo>
                    <a:lnTo>
                      <a:pt x="1723" y="622"/>
                    </a:lnTo>
                    <a:lnTo>
                      <a:pt x="1771" y="619"/>
                    </a:lnTo>
                    <a:lnTo>
                      <a:pt x="1803" y="619"/>
                    </a:lnTo>
                    <a:lnTo>
                      <a:pt x="1814" y="620"/>
                    </a:lnTo>
                    <a:lnTo>
                      <a:pt x="1825" y="622"/>
                    </a:lnTo>
                    <a:lnTo>
                      <a:pt x="1835" y="626"/>
                    </a:lnTo>
                    <a:lnTo>
                      <a:pt x="1846" y="632"/>
                    </a:lnTo>
                    <a:lnTo>
                      <a:pt x="1856" y="641"/>
                    </a:lnTo>
                    <a:lnTo>
                      <a:pt x="1866" y="650"/>
                    </a:lnTo>
                    <a:lnTo>
                      <a:pt x="1875" y="661"/>
                    </a:lnTo>
                    <a:lnTo>
                      <a:pt x="1882" y="675"/>
                    </a:lnTo>
                    <a:lnTo>
                      <a:pt x="2080" y="1161"/>
                    </a:lnTo>
                    <a:lnTo>
                      <a:pt x="2083" y="1166"/>
                    </a:lnTo>
                    <a:lnTo>
                      <a:pt x="2088" y="1170"/>
                    </a:lnTo>
                    <a:lnTo>
                      <a:pt x="2091" y="1172"/>
                    </a:lnTo>
                    <a:lnTo>
                      <a:pt x="2095" y="1173"/>
                    </a:lnTo>
                    <a:lnTo>
                      <a:pt x="2103" y="1173"/>
                    </a:lnTo>
                    <a:lnTo>
                      <a:pt x="2111" y="1173"/>
                    </a:lnTo>
                    <a:lnTo>
                      <a:pt x="2290" y="1183"/>
                    </a:lnTo>
                    <a:lnTo>
                      <a:pt x="2309" y="1183"/>
                    </a:lnTo>
                    <a:lnTo>
                      <a:pt x="2319" y="1184"/>
                    </a:lnTo>
                    <a:lnTo>
                      <a:pt x="2327" y="1186"/>
                    </a:lnTo>
                    <a:lnTo>
                      <a:pt x="2498" y="1222"/>
                    </a:lnTo>
                    <a:lnTo>
                      <a:pt x="2508" y="1225"/>
                    </a:lnTo>
                    <a:lnTo>
                      <a:pt x="2514" y="1229"/>
                    </a:lnTo>
                    <a:lnTo>
                      <a:pt x="2520" y="1233"/>
                    </a:lnTo>
                    <a:lnTo>
                      <a:pt x="2526" y="1240"/>
                    </a:lnTo>
                    <a:lnTo>
                      <a:pt x="2533" y="1247"/>
                    </a:lnTo>
                    <a:lnTo>
                      <a:pt x="2539" y="1256"/>
                    </a:lnTo>
                    <a:lnTo>
                      <a:pt x="2543" y="1267"/>
                    </a:lnTo>
                    <a:lnTo>
                      <a:pt x="2591" y="1422"/>
                    </a:lnTo>
                    <a:lnTo>
                      <a:pt x="2601" y="1448"/>
                    </a:lnTo>
                    <a:lnTo>
                      <a:pt x="2603" y="1458"/>
                    </a:lnTo>
                    <a:lnTo>
                      <a:pt x="2605" y="1467"/>
                    </a:lnTo>
                    <a:lnTo>
                      <a:pt x="2606" y="1477"/>
                    </a:lnTo>
                    <a:lnTo>
                      <a:pt x="2606" y="1488"/>
                    </a:lnTo>
                    <a:lnTo>
                      <a:pt x="2604" y="1516"/>
                    </a:lnTo>
                    <a:lnTo>
                      <a:pt x="2592" y="1678"/>
                    </a:lnTo>
                    <a:lnTo>
                      <a:pt x="2591" y="1692"/>
                    </a:lnTo>
                    <a:lnTo>
                      <a:pt x="2588" y="1703"/>
                    </a:lnTo>
                    <a:lnTo>
                      <a:pt x="2585" y="1709"/>
                    </a:lnTo>
                    <a:lnTo>
                      <a:pt x="2583" y="1710"/>
                    </a:lnTo>
                    <a:lnTo>
                      <a:pt x="2581" y="1711"/>
                    </a:lnTo>
                    <a:lnTo>
                      <a:pt x="2580" y="1710"/>
                    </a:lnTo>
                    <a:lnTo>
                      <a:pt x="2578" y="1709"/>
                    </a:lnTo>
                    <a:lnTo>
                      <a:pt x="2575" y="1703"/>
                    </a:lnTo>
                    <a:lnTo>
                      <a:pt x="2573" y="1693"/>
                    </a:lnTo>
                    <a:lnTo>
                      <a:pt x="2571" y="1680"/>
                    </a:lnTo>
                    <a:lnTo>
                      <a:pt x="2544" y="1513"/>
                    </a:lnTo>
                    <a:lnTo>
                      <a:pt x="2542" y="1506"/>
                    </a:lnTo>
                    <a:lnTo>
                      <a:pt x="2541" y="1505"/>
                    </a:lnTo>
                    <a:lnTo>
                      <a:pt x="2540" y="1505"/>
                    </a:lnTo>
                    <a:lnTo>
                      <a:pt x="2539" y="1508"/>
                    </a:lnTo>
                    <a:lnTo>
                      <a:pt x="2538" y="1513"/>
                    </a:lnTo>
                    <a:lnTo>
                      <a:pt x="2537" y="2070"/>
                    </a:lnTo>
                    <a:lnTo>
                      <a:pt x="2936" y="2070"/>
                    </a:lnTo>
                    <a:lnTo>
                      <a:pt x="2936" y="893"/>
                    </a:lnTo>
                    <a:lnTo>
                      <a:pt x="2040" y="893"/>
                    </a:lnTo>
                    <a:close/>
                    <a:moveTo>
                      <a:pt x="658" y="1284"/>
                    </a:moveTo>
                    <a:lnTo>
                      <a:pt x="658" y="1284"/>
                    </a:lnTo>
                    <a:lnTo>
                      <a:pt x="652" y="1283"/>
                    </a:lnTo>
                    <a:lnTo>
                      <a:pt x="646" y="1282"/>
                    </a:lnTo>
                    <a:lnTo>
                      <a:pt x="641" y="1281"/>
                    </a:lnTo>
                    <a:lnTo>
                      <a:pt x="635" y="1278"/>
                    </a:lnTo>
                    <a:lnTo>
                      <a:pt x="629" y="1275"/>
                    </a:lnTo>
                    <a:lnTo>
                      <a:pt x="623" y="1271"/>
                    </a:lnTo>
                    <a:lnTo>
                      <a:pt x="617" y="1266"/>
                    </a:lnTo>
                    <a:lnTo>
                      <a:pt x="612" y="1259"/>
                    </a:lnTo>
                    <a:lnTo>
                      <a:pt x="607" y="1252"/>
                    </a:lnTo>
                    <a:lnTo>
                      <a:pt x="602" y="1245"/>
                    </a:lnTo>
                    <a:lnTo>
                      <a:pt x="597" y="1235"/>
                    </a:lnTo>
                    <a:lnTo>
                      <a:pt x="594" y="1226"/>
                    </a:lnTo>
                    <a:lnTo>
                      <a:pt x="591" y="1215"/>
                    </a:lnTo>
                    <a:lnTo>
                      <a:pt x="589" y="1202"/>
                    </a:lnTo>
                    <a:lnTo>
                      <a:pt x="587" y="1189"/>
                    </a:lnTo>
                    <a:lnTo>
                      <a:pt x="587" y="1174"/>
                    </a:lnTo>
                    <a:lnTo>
                      <a:pt x="587" y="1167"/>
                    </a:lnTo>
                    <a:lnTo>
                      <a:pt x="588" y="1159"/>
                    </a:lnTo>
                    <a:lnTo>
                      <a:pt x="590" y="1151"/>
                    </a:lnTo>
                    <a:lnTo>
                      <a:pt x="592" y="1144"/>
                    </a:lnTo>
                    <a:lnTo>
                      <a:pt x="600" y="1129"/>
                    </a:lnTo>
                    <a:lnTo>
                      <a:pt x="608" y="1116"/>
                    </a:lnTo>
                    <a:lnTo>
                      <a:pt x="612" y="1110"/>
                    </a:lnTo>
                    <a:lnTo>
                      <a:pt x="617" y="1104"/>
                    </a:lnTo>
                    <a:lnTo>
                      <a:pt x="623" y="1099"/>
                    </a:lnTo>
                    <a:lnTo>
                      <a:pt x="629" y="1095"/>
                    </a:lnTo>
                    <a:lnTo>
                      <a:pt x="635" y="1091"/>
                    </a:lnTo>
                    <a:lnTo>
                      <a:pt x="641" y="1089"/>
                    </a:lnTo>
                    <a:lnTo>
                      <a:pt x="648" y="1087"/>
                    </a:lnTo>
                    <a:lnTo>
                      <a:pt x="655" y="1087"/>
                    </a:lnTo>
                    <a:lnTo>
                      <a:pt x="661" y="1087"/>
                    </a:lnTo>
                    <a:lnTo>
                      <a:pt x="668" y="1089"/>
                    </a:lnTo>
                    <a:lnTo>
                      <a:pt x="674" y="1091"/>
                    </a:lnTo>
                    <a:lnTo>
                      <a:pt x="680" y="1094"/>
                    </a:lnTo>
                    <a:lnTo>
                      <a:pt x="687" y="1097"/>
                    </a:lnTo>
                    <a:lnTo>
                      <a:pt x="693" y="1103"/>
                    </a:lnTo>
                    <a:lnTo>
                      <a:pt x="698" y="1108"/>
                    </a:lnTo>
                    <a:lnTo>
                      <a:pt x="704" y="1114"/>
                    </a:lnTo>
                    <a:lnTo>
                      <a:pt x="708" y="1121"/>
                    </a:lnTo>
                    <a:lnTo>
                      <a:pt x="714" y="1129"/>
                    </a:lnTo>
                    <a:lnTo>
                      <a:pt x="717" y="1137"/>
                    </a:lnTo>
                    <a:lnTo>
                      <a:pt x="720" y="1145"/>
                    </a:lnTo>
                    <a:lnTo>
                      <a:pt x="723" y="1156"/>
                    </a:lnTo>
                    <a:lnTo>
                      <a:pt x="725" y="1165"/>
                    </a:lnTo>
                    <a:lnTo>
                      <a:pt x="726" y="1176"/>
                    </a:lnTo>
                    <a:lnTo>
                      <a:pt x="727" y="1188"/>
                    </a:lnTo>
                    <a:lnTo>
                      <a:pt x="726" y="1199"/>
                    </a:lnTo>
                    <a:lnTo>
                      <a:pt x="725" y="1209"/>
                    </a:lnTo>
                    <a:lnTo>
                      <a:pt x="723" y="1220"/>
                    </a:lnTo>
                    <a:lnTo>
                      <a:pt x="720" y="1229"/>
                    </a:lnTo>
                    <a:lnTo>
                      <a:pt x="717" y="1238"/>
                    </a:lnTo>
                    <a:lnTo>
                      <a:pt x="713" y="1245"/>
                    </a:lnTo>
                    <a:lnTo>
                      <a:pt x="707" y="1252"/>
                    </a:lnTo>
                    <a:lnTo>
                      <a:pt x="702" y="1259"/>
                    </a:lnTo>
                    <a:lnTo>
                      <a:pt x="697" y="1265"/>
                    </a:lnTo>
                    <a:lnTo>
                      <a:pt x="692" y="1270"/>
                    </a:lnTo>
                    <a:lnTo>
                      <a:pt x="686" y="1274"/>
                    </a:lnTo>
                    <a:lnTo>
                      <a:pt x="680" y="1277"/>
                    </a:lnTo>
                    <a:lnTo>
                      <a:pt x="674" y="1280"/>
                    </a:lnTo>
                    <a:lnTo>
                      <a:pt x="669" y="1282"/>
                    </a:lnTo>
                    <a:lnTo>
                      <a:pt x="663" y="1283"/>
                    </a:lnTo>
                    <a:lnTo>
                      <a:pt x="658" y="1284"/>
                    </a:lnTo>
                    <a:close/>
                    <a:moveTo>
                      <a:pt x="1202" y="397"/>
                    </a:moveTo>
                    <a:lnTo>
                      <a:pt x="1202" y="397"/>
                    </a:lnTo>
                    <a:lnTo>
                      <a:pt x="1190" y="396"/>
                    </a:lnTo>
                    <a:lnTo>
                      <a:pt x="1179" y="392"/>
                    </a:lnTo>
                    <a:lnTo>
                      <a:pt x="1168" y="388"/>
                    </a:lnTo>
                    <a:lnTo>
                      <a:pt x="1158" y="382"/>
                    </a:lnTo>
                    <a:lnTo>
                      <a:pt x="1148" y="374"/>
                    </a:lnTo>
                    <a:lnTo>
                      <a:pt x="1140" y="365"/>
                    </a:lnTo>
                    <a:lnTo>
                      <a:pt x="1133" y="355"/>
                    </a:lnTo>
                    <a:lnTo>
                      <a:pt x="1126" y="345"/>
                    </a:lnTo>
                    <a:lnTo>
                      <a:pt x="1119" y="333"/>
                    </a:lnTo>
                    <a:lnTo>
                      <a:pt x="1114" y="322"/>
                    </a:lnTo>
                    <a:lnTo>
                      <a:pt x="1109" y="310"/>
                    </a:lnTo>
                    <a:lnTo>
                      <a:pt x="1106" y="298"/>
                    </a:lnTo>
                    <a:lnTo>
                      <a:pt x="1103" y="287"/>
                    </a:lnTo>
                    <a:lnTo>
                      <a:pt x="1101" y="275"/>
                    </a:lnTo>
                    <a:lnTo>
                      <a:pt x="1100" y="265"/>
                    </a:lnTo>
                    <a:lnTo>
                      <a:pt x="1099" y="255"/>
                    </a:lnTo>
                    <a:lnTo>
                      <a:pt x="1100" y="243"/>
                    </a:lnTo>
                    <a:lnTo>
                      <a:pt x="1101" y="230"/>
                    </a:lnTo>
                    <a:lnTo>
                      <a:pt x="1103" y="218"/>
                    </a:lnTo>
                    <a:lnTo>
                      <a:pt x="1106" y="206"/>
                    </a:lnTo>
                    <a:lnTo>
                      <a:pt x="1109" y="194"/>
                    </a:lnTo>
                    <a:lnTo>
                      <a:pt x="1114" y="183"/>
                    </a:lnTo>
                    <a:lnTo>
                      <a:pt x="1119" y="172"/>
                    </a:lnTo>
                    <a:lnTo>
                      <a:pt x="1125" y="162"/>
                    </a:lnTo>
                    <a:lnTo>
                      <a:pt x="1132" y="153"/>
                    </a:lnTo>
                    <a:lnTo>
                      <a:pt x="1139" y="144"/>
                    </a:lnTo>
                    <a:lnTo>
                      <a:pt x="1146" y="137"/>
                    </a:lnTo>
                    <a:lnTo>
                      <a:pt x="1155" y="131"/>
                    </a:lnTo>
                    <a:lnTo>
                      <a:pt x="1164" y="126"/>
                    </a:lnTo>
                    <a:lnTo>
                      <a:pt x="1173" y="123"/>
                    </a:lnTo>
                    <a:lnTo>
                      <a:pt x="1184" y="119"/>
                    </a:lnTo>
                    <a:lnTo>
                      <a:pt x="1194" y="119"/>
                    </a:lnTo>
                    <a:lnTo>
                      <a:pt x="1207" y="119"/>
                    </a:lnTo>
                    <a:lnTo>
                      <a:pt x="1218" y="123"/>
                    </a:lnTo>
                    <a:lnTo>
                      <a:pt x="1228" y="127"/>
                    </a:lnTo>
                    <a:lnTo>
                      <a:pt x="1239" y="133"/>
                    </a:lnTo>
                    <a:lnTo>
                      <a:pt x="1248" y="139"/>
                    </a:lnTo>
                    <a:lnTo>
                      <a:pt x="1256" y="147"/>
                    </a:lnTo>
                    <a:lnTo>
                      <a:pt x="1264" y="157"/>
                    </a:lnTo>
                    <a:lnTo>
                      <a:pt x="1271" y="166"/>
                    </a:lnTo>
                    <a:lnTo>
                      <a:pt x="1277" y="176"/>
                    </a:lnTo>
                    <a:lnTo>
                      <a:pt x="1282" y="187"/>
                    </a:lnTo>
                    <a:lnTo>
                      <a:pt x="1286" y="198"/>
                    </a:lnTo>
                    <a:lnTo>
                      <a:pt x="1291" y="209"/>
                    </a:lnTo>
                    <a:lnTo>
                      <a:pt x="1293" y="220"/>
                    </a:lnTo>
                    <a:lnTo>
                      <a:pt x="1295" y="230"/>
                    </a:lnTo>
                    <a:lnTo>
                      <a:pt x="1297" y="241"/>
                    </a:lnTo>
                    <a:lnTo>
                      <a:pt x="1297" y="250"/>
                    </a:lnTo>
                    <a:lnTo>
                      <a:pt x="1296" y="270"/>
                    </a:lnTo>
                    <a:lnTo>
                      <a:pt x="1292" y="293"/>
                    </a:lnTo>
                    <a:lnTo>
                      <a:pt x="1289" y="305"/>
                    </a:lnTo>
                    <a:lnTo>
                      <a:pt x="1284" y="317"/>
                    </a:lnTo>
                    <a:lnTo>
                      <a:pt x="1280" y="329"/>
                    </a:lnTo>
                    <a:lnTo>
                      <a:pt x="1274" y="341"/>
                    </a:lnTo>
                    <a:lnTo>
                      <a:pt x="1268" y="352"/>
                    </a:lnTo>
                    <a:lnTo>
                      <a:pt x="1262" y="362"/>
                    </a:lnTo>
                    <a:lnTo>
                      <a:pt x="1253" y="372"/>
                    </a:lnTo>
                    <a:lnTo>
                      <a:pt x="1245" y="380"/>
                    </a:lnTo>
                    <a:lnTo>
                      <a:pt x="1236" y="387"/>
                    </a:lnTo>
                    <a:lnTo>
                      <a:pt x="1225" y="392"/>
                    </a:lnTo>
                    <a:lnTo>
                      <a:pt x="1214" y="396"/>
                    </a:lnTo>
                    <a:lnTo>
                      <a:pt x="1202" y="397"/>
                    </a:lnTo>
                    <a:close/>
                    <a:moveTo>
                      <a:pt x="1722" y="598"/>
                    </a:moveTo>
                    <a:lnTo>
                      <a:pt x="1722" y="598"/>
                    </a:lnTo>
                    <a:lnTo>
                      <a:pt x="1716" y="597"/>
                    </a:lnTo>
                    <a:lnTo>
                      <a:pt x="1709" y="596"/>
                    </a:lnTo>
                    <a:lnTo>
                      <a:pt x="1702" y="594"/>
                    </a:lnTo>
                    <a:lnTo>
                      <a:pt x="1693" y="591"/>
                    </a:lnTo>
                    <a:lnTo>
                      <a:pt x="1686" y="587"/>
                    </a:lnTo>
                    <a:lnTo>
                      <a:pt x="1679" y="581"/>
                    </a:lnTo>
                    <a:lnTo>
                      <a:pt x="1671" y="575"/>
                    </a:lnTo>
                    <a:lnTo>
                      <a:pt x="1664" y="568"/>
                    </a:lnTo>
                    <a:lnTo>
                      <a:pt x="1657" y="560"/>
                    </a:lnTo>
                    <a:lnTo>
                      <a:pt x="1651" y="550"/>
                    </a:lnTo>
                    <a:lnTo>
                      <a:pt x="1645" y="540"/>
                    </a:lnTo>
                    <a:lnTo>
                      <a:pt x="1640" y="528"/>
                    </a:lnTo>
                    <a:lnTo>
                      <a:pt x="1636" y="516"/>
                    </a:lnTo>
                    <a:lnTo>
                      <a:pt x="1633" y="502"/>
                    </a:lnTo>
                    <a:lnTo>
                      <a:pt x="1632" y="488"/>
                    </a:lnTo>
                    <a:lnTo>
                      <a:pt x="1631" y="472"/>
                    </a:lnTo>
                    <a:lnTo>
                      <a:pt x="1631" y="463"/>
                    </a:lnTo>
                    <a:lnTo>
                      <a:pt x="1632" y="453"/>
                    </a:lnTo>
                    <a:lnTo>
                      <a:pt x="1634" y="442"/>
                    </a:lnTo>
                    <a:lnTo>
                      <a:pt x="1636" y="433"/>
                    </a:lnTo>
                    <a:lnTo>
                      <a:pt x="1639" y="423"/>
                    </a:lnTo>
                    <a:lnTo>
                      <a:pt x="1643" y="413"/>
                    </a:lnTo>
                    <a:lnTo>
                      <a:pt x="1648" y="404"/>
                    </a:lnTo>
                    <a:lnTo>
                      <a:pt x="1653" y="395"/>
                    </a:lnTo>
                    <a:lnTo>
                      <a:pt x="1658" y="386"/>
                    </a:lnTo>
                    <a:lnTo>
                      <a:pt x="1664" y="378"/>
                    </a:lnTo>
                    <a:lnTo>
                      <a:pt x="1670" y="372"/>
                    </a:lnTo>
                    <a:lnTo>
                      <a:pt x="1678" y="365"/>
                    </a:lnTo>
                    <a:lnTo>
                      <a:pt x="1686" y="360"/>
                    </a:lnTo>
                    <a:lnTo>
                      <a:pt x="1694" y="357"/>
                    </a:lnTo>
                    <a:lnTo>
                      <a:pt x="1703" y="355"/>
                    </a:lnTo>
                    <a:lnTo>
                      <a:pt x="1712" y="354"/>
                    </a:lnTo>
                    <a:lnTo>
                      <a:pt x="1721" y="355"/>
                    </a:lnTo>
                    <a:lnTo>
                      <a:pt x="1731" y="357"/>
                    </a:lnTo>
                    <a:lnTo>
                      <a:pt x="1740" y="360"/>
                    </a:lnTo>
                    <a:lnTo>
                      <a:pt x="1748" y="364"/>
                    </a:lnTo>
                    <a:lnTo>
                      <a:pt x="1755" y="370"/>
                    </a:lnTo>
                    <a:lnTo>
                      <a:pt x="1764" y="377"/>
                    </a:lnTo>
                    <a:lnTo>
                      <a:pt x="1770" y="384"/>
                    </a:lnTo>
                    <a:lnTo>
                      <a:pt x="1776" y="393"/>
                    </a:lnTo>
                    <a:lnTo>
                      <a:pt x="1782" y="403"/>
                    </a:lnTo>
                    <a:lnTo>
                      <a:pt x="1788" y="413"/>
                    </a:lnTo>
                    <a:lnTo>
                      <a:pt x="1792" y="426"/>
                    </a:lnTo>
                    <a:lnTo>
                      <a:pt x="1795" y="438"/>
                    </a:lnTo>
                    <a:lnTo>
                      <a:pt x="1798" y="451"/>
                    </a:lnTo>
                    <a:lnTo>
                      <a:pt x="1800" y="465"/>
                    </a:lnTo>
                    <a:lnTo>
                      <a:pt x="1802" y="480"/>
                    </a:lnTo>
                    <a:lnTo>
                      <a:pt x="1802" y="494"/>
                    </a:lnTo>
                    <a:lnTo>
                      <a:pt x="1802" y="504"/>
                    </a:lnTo>
                    <a:lnTo>
                      <a:pt x="1800" y="513"/>
                    </a:lnTo>
                    <a:lnTo>
                      <a:pt x="1798" y="521"/>
                    </a:lnTo>
                    <a:lnTo>
                      <a:pt x="1795" y="531"/>
                    </a:lnTo>
                    <a:lnTo>
                      <a:pt x="1791" y="540"/>
                    </a:lnTo>
                    <a:lnTo>
                      <a:pt x="1786" y="548"/>
                    </a:lnTo>
                    <a:lnTo>
                      <a:pt x="1781" y="556"/>
                    </a:lnTo>
                    <a:lnTo>
                      <a:pt x="1775" y="564"/>
                    </a:lnTo>
                    <a:lnTo>
                      <a:pt x="1769" y="571"/>
                    </a:lnTo>
                    <a:lnTo>
                      <a:pt x="1763" y="577"/>
                    </a:lnTo>
                    <a:lnTo>
                      <a:pt x="1756" y="583"/>
                    </a:lnTo>
                    <a:lnTo>
                      <a:pt x="1749" y="589"/>
                    </a:lnTo>
                    <a:lnTo>
                      <a:pt x="1743" y="593"/>
                    </a:lnTo>
                    <a:lnTo>
                      <a:pt x="1736" y="596"/>
                    </a:lnTo>
                    <a:lnTo>
                      <a:pt x="1728" y="597"/>
                    </a:lnTo>
                    <a:lnTo>
                      <a:pt x="1722" y="598"/>
                    </a:lnTo>
                    <a:close/>
                    <a:moveTo>
                      <a:pt x="2413" y="1184"/>
                    </a:moveTo>
                    <a:lnTo>
                      <a:pt x="2413" y="1184"/>
                    </a:lnTo>
                    <a:lnTo>
                      <a:pt x="2409" y="1183"/>
                    </a:lnTo>
                    <a:lnTo>
                      <a:pt x="2405" y="1181"/>
                    </a:lnTo>
                    <a:lnTo>
                      <a:pt x="2396" y="1177"/>
                    </a:lnTo>
                    <a:lnTo>
                      <a:pt x="2386" y="1171"/>
                    </a:lnTo>
                    <a:lnTo>
                      <a:pt x="2377" y="1162"/>
                    </a:lnTo>
                    <a:lnTo>
                      <a:pt x="2369" y="1150"/>
                    </a:lnTo>
                    <a:lnTo>
                      <a:pt x="2366" y="1144"/>
                    </a:lnTo>
                    <a:lnTo>
                      <a:pt x="2362" y="1137"/>
                    </a:lnTo>
                    <a:lnTo>
                      <a:pt x="2360" y="1130"/>
                    </a:lnTo>
                    <a:lnTo>
                      <a:pt x="2358" y="1121"/>
                    </a:lnTo>
                    <a:lnTo>
                      <a:pt x="2357" y="1113"/>
                    </a:lnTo>
                    <a:lnTo>
                      <a:pt x="2356" y="1105"/>
                    </a:lnTo>
                    <a:lnTo>
                      <a:pt x="2357" y="1095"/>
                    </a:lnTo>
                    <a:lnTo>
                      <a:pt x="2358" y="1085"/>
                    </a:lnTo>
                    <a:lnTo>
                      <a:pt x="2360" y="1076"/>
                    </a:lnTo>
                    <a:lnTo>
                      <a:pt x="2364" y="1065"/>
                    </a:lnTo>
                    <a:lnTo>
                      <a:pt x="2368" y="1055"/>
                    </a:lnTo>
                    <a:lnTo>
                      <a:pt x="2372" y="1045"/>
                    </a:lnTo>
                    <a:lnTo>
                      <a:pt x="2377" y="1036"/>
                    </a:lnTo>
                    <a:lnTo>
                      <a:pt x="2382" y="1027"/>
                    </a:lnTo>
                    <a:lnTo>
                      <a:pt x="2388" y="1018"/>
                    </a:lnTo>
                    <a:lnTo>
                      <a:pt x="2395" y="1010"/>
                    </a:lnTo>
                    <a:lnTo>
                      <a:pt x="2401" y="1004"/>
                    </a:lnTo>
                    <a:lnTo>
                      <a:pt x="2408" y="998"/>
                    </a:lnTo>
                    <a:lnTo>
                      <a:pt x="2415" y="993"/>
                    </a:lnTo>
                    <a:lnTo>
                      <a:pt x="2424" y="989"/>
                    </a:lnTo>
                    <a:lnTo>
                      <a:pt x="2431" y="987"/>
                    </a:lnTo>
                    <a:lnTo>
                      <a:pt x="2439" y="986"/>
                    </a:lnTo>
                    <a:lnTo>
                      <a:pt x="2448" y="987"/>
                    </a:lnTo>
                    <a:lnTo>
                      <a:pt x="2455" y="988"/>
                    </a:lnTo>
                    <a:lnTo>
                      <a:pt x="2461" y="990"/>
                    </a:lnTo>
                    <a:lnTo>
                      <a:pt x="2467" y="994"/>
                    </a:lnTo>
                    <a:lnTo>
                      <a:pt x="2474" y="998"/>
                    </a:lnTo>
                    <a:lnTo>
                      <a:pt x="2479" y="1003"/>
                    </a:lnTo>
                    <a:lnTo>
                      <a:pt x="2483" y="1007"/>
                    </a:lnTo>
                    <a:lnTo>
                      <a:pt x="2487" y="1013"/>
                    </a:lnTo>
                    <a:lnTo>
                      <a:pt x="2494" y="1026"/>
                    </a:lnTo>
                    <a:lnTo>
                      <a:pt x="2498" y="1039"/>
                    </a:lnTo>
                    <a:lnTo>
                      <a:pt x="2502" y="1054"/>
                    </a:lnTo>
                    <a:lnTo>
                      <a:pt x="2503" y="1068"/>
                    </a:lnTo>
                    <a:lnTo>
                      <a:pt x="2502" y="1084"/>
                    </a:lnTo>
                    <a:lnTo>
                      <a:pt x="2497" y="1102"/>
                    </a:lnTo>
                    <a:lnTo>
                      <a:pt x="2495" y="1111"/>
                    </a:lnTo>
                    <a:lnTo>
                      <a:pt x="2491" y="1120"/>
                    </a:lnTo>
                    <a:lnTo>
                      <a:pt x="2487" y="1130"/>
                    </a:lnTo>
                    <a:lnTo>
                      <a:pt x="2482" y="1139"/>
                    </a:lnTo>
                    <a:lnTo>
                      <a:pt x="2477" y="1148"/>
                    </a:lnTo>
                    <a:lnTo>
                      <a:pt x="2470" y="1157"/>
                    </a:lnTo>
                    <a:lnTo>
                      <a:pt x="2462" y="1164"/>
                    </a:lnTo>
                    <a:lnTo>
                      <a:pt x="2455" y="1170"/>
                    </a:lnTo>
                    <a:lnTo>
                      <a:pt x="2445" y="1175"/>
                    </a:lnTo>
                    <a:lnTo>
                      <a:pt x="2435" y="1179"/>
                    </a:lnTo>
                    <a:lnTo>
                      <a:pt x="2425" y="1183"/>
                    </a:lnTo>
                    <a:lnTo>
                      <a:pt x="2413" y="11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054" name="Freeform 47"/>
              <p:cNvSpPr>
                <a:spLocks/>
              </p:cNvSpPr>
              <p:nvPr userDrawn="1"/>
            </p:nvSpPr>
            <p:spPr bwMode="auto">
              <a:xfrm>
                <a:off x="4984" y="4033"/>
                <a:ext cx="117" cy="115"/>
              </a:xfrm>
              <a:custGeom>
                <a:avLst/>
                <a:gdLst>
                  <a:gd name="T0" fmla="*/ 0 w 1516"/>
                  <a:gd name="T1" fmla="*/ 0 h 1491"/>
                  <a:gd name="T2" fmla="*/ 0 w 1516"/>
                  <a:gd name="T3" fmla="*/ 0 h 1491"/>
                  <a:gd name="T4" fmla="*/ 0 w 1516"/>
                  <a:gd name="T5" fmla="*/ 0 h 1491"/>
                  <a:gd name="T6" fmla="*/ 0 w 1516"/>
                  <a:gd name="T7" fmla="*/ 0 h 1491"/>
                  <a:gd name="T8" fmla="*/ 0 w 1516"/>
                  <a:gd name="T9" fmla="*/ 0 h 1491"/>
                  <a:gd name="T10" fmla="*/ 0 w 1516"/>
                  <a:gd name="T11" fmla="*/ 0 h 1491"/>
                  <a:gd name="T12" fmla="*/ 0 w 1516"/>
                  <a:gd name="T13" fmla="*/ 0 h 1491"/>
                  <a:gd name="T14" fmla="*/ 0 w 1516"/>
                  <a:gd name="T15" fmla="*/ 0 h 1491"/>
                  <a:gd name="T16" fmla="*/ 0 w 1516"/>
                  <a:gd name="T17" fmla="*/ 0 h 1491"/>
                  <a:gd name="T18" fmla="*/ 0 w 1516"/>
                  <a:gd name="T19" fmla="*/ 0 h 1491"/>
                  <a:gd name="T20" fmla="*/ 0 w 1516"/>
                  <a:gd name="T21" fmla="*/ 0 h 1491"/>
                  <a:gd name="T22" fmla="*/ 0 w 1516"/>
                  <a:gd name="T23" fmla="*/ 0 h 1491"/>
                  <a:gd name="T24" fmla="*/ 0 w 1516"/>
                  <a:gd name="T25" fmla="*/ 0 h 1491"/>
                  <a:gd name="T26" fmla="*/ 0 w 1516"/>
                  <a:gd name="T27" fmla="*/ 0 h 1491"/>
                  <a:gd name="T28" fmla="*/ 0 w 1516"/>
                  <a:gd name="T29" fmla="*/ 0 h 1491"/>
                  <a:gd name="T30" fmla="*/ 0 w 1516"/>
                  <a:gd name="T31" fmla="*/ 0 h 1491"/>
                  <a:gd name="T32" fmla="*/ 0 w 1516"/>
                  <a:gd name="T33" fmla="*/ 0 h 1491"/>
                  <a:gd name="T34" fmla="*/ 0 w 1516"/>
                  <a:gd name="T35" fmla="*/ 0 h 1491"/>
                  <a:gd name="T36" fmla="*/ 0 w 1516"/>
                  <a:gd name="T37" fmla="*/ 0 h 1491"/>
                  <a:gd name="T38" fmla="*/ 0 w 1516"/>
                  <a:gd name="T39" fmla="*/ 0 h 1491"/>
                  <a:gd name="T40" fmla="*/ 0 w 1516"/>
                  <a:gd name="T41" fmla="*/ 0 h 1491"/>
                  <a:gd name="T42" fmla="*/ 0 w 1516"/>
                  <a:gd name="T43" fmla="*/ 0 h 1491"/>
                  <a:gd name="T44" fmla="*/ 0 w 1516"/>
                  <a:gd name="T45" fmla="*/ 0 h 1491"/>
                  <a:gd name="T46" fmla="*/ 0 w 1516"/>
                  <a:gd name="T47" fmla="*/ 0 h 1491"/>
                  <a:gd name="T48" fmla="*/ 0 w 1516"/>
                  <a:gd name="T49" fmla="*/ 0 h 1491"/>
                  <a:gd name="T50" fmla="*/ 0 w 1516"/>
                  <a:gd name="T51" fmla="*/ 0 h 1491"/>
                  <a:gd name="T52" fmla="*/ 0 w 1516"/>
                  <a:gd name="T53" fmla="*/ 0 h 1491"/>
                  <a:gd name="T54" fmla="*/ 0 w 1516"/>
                  <a:gd name="T55" fmla="*/ 0 h 1491"/>
                  <a:gd name="T56" fmla="*/ 0 w 1516"/>
                  <a:gd name="T57" fmla="*/ 0 h 1491"/>
                  <a:gd name="T58" fmla="*/ 0 w 1516"/>
                  <a:gd name="T59" fmla="*/ 0 h 1491"/>
                  <a:gd name="T60" fmla="*/ 0 w 1516"/>
                  <a:gd name="T61" fmla="*/ 0 h 1491"/>
                  <a:gd name="T62" fmla="*/ 0 w 1516"/>
                  <a:gd name="T63" fmla="*/ 0 h 1491"/>
                  <a:gd name="T64" fmla="*/ 0 w 1516"/>
                  <a:gd name="T65" fmla="*/ 0 h 1491"/>
                  <a:gd name="T66" fmla="*/ 0 w 1516"/>
                  <a:gd name="T67" fmla="*/ 0 h 1491"/>
                  <a:gd name="T68" fmla="*/ 0 w 1516"/>
                  <a:gd name="T69" fmla="*/ 0 h 1491"/>
                  <a:gd name="T70" fmla="*/ 0 w 1516"/>
                  <a:gd name="T71" fmla="*/ 0 h 1491"/>
                  <a:gd name="T72" fmla="*/ 0 w 1516"/>
                  <a:gd name="T73" fmla="*/ 0 h 1491"/>
                  <a:gd name="T74" fmla="*/ 0 w 1516"/>
                  <a:gd name="T75" fmla="*/ 0 h 1491"/>
                  <a:gd name="T76" fmla="*/ 0 w 1516"/>
                  <a:gd name="T77" fmla="*/ 0 h 1491"/>
                  <a:gd name="T78" fmla="*/ 0 w 1516"/>
                  <a:gd name="T79" fmla="*/ 0 h 1491"/>
                  <a:gd name="T80" fmla="*/ 0 w 1516"/>
                  <a:gd name="T81" fmla="*/ 0 h 1491"/>
                  <a:gd name="T82" fmla="*/ 0 w 1516"/>
                  <a:gd name="T83" fmla="*/ 0 h 1491"/>
                  <a:gd name="T84" fmla="*/ 0 w 1516"/>
                  <a:gd name="T85" fmla="*/ 0 h 1491"/>
                  <a:gd name="T86" fmla="*/ 0 w 1516"/>
                  <a:gd name="T87" fmla="*/ 0 h 1491"/>
                  <a:gd name="T88" fmla="*/ 0 w 1516"/>
                  <a:gd name="T89" fmla="*/ 0 h 1491"/>
                  <a:gd name="T90" fmla="*/ 0 w 1516"/>
                  <a:gd name="T91" fmla="*/ 0 h 1491"/>
                  <a:gd name="T92" fmla="*/ 0 w 1516"/>
                  <a:gd name="T93" fmla="*/ 0 h 1491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1516" h="1491">
                    <a:moveTo>
                      <a:pt x="1480" y="512"/>
                    </a:moveTo>
                    <a:lnTo>
                      <a:pt x="1480" y="512"/>
                    </a:lnTo>
                    <a:lnTo>
                      <a:pt x="1480" y="504"/>
                    </a:lnTo>
                    <a:lnTo>
                      <a:pt x="1478" y="496"/>
                    </a:lnTo>
                    <a:lnTo>
                      <a:pt x="1476" y="491"/>
                    </a:lnTo>
                    <a:lnTo>
                      <a:pt x="1473" y="487"/>
                    </a:lnTo>
                    <a:lnTo>
                      <a:pt x="1470" y="483"/>
                    </a:lnTo>
                    <a:lnTo>
                      <a:pt x="1466" y="481"/>
                    </a:lnTo>
                    <a:lnTo>
                      <a:pt x="1457" y="477"/>
                    </a:lnTo>
                    <a:lnTo>
                      <a:pt x="1276" y="421"/>
                    </a:lnTo>
                    <a:lnTo>
                      <a:pt x="1267" y="417"/>
                    </a:lnTo>
                    <a:lnTo>
                      <a:pt x="1259" y="413"/>
                    </a:lnTo>
                    <a:lnTo>
                      <a:pt x="1252" y="407"/>
                    </a:lnTo>
                    <a:lnTo>
                      <a:pt x="1246" y="402"/>
                    </a:lnTo>
                    <a:lnTo>
                      <a:pt x="1241" y="395"/>
                    </a:lnTo>
                    <a:lnTo>
                      <a:pt x="1236" y="388"/>
                    </a:lnTo>
                    <a:lnTo>
                      <a:pt x="1230" y="376"/>
                    </a:lnTo>
                    <a:lnTo>
                      <a:pt x="1211" y="334"/>
                    </a:lnTo>
                    <a:lnTo>
                      <a:pt x="1166" y="243"/>
                    </a:lnTo>
                    <a:lnTo>
                      <a:pt x="1142" y="194"/>
                    </a:lnTo>
                    <a:lnTo>
                      <a:pt x="1120" y="153"/>
                    </a:lnTo>
                    <a:lnTo>
                      <a:pt x="1111" y="137"/>
                    </a:lnTo>
                    <a:lnTo>
                      <a:pt x="1104" y="126"/>
                    </a:lnTo>
                    <a:lnTo>
                      <a:pt x="1098" y="118"/>
                    </a:lnTo>
                    <a:lnTo>
                      <a:pt x="1097" y="117"/>
                    </a:lnTo>
                    <a:lnTo>
                      <a:pt x="1096" y="117"/>
                    </a:lnTo>
                    <a:lnTo>
                      <a:pt x="1095" y="126"/>
                    </a:lnTo>
                    <a:lnTo>
                      <a:pt x="1094" y="145"/>
                    </a:lnTo>
                    <a:lnTo>
                      <a:pt x="1092" y="215"/>
                    </a:lnTo>
                    <a:lnTo>
                      <a:pt x="1090" y="424"/>
                    </a:lnTo>
                    <a:lnTo>
                      <a:pt x="1089" y="724"/>
                    </a:lnTo>
                    <a:lnTo>
                      <a:pt x="1071" y="1268"/>
                    </a:lnTo>
                    <a:lnTo>
                      <a:pt x="1071" y="1282"/>
                    </a:lnTo>
                    <a:lnTo>
                      <a:pt x="1035" y="1283"/>
                    </a:lnTo>
                    <a:lnTo>
                      <a:pt x="1034" y="1268"/>
                    </a:lnTo>
                    <a:lnTo>
                      <a:pt x="1001" y="981"/>
                    </a:lnTo>
                    <a:lnTo>
                      <a:pt x="981" y="819"/>
                    </a:lnTo>
                    <a:lnTo>
                      <a:pt x="971" y="732"/>
                    </a:lnTo>
                    <a:lnTo>
                      <a:pt x="969" y="719"/>
                    </a:lnTo>
                    <a:lnTo>
                      <a:pt x="966" y="708"/>
                    </a:lnTo>
                    <a:lnTo>
                      <a:pt x="963" y="701"/>
                    </a:lnTo>
                    <a:lnTo>
                      <a:pt x="961" y="698"/>
                    </a:lnTo>
                    <a:lnTo>
                      <a:pt x="959" y="697"/>
                    </a:lnTo>
                    <a:lnTo>
                      <a:pt x="958" y="698"/>
                    </a:lnTo>
                    <a:lnTo>
                      <a:pt x="956" y="699"/>
                    </a:lnTo>
                    <a:lnTo>
                      <a:pt x="954" y="705"/>
                    </a:lnTo>
                    <a:lnTo>
                      <a:pt x="951" y="717"/>
                    </a:lnTo>
                    <a:lnTo>
                      <a:pt x="950" y="735"/>
                    </a:lnTo>
                    <a:lnTo>
                      <a:pt x="916" y="1398"/>
                    </a:lnTo>
                    <a:lnTo>
                      <a:pt x="875" y="1398"/>
                    </a:lnTo>
                    <a:lnTo>
                      <a:pt x="822" y="738"/>
                    </a:lnTo>
                    <a:lnTo>
                      <a:pt x="817" y="433"/>
                    </a:lnTo>
                    <a:lnTo>
                      <a:pt x="813" y="221"/>
                    </a:lnTo>
                    <a:lnTo>
                      <a:pt x="811" y="151"/>
                    </a:lnTo>
                    <a:lnTo>
                      <a:pt x="810" y="130"/>
                    </a:lnTo>
                    <a:lnTo>
                      <a:pt x="809" y="122"/>
                    </a:lnTo>
                    <a:lnTo>
                      <a:pt x="808" y="121"/>
                    </a:lnTo>
                    <a:lnTo>
                      <a:pt x="806" y="123"/>
                    </a:lnTo>
                    <a:lnTo>
                      <a:pt x="801" y="130"/>
                    </a:lnTo>
                    <a:lnTo>
                      <a:pt x="792" y="144"/>
                    </a:lnTo>
                    <a:lnTo>
                      <a:pt x="784" y="162"/>
                    </a:lnTo>
                    <a:lnTo>
                      <a:pt x="762" y="211"/>
                    </a:lnTo>
                    <a:lnTo>
                      <a:pt x="739" y="268"/>
                    </a:lnTo>
                    <a:lnTo>
                      <a:pt x="697" y="375"/>
                    </a:lnTo>
                    <a:lnTo>
                      <a:pt x="677" y="425"/>
                    </a:lnTo>
                    <a:lnTo>
                      <a:pt x="675" y="429"/>
                    </a:lnTo>
                    <a:lnTo>
                      <a:pt x="672" y="432"/>
                    </a:lnTo>
                    <a:lnTo>
                      <a:pt x="669" y="433"/>
                    </a:lnTo>
                    <a:lnTo>
                      <a:pt x="667" y="433"/>
                    </a:lnTo>
                    <a:lnTo>
                      <a:pt x="664" y="432"/>
                    </a:lnTo>
                    <a:lnTo>
                      <a:pt x="662" y="430"/>
                    </a:lnTo>
                    <a:lnTo>
                      <a:pt x="660" y="428"/>
                    </a:lnTo>
                    <a:lnTo>
                      <a:pt x="659" y="425"/>
                    </a:lnTo>
                    <a:lnTo>
                      <a:pt x="567" y="14"/>
                    </a:lnTo>
                    <a:lnTo>
                      <a:pt x="565" y="5"/>
                    </a:lnTo>
                    <a:lnTo>
                      <a:pt x="563" y="1"/>
                    </a:lnTo>
                    <a:lnTo>
                      <a:pt x="562" y="0"/>
                    </a:lnTo>
                    <a:lnTo>
                      <a:pt x="562" y="1"/>
                    </a:lnTo>
                    <a:lnTo>
                      <a:pt x="561" y="4"/>
                    </a:lnTo>
                    <a:lnTo>
                      <a:pt x="559" y="15"/>
                    </a:lnTo>
                    <a:lnTo>
                      <a:pt x="560" y="28"/>
                    </a:lnTo>
                    <a:lnTo>
                      <a:pt x="605" y="1398"/>
                    </a:lnTo>
                    <a:lnTo>
                      <a:pt x="538" y="1398"/>
                    </a:lnTo>
                    <a:lnTo>
                      <a:pt x="425" y="466"/>
                    </a:lnTo>
                    <a:lnTo>
                      <a:pt x="423" y="454"/>
                    </a:lnTo>
                    <a:lnTo>
                      <a:pt x="421" y="447"/>
                    </a:lnTo>
                    <a:lnTo>
                      <a:pt x="418" y="443"/>
                    </a:lnTo>
                    <a:lnTo>
                      <a:pt x="417" y="443"/>
                    </a:lnTo>
                    <a:lnTo>
                      <a:pt x="416" y="443"/>
                    </a:lnTo>
                    <a:lnTo>
                      <a:pt x="414" y="447"/>
                    </a:lnTo>
                    <a:lnTo>
                      <a:pt x="413" y="451"/>
                    </a:lnTo>
                    <a:lnTo>
                      <a:pt x="412" y="457"/>
                    </a:lnTo>
                    <a:lnTo>
                      <a:pt x="411" y="463"/>
                    </a:lnTo>
                    <a:lnTo>
                      <a:pt x="336" y="1267"/>
                    </a:lnTo>
                    <a:lnTo>
                      <a:pt x="335" y="1289"/>
                    </a:lnTo>
                    <a:lnTo>
                      <a:pt x="272" y="1285"/>
                    </a:lnTo>
                    <a:lnTo>
                      <a:pt x="248" y="66"/>
                    </a:lnTo>
                    <a:lnTo>
                      <a:pt x="247" y="57"/>
                    </a:lnTo>
                    <a:lnTo>
                      <a:pt x="246" y="52"/>
                    </a:lnTo>
                    <a:lnTo>
                      <a:pt x="243" y="49"/>
                    </a:lnTo>
                    <a:lnTo>
                      <a:pt x="242" y="48"/>
                    </a:lnTo>
                    <a:lnTo>
                      <a:pt x="240" y="49"/>
                    </a:lnTo>
                    <a:lnTo>
                      <a:pt x="238" y="52"/>
                    </a:lnTo>
                    <a:lnTo>
                      <a:pt x="235" y="62"/>
                    </a:lnTo>
                    <a:lnTo>
                      <a:pt x="144" y="398"/>
                    </a:lnTo>
                    <a:lnTo>
                      <a:pt x="142" y="405"/>
                    </a:lnTo>
                    <a:lnTo>
                      <a:pt x="139" y="412"/>
                    </a:lnTo>
                    <a:lnTo>
                      <a:pt x="132" y="426"/>
                    </a:lnTo>
                    <a:lnTo>
                      <a:pt x="125" y="437"/>
                    </a:lnTo>
                    <a:lnTo>
                      <a:pt x="119" y="447"/>
                    </a:lnTo>
                    <a:lnTo>
                      <a:pt x="11" y="580"/>
                    </a:lnTo>
                    <a:lnTo>
                      <a:pt x="7" y="586"/>
                    </a:lnTo>
                    <a:lnTo>
                      <a:pt x="3" y="592"/>
                    </a:lnTo>
                    <a:lnTo>
                      <a:pt x="1" y="598"/>
                    </a:lnTo>
                    <a:lnTo>
                      <a:pt x="0" y="604"/>
                    </a:lnTo>
                    <a:lnTo>
                      <a:pt x="0" y="610"/>
                    </a:lnTo>
                    <a:lnTo>
                      <a:pt x="0" y="617"/>
                    </a:lnTo>
                    <a:lnTo>
                      <a:pt x="3" y="630"/>
                    </a:lnTo>
                    <a:lnTo>
                      <a:pt x="99" y="1279"/>
                    </a:lnTo>
                    <a:lnTo>
                      <a:pt x="104" y="1279"/>
                    </a:lnTo>
                    <a:lnTo>
                      <a:pt x="104" y="1491"/>
                    </a:lnTo>
                    <a:lnTo>
                      <a:pt x="1245" y="1491"/>
                    </a:lnTo>
                    <a:lnTo>
                      <a:pt x="1245" y="1398"/>
                    </a:lnTo>
                    <a:lnTo>
                      <a:pt x="1245" y="1279"/>
                    </a:lnTo>
                    <a:lnTo>
                      <a:pt x="1516" y="1279"/>
                    </a:lnTo>
                    <a:lnTo>
                      <a:pt x="1480" y="51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055" name="Rectangle 48"/>
              <p:cNvSpPr>
                <a:spLocks noChangeArrowheads="1"/>
              </p:cNvSpPr>
              <p:nvPr userDrawn="1"/>
            </p:nvSpPr>
            <p:spPr bwMode="auto">
              <a:xfrm>
                <a:off x="4993" y="4152"/>
                <a:ext cx="87" cy="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defRPr/>
                </a:pPr>
                <a:endParaRPr lang="en-US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6" name="Rectangle 49"/>
              <p:cNvSpPr>
                <a:spLocks noChangeArrowheads="1"/>
              </p:cNvSpPr>
              <p:nvPr userDrawn="1"/>
            </p:nvSpPr>
            <p:spPr bwMode="auto">
              <a:xfrm>
                <a:off x="4993" y="4175"/>
                <a:ext cx="87" cy="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defRPr/>
                </a:pPr>
                <a:endParaRPr lang="en-US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7" name="Rectangle 50"/>
              <p:cNvSpPr>
                <a:spLocks noChangeArrowheads="1"/>
              </p:cNvSpPr>
              <p:nvPr userDrawn="1"/>
            </p:nvSpPr>
            <p:spPr bwMode="auto">
              <a:xfrm>
                <a:off x="4993" y="4197"/>
                <a:ext cx="87" cy="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defRPr/>
                </a:pPr>
                <a:endParaRPr lang="en-US" altLang="en-US" smtClean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027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8763000" cy="8382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76200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600200"/>
            <a:ext cx="87630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18" name="Rectangle 2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657600" y="6604000"/>
            <a:ext cx="9906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r" eaLnBrk="1" hangingPunct="1">
              <a:defRPr sz="8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119" name="Rectangle 2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604000"/>
            <a:ext cx="35814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ctr" eaLnBrk="1" hangingPunct="1">
              <a:defRPr sz="8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120" name="Rectangle 2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699000" y="6604000"/>
            <a:ext cx="620713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eaLnBrk="1" hangingPunct="1">
              <a:defRPr sz="800" b="1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fld id="{8C03744C-87EF-423F-9764-9672FB039EF8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219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99CC"/>
        </a:buClr>
        <a:buSzPct val="70000"/>
        <a:buFont typeface="Wingdings" pitchFamily="2" charset="2"/>
        <a:buChar char="v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9933"/>
        </a:buClr>
        <a:buFont typeface="Optima LT Std Medium" pitchFamily="34" charset="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99CC"/>
        </a:buClr>
        <a:buFont typeface="Wingdings" pitchFamily="2" charset="2"/>
        <a:buChar char="¤"/>
        <a:defRPr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Ø"/>
        <a:defRPr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Ø"/>
        <a:defRPr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Ø"/>
        <a:defRPr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Ø"/>
        <a:defRPr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Ø"/>
        <a:defRPr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51"/>
          <p:cNvGrpSpPr>
            <a:grpSpLocks/>
          </p:cNvGrpSpPr>
          <p:nvPr userDrawn="1"/>
        </p:nvGrpSpPr>
        <p:grpSpPr bwMode="auto">
          <a:xfrm>
            <a:off x="0" y="5737225"/>
            <a:ext cx="9144000" cy="1120775"/>
            <a:chOff x="0" y="3614"/>
            <a:chExt cx="5760" cy="706"/>
          </a:xfrm>
        </p:grpSpPr>
        <p:sp>
          <p:nvSpPr>
            <p:cNvPr id="3079" name="Freeform 25"/>
            <p:cNvSpPr>
              <a:spLocks/>
            </p:cNvSpPr>
            <p:nvPr userDrawn="1"/>
          </p:nvSpPr>
          <p:spPr bwMode="auto">
            <a:xfrm>
              <a:off x="0" y="3703"/>
              <a:ext cx="5760" cy="617"/>
            </a:xfrm>
            <a:custGeom>
              <a:avLst/>
              <a:gdLst>
                <a:gd name="T0" fmla="*/ 0 w 5760"/>
                <a:gd name="T1" fmla="*/ 614 h 617"/>
                <a:gd name="T2" fmla="*/ 57 w 5760"/>
                <a:gd name="T3" fmla="*/ 335 h 617"/>
                <a:gd name="T4" fmla="*/ 175 w 5760"/>
                <a:gd name="T5" fmla="*/ 353 h 617"/>
                <a:gd name="T6" fmla="*/ 237 w 5760"/>
                <a:gd name="T7" fmla="*/ 361 h 617"/>
                <a:gd name="T8" fmla="*/ 297 w 5760"/>
                <a:gd name="T9" fmla="*/ 367 h 617"/>
                <a:gd name="T10" fmla="*/ 416 w 5760"/>
                <a:gd name="T11" fmla="*/ 379 h 617"/>
                <a:gd name="T12" fmla="*/ 538 w 5760"/>
                <a:gd name="T13" fmla="*/ 388 h 617"/>
                <a:gd name="T14" fmla="*/ 660 w 5760"/>
                <a:gd name="T15" fmla="*/ 395 h 617"/>
                <a:gd name="T16" fmla="*/ 784 w 5760"/>
                <a:gd name="T17" fmla="*/ 401 h 617"/>
                <a:gd name="T18" fmla="*/ 909 w 5760"/>
                <a:gd name="T19" fmla="*/ 405 h 617"/>
                <a:gd name="T20" fmla="*/ 1035 w 5760"/>
                <a:gd name="T21" fmla="*/ 406 h 617"/>
                <a:gd name="T22" fmla="*/ 1160 w 5760"/>
                <a:gd name="T23" fmla="*/ 406 h 617"/>
                <a:gd name="T24" fmla="*/ 1286 w 5760"/>
                <a:gd name="T25" fmla="*/ 404 h 617"/>
                <a:gd name="T26" fmla="*/ 1411 w 5760"/>
                <a:gd name="T27" fmla="*/ 400 h 617"/>
                <a:gd name="T28" fmla="*/ 1536 w 5760"/>
                <a:gd name="T29" fmla="*/ 395 h 617"/>
                <a:gd name="T30" fmla="*/ 1660 w 5760"/>
                <a:gd name="T31" fmla="*/ 387 h 617"/>
                <a:gd name="T32" fmla="*/ 1781 w 5760"/>
                <a:gd name="T33" fmla="*/ 379 h 617"/>
                <a:gd name="T34" fmla="*/ 1901 w 5760"/>
                <a:gd name="T35" fmla="*/ 368 h 617"/>
                <a:gd name="T36" fmla="*/ 2019 w 5760"/>
                <a:gd name="T37" fmla="*/ 356 h 617"/>
                <a:gd name="T38" fmla="*/ 2135 w 5760"/>
                <a:gd name="T39" fmla="*/ 342 h 617"/>
                <a:gd name="T40" fmla="*/ 2193 w 5760"/>
                <a:gd name="T41" fmla="*/ 334 h 617"/>
                <a:gd name="T42" fmla="*/ 2317 w 5760"/>
                <a:gd name="T43" fmla="*/ 317 h 617"/>
                <a:gd name="T44" fmla="*/ 2435 w 5760"/>
                <a:gd name="T45" fmla="*/ 298 h 617"/>
                <a:gd name="T46" fmla="*/ 2551 w 5760"/>
                <a:gd name="T47" fmla="*/ 277 h 617"/>
                <a:gd name="T48" fmla="*/ 2662 w 5760"/>
                <a:gd name="T49" fmla="*/ 257 h 617"/>
                <a:gd name="T50" fmla="*/ 2770 w 5760"/>
                <a:gd name="T51" fmla="*/ 235 h 617"/>
                <a:gd name="T52" fmla="*/ 3085 w 5760"/>
                <a:gd name="T53" fmla="*/ 170 h 617"/>
                <a:gd name="T54" fmla="*/ 3241 w 5760"/>
                <a:gd name="T55" fmla="*/ 138 h 617"/>
                <a:gd name="T56" fmla="*/ 3347 w 5760"/>
                <a:gd name="T57" fmla="*/ 117 h 617"/>
                <a:gd name="T58" fmla="*/ 3454 w 5760"/>
                <a:gd name="T59" fmla="*/ 98 h 617"/>
                <a:gd name="T60" fmla="*/ 3565 w 5760"/>
                <a:gd name="T61" fmla="*/ 80 h 617"/>
                <a:gd name="T62" fmla="*/ 3678 w 5760"/>
                <a:gd name="T63" fmla="*/ 63 h 617"/>
                <a:gd name="T64" fmla="*/ 3796 w 5760"/>
                <a:gd name="T65" fmla="*/ 48 h 617"/>
                <a:gd name="T66" fmla="*/ 3919 w 5760"/>
                <a:gd name="T67" fmla="*/ 34 h 617"/>
                <a:gd name="T68" fmla="*/ 3982 w 5760"/>
                <a:gd name="T69" fmla="*/ 28 h 617"/>
                <a:gd name="T70" fmla="*/ 4077 w 5760"/>
                <a:gd name="T71" fmla="*/ 21 h 617"/>
                <a:gd name="T72" fmla="*/ 4172 w 5760"/>
                <a:gd name="T73" fmla="*/ 14 h 617"/>
                <a:gd name="T74" fmla="*/ 4265 w 5760"/>
                <a:gd name="T75" fmla="*/ 9 h 617"/>
                <a:gd name="T76" fmla="*/ 4358 w 5760"/>
                <a:gd name="T77" fmla="*/ 5 h 617"/>
                <a:gd name="T78" fmla="*/ 4450 w 5760"/>
                <a:gd name="T79" fmla="*/ 2 h 617"/>
                <a:gd name="T80" fmla="*/ 4541 w 5760"/>
                <a:gd name="T81" fmla="*/ 1 h 617"/>
                <a:gd name="T82" fmla="*/ 4629 w 5760"/>
                <a:gd name="T83" fmla="*/ 0 h 617"/>
                <a:gd name="T84" fmla="*/ 4717 w 5760"/>
                <a:gd name="T85" fmla="*/ 0 h 617"/>
                <a:gd name="T86" fmla="*/ 4802 w 5760"/>
                <a:gd name="T87" fmla="*/ 2 h 617"/>
                <a:gd name="T88" fmla="*/ 4965 w 5760"/>
                <a:gd name="T89" fmla="*/ 6 h 617"/>
                <a:gd name="T90" fmla="*/ 5118 w 5760"/>
                <a:gd name="T91" fmla="*/ 13 h 617"/>
                <a:gd name="T92" fmla="*/ 5260 w 5760"/>
                <a:gd name="T93" fmla="*/ 23 h 617"/>
                <a:gd name="T94" fmla="*/ 5325 w 5760"/>
                <a:gd name="T95" fmla="*/ 28 h 617"/>
                <a:gd name="T96" fmla="*/ 5419 w 5760"/>
                <a:gd name="T97" fmla="*/ 38 h 617"/>
                <a:gd name="T98" fmla="*/ 5503 w 5760"/>
                <a:gd name="T99" fmla="*/ 48 h 617"/>
                <a:gd name="T100" fmla="*/ 5576 w 5760"/>
                <a:gd name="T101" fmla="*/ 59 h 617"/>
                <a:gd name="T102" fmla="*/ 5639 w 5760"/>
                <a:gd name="T103" fmla="*/ 69 h 617"/>
                <a:gd name="T104" fmla="*/ 5689 w 5760"/>
                <a:gd name="T105" fmla="*/ 80 h 617"/>
                <a:gd name="T106" fmla="*/ 5726 w 5760"/>
                <a:gd name="T107" fmla="*/ 90 h 617"/>
                <a:gd name="T108" fmla="*/ 5750 w 5760"/>
                <a:gd name="T109" fmla="*/ 98 h 617"/>
                <a:gd name="T110" fmla="*/ 5757 w 5760"/>
                <a:gd name="T111" fmla="*/ 102 h 617"/>
                <a:gd name="T112" fmla="*/ 5760 w 5760"/>
                <a:gd name="T113" fmla="*/ 105 h 61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5760" h="617">
                  <a:moveTo>
                    <a:pt x="5760" y="617"/>
                  </a:moveTo>
                  <a:lnTo>
                    <a:pt x="0" y="614"/>
                  </a:lnTo>
                  <a:lnTo>
                    <a:pt x="0" y="322"/>
                  </a:lnTo>
                  <a:lnTo>
                    <a:pt x="57" y="335"/>
                  </a:lnTo>
                  <a:lnTo>
                    <a:pt x="115" y="344"/>
                  </a:lnTo>
                  <a:lnTo>
                    <a:pt x="175" y="353"/>
                  </a:lnTo>
                  <a:lnTo>
                    <a:pt x="205" y="357"/>
                  </a:lnTo>
                  <a:lnTo>
                    <a:pt x="237" y="361"/>
                  </a:lnTo>
                  <a:lnTo>
                    <a:pt x="297" y="367"/>
                  </a:lnTo>
                  <a:lnTo>
                    <a:pt x="356" y="373"/>
                  </a:lnTo>
                  <a:lnTo>
                    <a:pt x="416" y="379"/>
                  </a:lnTo>
                  <a:lnTo>
                    <a:pt x="476" y="384"/>
                  </a:lnTo>
                  <a:lnTo>
                    <a:pt x="538" y="388"/>
                  </a:lnTo>
                  <a:lnTo>
                    <a:pt x="599" y="392"/>
                  </a:lnTo>
                  <a:lnTo>
                    <a:pt x="660" y="395"/>
                  </a:lnTo>
                  <a:lnTo>
                    <a:pt x="722" y="399"/>
                  </a:lnTo>
                  <a:lnTo>
                    <a:pt x="784" y="401"/>
                  </a:lnTo>
                  <a:lnTo>
                    <a:pt x="847" y="403"/>
                  </a:lnTo>
                  <a:lnTo>
                    <a:pt x="909" y="405"/>
                  </a:lnTo>
                  <a:lnTo>
                    <a:pt x="972" y="406"/>
                  </a:lnTo>
                  <a:lnTo>
                    <a:pt x="1035" y="406"/>
                  </a:lnTo>
                  <a:lnTo>
                    <a:pt x="1098" y="406"/>
                  </a:lnTo>
                  <a:lnTo>
                    <a:pt x="1160" y="406"/>
                  </a:lnTo>
                  <a:lnTo>
                    <a:pt x="1223" y="405"/>
                  </a:lnTo>
                  <a:lnTo>
                    <a:pt x="1286" y="404"/>
                  </a:lnTo>
                  <a:lnTo>
                    <a:pt x="1349" y="402"/>
                  </a:lnTo>
                  <a:lnTo>
                    <a:pt x="1411" y="400"/>
                  </a:lnTo>
                  <a:lnTo>
                    <a:pt x="1473" y="398"/>
                  </a:lnTo>
                  <a:lnTo>
                    <a:pt x="1536" y="395"/>
                  </a:lnTo>
                  <a:lnTo>
                    <a:pt x="1597" y="391"/>
                  </a:lnTo>
                  <a:lnTo>
                    <a:pt x="1660" y="387"/>
                  </a:lnTo>
                  <a:lnTo>
                    <a:pt x="1721" y="383"/>
                  </a:lnTo>
                  <a:lnTo>
                    <a:pt x="1781" y="379"/>
                  </a:lnTo>
                  <a:lnTo>
                    <a:pt x="1841" y="373"/>
                  </a:lnTo>
                  <a:lnTo>
                    <a:pt x="1901" y="368"/>
                  </a:lnTo>
                  <a:lnTo>
                    <a:pt x="1961" y="362"/>
                  </a:lnTo>
                  <a:lnTo>
                    <a:pt x="2019" y="356"/>
                  </a:lnTo>
                  <a:lnTo>
                    <a:pt x="2078" y="349"/>
                  </a:lnTo>
                  <a:lnTo>
                    <a:pt x="2135" y="342"/>
                  </a:lnTo>
                  <a:lnTo>
                    <a:pt x="2193" y="334"/>
                  </a:lnTo>
                  <a:lnTo>
                    <a:pt x="2255" y="326"/>
                  </a:lnTo>
                  <a:lnTo>
                    <a:pt x="2317" y="317"/>
                  </a:lnTo>
                  <a:lnTo>
                    <a:pt x="2377" y="307"/>
                  </a:lnTo>
                  <a:lnTo>
                    <a:pt x="2435" y="298"/>
                  </a:lnTo>
                  <a:lnTo>
                    <a:pt x="2494" y="288"/>
                  </a:lnTo>
                  <a:lnTo>
                    <a:pt x="2551" y="277"/>
                  </a:lnTo>
                  <a:lnTo>
                    <a:pt x="2606" y="267"/>
                  </a:lnTo>
                  <a:lnTo>
                    <a:pt x="2662" y="257"/>
                  </a:lnTo>
                  <a:lnTo>
                    <a:pt x="2716" y="246"/>
                  </a:lnTo>
                  <a:lnTo>
                    <a:pt x="2770" y="235"/>
                  </a:lnTo>
                  <a:lnTo>
                    <a:pt x="2876" y="213"/>
                  </a:lnTo>
                  <a:lnTo>
                    <a:pt x="3085" y="170"/>
                  </a:lnTo>
                  <a:lnTo>
                    <a:pt x="3189" y="149"/>
                  </a:lnTo>
                  <a:lnTo>
                    <a:pt x="3241" y="138"/>
                  </a:lnTo>
                  <a:lnTo>
                    <a:pt x="3294" y="128"/>
                  </a:lnTo>
                  <a:lnTo>
                    <a:pt x="3347" y="117"/>
                  </a:lnTo>
                  <a:lnTo>
                    <a:pt x="3400" y="108"/>
                  </a:lnTo>
                  <a:lnTo>
                    <a:pt x="3454" y="98"/>
                  </a:lnTo>
                  <a:lnTo>
                    <a:pt x="3509" y="89"/>
                  </a:lnTo>
                  <a:lnTo>
                    <a:pt x="3565" y="80"/>
                  </a:lnTo>
                  <a:lnTo>
                    <a:pt x="3620" y="71"/>
                  </a:lnTo>
                  <a:lnTo>
                    <a:pt x="3678" y="63"/>
                  </a:lnTo>
                  <a:lnTo>
                    <a:pt x="3736" y="55"/>
                  </a:lnTo>
                  <a:lnTo>
                    <a:pt x="3796" y="48"/>
                  </a:lnTo>
                  <a:lnTo>
                    <a:pt x="3857" y="41"/>
                  </a:lnTo>
                  <a:lnTo>
                    <a:pt x="3919" y="34"/>
                  </a:lnTo>
                  <a:lnTo>
                    <a:pt x="3982" y="28"/>
                  </a:lnTo>
                  <a:lnTo>
                    <a:pt x="4029" y="24"/>
                  </a:lnTo>
                  <a:lnTo>
                    <a:pt x="4077" y="21"/>
                  </a:lnTo>
                  <a:lnTo>
                    <a:pt x="4124" y="18"/>
                  </a:lnTo>
                  <a:lnTo>
                    <a:pt x="4172" y="14"/>
                  </a:lnTo>
                  <a:lnTo>
                    <a:pt x="4218" y="12"/>
                  </a:lnTo>
                  <a:lnTo>
                    <a:pt x="4265" y="9"/>
                  </a:lnTo>
                  <a:lnTo>
                    <a:pt x="4311" y="7"/>
                  </a:lnTo>
                  <a:lnTo>
                    <a:pt x="4358" y="5"/>
                  </a:lnTo>
                  <a:lnTo>
                    <a:pt x="4405" y="4"/>
                  </a:lnTo>
                  <a:lnTo>
                    <a:pt x="4450" y="2"/>
                  </a:lnTo>
                  <a:lnTo>
                    <a:pt x="4495" y="2"/>
                  </a:lnTo>
                  <a:lnTo>
                    <a:pt x="4541" y="1"/>
                  </a:lnTo>
                  <a:lnTo>
                    <a:pt x="4585" y="0"/>
                  </a:lnTo>
                  <a:lnTo>
                    <a:pt x="4629" y="0"/>
                  </a:lnTo>
                  <a:lnTo>
                    <a:pt x="4673" y="0"/>
                  </a:lnTo>
                  <a:lnTo>
                    <a:pt x="4717" y="0"/>
                  </a:lnTo>
                  <a:lnTo>
                    <a:pt x="4760" y="1"/>
                  </a:lnTo>
                  <a:lnTo>
                    <a:pt x="4802" y="2"/>
                  </a:lnTo>
                  <a:lnTo>
                    <a:pt x="4885" y="3"/>
                  </a:lnTo>
                  <a:lnTo>
                    <a:pt x="4965" y="6"/>
                  </a:lnTo>
                  <a:lnTo>
                    <a:pt x="5044" y="9"/>
                  </a:lnTo>
                  <a:lnTo>
                    <a:pt x="5118" y="13"/>
                  </a:lnTo>
                  <a:lnTo>
                    <a:pt x="5191" y="18"/>
                  </a:lnTo>
                  <a:lnTo>
                    <a:pt x="5260" y="23"/>
                  </a:lnTo>
                  <a:lnTo>
                    <a:pt x="5325" y="28"/>
                  </a:lnTo>
                  <a:lnTo>
                    <a:pt x="5373" y="33"/>
                  </a:lnTo>
                  <a:lnTo>
                    <a:pt x="5419" y="38"/>
                  </a:lnTo>
                  <a:lnTo>
                    <a:pt x="5462" y="43"/>
                  </a:lnTo>
                  <a:lnTo>
                    <a:pt x="5503" y="48"/>
                  </a:lnTo>
                  <a:lnTo>
                    <a:pt x="5541" y="53"/>
                  </a:lnTo>
                  <a:lnTo>
                    <a:pt x="5576" y="59"/>
                  </a:lnTo>
                  <a:lnTo>
                    <a:pt x="5609" y="64"/>
                  </a:lnTo>
                  <a:lnTo>
                    <a:pt x="5639" y="69"/>
                  </a:lnTo>
                  <a:lnTo>
                    <a:pt x="5665" y="75"/>
                  </a:lnTo>
                  <a:lnTo>
                    <a:pt x="5689" y="80"/>
                  </a:lnTo>
                  <a:lnTo>
                    <a:pt x="5709" y="85"/>
                  </a:lnTo>
                  <a:lnTo>
                    <a:pt x="5726" y="90"/>
                  </a:lnTo>
                  <a:lnTo>
                    <a:pt x="5740" y="94"/>
                  </a:lnTo>
                  <a:lnTo>
                    <a:pt x="5750" y="98"/>
                  </a:lnTo>
                  <a:lnTo>
                    <a:pt x="5754" y="100"/>
                  </a:lnTo>
                  <a:lnTo>
                    <a:pt x="5757" y="102"/>
                  </a:lnTo>
                  <a:lnTo>
                    <a:pt x="5758" y="104"/>
                  </a:lnTo>
                  <a:lnTo>
                    <a:pt x="5760" y="105"/>
                  </a:lnTo>
                  <a:lnTo>
                    <a:pt x="5760" y="617"/>
                  </a:lnTo>
                  <a:close/>
                </a:path>
              </a:pathLst>
            </a:custGeom>
            <a:solidFill>
              <a:srgbClr val="2D63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80" name="Freeform 26"/>
            <p:cNvSpPr>
              <a:spLocks/>
            </p:cNvSpPr>
            <p:nvPr userDrawn="1"/>
          </p:nvSpPr>
          <p:spPr bwMode="auto">
            <a:xfrm flipV="1">
              <a:off x="320" y="3614"/>
              <a:ext cx="5440" cy="470"/>
            </a:xfrm>
            <a:custGeom>
              <a:avLst/>
              <a:gdLst>
                <a:gd name="T0" fmla="*/ 53 w 5440"/>
                <a:gd name="T1" fmla="*/ 44 h 470"/>
                <a:gd name="T2" fmla="*/ 217 w 5440"/>
                <a:gd name="T3" fmla="*/ 29 h 470"/>
                <a:gd name="T4" fmla="*/ 382 w 5440"/>
                <a:gd name="T5" fmla="*/ 19 h 470"/>
                <a:gd name="T6" fmla="*/ 546 w 5440"/>
                <a:gd name="T7" fmla="*/ 13 h 470"/>
                <a:gd name="T8" fmla="*/ 711 w 5440"/>
                <a:gd name="T9" fmla="*/ 11 h 470"/>
                <a:gd name="T10" fmla="*/ 872 w 5440"/>
                <a:gd name="T11" fmla="*/ 11 h 470"/>
                <a:gd name="T12" fmla="*/ 1034 w 5440"/>
                <a:gd name="T13" fmla="*/ 17 h 470"/>
                <a:gd name="T14" fmla="*/ 1299 w 5440"/>
                <a:gd name="T15" fmla="*/ 31 h 470"/>
                <a:gd name="T16" fmla="*/ 1609 w 5440"/>
                <a:gd name="T17" fmla="*/ 57 h 470"/>
                <a:gd name="T18" fmla="*/ 1785 w 5440"/>
                <a:gd name="T19" fmla="*/ 80 h 470"/>
                <a:gd name="T20" fmla="*/ 2004 w 5440"/>
                <a:gd name="T21" fmla="*/ 113 h 470"/>
                <a:gd name="T22" fmla="*/ 2210 w 5440"/>
                <a:gd name="T23" fmla="*/ 151 h 470"/>
                <a:gd name="T24" fmla="*/ 2408 w 5440"/>
                <a:gd name="T25" fmla="*/ 193 h 470"/>
                <a:gd name="T26" fmla="*/ 2912 w 5440"/>
                <a:gd name="T27" fmla="*/ 312 h 470"/>
                <a:gd name="T28" fmla="*/ 3102 w 5440"/>
                <a:gd name="T29" fmla="*/ 353 h 470"/>
                <a:gd name="T30" fmla="*/ 3298 w 5440"/>
                <a:gd name="T31" fmla="*/ 391 h 470"/>
                <a:gd name="T32" fmla="*/ 3502 w 5440"/>
                <a:gd name="T33" fmla="*/ 423 h 470"/>
                <a:gd name="T34" fmla="*/ 3719 w 5440"/>
                <a:gd name="T35" fmla="*/ 447 h 470"/>
                <a:gd name="T36" fmla="*/ 3870 w 5440"/>
                <a:gd name="T37" fmla="*/ 459 h 470"/>
                <a:gd name="T38" fmla="*/ 4024 w 5440"/>
                <a:gd name="T39" fmla="*/ 465 h 470"/>
                <a:gd name="T40" fmla="*/ 4175 w 5440"/>
                <a:gd name="T41" fmla="*/ 469 h 470"/>
                <a:gd name="T42" fmla="*/ 4376 w 5440"/>
                <a:gd name="T43" fmla="*/ 469 h 470"/>
                <a:gd name="T44" fmla="*/ 4667 w 5440"/>
                <a:gd name="T45" fmla="*/ 457 h 470"/>
                <a:gd name="T46" fmla="*/ 4942 w 5440"/>
                <a:gd name="T47" fmla="*/ 439 h 470"/>
                <a:gd name="T48" fmla="*/ 5199 w 5440"/>
                <a:gd name="T49" fmla="*/ 412 h 470"/>
                <a:gd name="T50" fmla="*/ 5439 w 5440"/>
                <a:gd name="T51" fmla="*/ 382 h 470"/>
                <a:gd name="T52" fmla="*/ 5321 w 5440"/>
                <a:gd name="T53" fmla="*/ 340 h 470"/>
                <a:gd name="T54" fmla="*/ 5162 w 5440"/>
                <a:gd name="T55" fmla="*/ 362 h 470"/>
                <a:gd name="T56" fmla="*/ 4931 w 5440"/>
                <a:gd name="T57" fmla="*/ 388 h 470"/>
                <a:gd name="T58" fmla="*/ 4684 w 5440"/>
                <a:gd name="T59" fmla="*/ 407 h 470"/>
                <a:gd name="T60" fmla="*/ 4423 w 5440"/>
                <a:gd name="T61" fmla="*/ 420 h 470"/>
                <a:gd name="T62" fmla="*/ 4157 w 5440"/>
                <a:gd name="T63" fmla="*/ 421 h 470"/>
                <a:gd name="T64" fmla="*/ 3926 w 5440"/>
                <a:gd name="T65" fmla="*/ 415 h 470"/>
                <a:gd name="T66" fmla="*/ 3803 w 5440"/>
                <a:gd name="T67" fmla="*/ 407 h 470"/>
                <a:gd name="T68" fmla="*/ 3581 w 5440"/>
                <a:gd name="T69" fmla="*/ 386 h 470"/>
                <a:gd name="T70" fmla="*/ 3372 w 5440"/>
                <a:gd name="T71" fmla="*/ 359 h 470"/>
                <a:gd name="T72" fmla="*/ 3171 w 5440"/>
                <a:gd name="T73" fmla="*/ 326 h 470"/>
                <a:gd name="T74" fmla="*/ 2976 w 5440"/>
                <a:gd name="T75" fmla="*/ 290 h 470"/>
                <a:gd name="T76" fmla="*/ 2531 w 5440"/>
                <a:gd name="T77" fmla="*/ 196 h 470"/>
                <a:gd name="T78" fmla="*/ 2269 w 5440"/>
                <a:gd name="T79" fmla="*/ 142 h 470"/>
                <a:gd name="T80" fmla="*/ 2063 w 5440"/>
                <a:gd name="T81" fmla="*/ 104 h 470"/>
                <a:gd name="T82" fmla="*/ 1848 w 5440"/>
                <a:gd name="T83" fmla="*/ 70 h 470"/>
                <a:gd name="T84" fmla="*/ 1697 w 5440"/>
                <a:gd name="T85" fmla="*/ 50 h 470"/>
                <a:gd name="T86" fmla="*/ 1447 w 5440"/>
                <a:gd name="T87" fmla="*/ 25 h 470"/>
                <a:gd name="T88" fmla="*/ 1195 w 5440"/>
                <a:gd name="T89" fmla="*/ 9 h 470"/>
                <a:gd name="T90" fmla="*/ 939 w 5440"/>
                <a:gd name="T91" fmla="*/ 0 h 470"/>
                <a:gd name="T92" fmla="*/ 678 w 5440"/>
                <a:gd name="T93" fmla="*/ 2 h 470"/>
                <a:gd name="T94" fmla="*/ 410 w 5440"/>
                <a:gd name="T95" fmla="*/ 12 h 470"/>
                <a:gd name="T96" fmla="*/ 271 w 5440"/>
                <a:gd name="T97" fmla="*/ 21 h 470"/>
                <a:gd name="T98" fmla="*/ 115 w 5440"/>
                <a:gd name="T99" fmla="*/ 36 h 470"/>
                <a:gd name="T100" fmla="*/ 0 w 5440"/>
                <a:gd name="T101" fmla="*/ 48 h 47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440" h="470">
                  <a:moveTo>
                    <a:pt x="0" y="48"/>
                  </a:moveTo>
                  <a:lnTo>
                    <a:pt x="0" y="48"/>
                  </a:lnTo>
                  <a:lnTo>
                    <a:pt x="53" y="44"/>
                  </a:lnTo>
                  <a:lnTo>
                    <a:pt x="109" y="38"/>
                  </a:lnTo>
                  <a:lnTo>
                    <a:pt x="164" y="32"/>
                  </a:lnTo>
                  <a:lnTo>
                    <a:pt x="217" y="29"/>
                  </a:lnTo>
                  <a:lnTo>
                    <a:pt x="273" y="25"/>
                  </a:lnTo>
                  <a:lnTo>
                    <a:pt x="327" y="22"/>
                  </a:lnTo>
                  <a:lnTo>
                    <a:pt x="382" y="19"/>
                  </a:lnTo>
                  <a:lnTo>
                    <a:pt x="436" y="16"/>
                  </a:lnTo>
                  <a:lnTo>
                    <a:pt x="492" y="15"/>
                  </a:lnTo>
                  <a:lnTo>
                    <a:pt x="546" y="13"/>
                  </a:lnTo>
                  <a:lnTo>
                    <a:pt x="600" y="12"/>
                  </a:lnTo>
                  <a:lnTo>
                    <a:pt x="654" y="12"/>
                  </a:lnTo>
                  <a:lnTo>
                    <a:pt x="711" y="11"/>
                  </a:lnTo>
                  <a:lnTo>
                    <a:pt x="764" y="11"/>
                  </a:lnTo>
                  <a:lnTo>
                    <a:pt x="818" y="11"/>
                  </a:lnTo>
                  <a:lnTo>
                    <a:pt x="872" y="11"/>
                  </a:lnTo>
                  <a:lnTo>
                    <a:pt x="927" y="14"/>
                  </a:lnTo>
                  <a:lnTo>
                    <a:pt x="980" y="14"/>
                  </a:lnTo>
                  <a:lnTo>
                    <a:pt x="1034" y="17"/>
                  </a:lnTo>
                  <a:lnTo>
                    <a:pt x="1087" y="18"/>
                  </a:lnTo>
                  <a:lnTo>
                    <a:pt x="1194" y="24"/>
                  </a:lnTo>
                  <a:lnTo>
                    <a:pt x="1299" y="31"/>
                  </a:lnTo>
                  <a:lnTo>
                    <a:pt x="1403" y="39"/>
                  </a:lnTo>
                  <a:lnTo>
                    <a:pt x="1506" y="47"/>
                  </a:lnTo>
                  <a:lnTo>
                    <a:pt x="1609" y="57"/>
                  </a:lnTo>
                  <a:lnTo>
                    <a:pt x="1708" y="70"/>
                  </a:lnTo>
                  <a:lnTo>
                    <a:pt x="1785" y="80"/>
                  </a:lnTo>
                  <a:lnTo>
                    <a:pt x="1858" y="90"/>
                  </a:lnTo>
                  <a:lnTo>
                    <a:pt x="1931" y="101"/>
                  </a:lnTo>
                  <a:lnTo>
                    <a:pt x="2004" y="113"/>
                  </a:lnTo>
                  <a:lnTo>
                    <a:pt x="2074" y="124"/>
                  </a:lnTo>
                  <a:lnTo>
                    <a:pt x="2143" y="138"/>
                  </a:lnTo>
                  <a:lnTo>
                    <a:pt x="2210" y="151"/>
                  </a:lnTo>
                  <a:lnTo>
                    <a:pt x="2277" y="165"/>
                  </a:lnTo>
                  <a:lnTo>
                    <a:pt x="2342" y="179"/>
                  </a:lnTo>
                  <a:lnTo>
                    <a:pt x="2408" y="193"/>
                  </a:lnTo>
                  <a:lnTo>
                    <a:pt x="2536" y="223"/>
                  </a:lnTo>
                  <a:lnTo>
                    <a:pt x="2786" y="282"/>
                  </a:lnTo>
                  <a:lnTo>
                    <a:pt x="2912" y="312"/>
                  </a:lnTo>
                  <a:lnTo>
                    <a:pt x="2976" y="326"/>
                  </a:lnTo>
                  <a:lnTo>
                    <a:pt x="3038" y="341"/>
                  </a:lnTo>
                  <a:lnTo>
                    <a:pt x="3102" y="353"/>
                  </a:lnTo>
                  <a:lnTo>
                    <a:pt x="3167" y="366"/>
                  </a:lnTo>
                  <a:lnTo>
                    <a:pt x="3232" y="379"/>
                  </a:lnTo>
                  <a:lnTo>
                    <a:pt x="3298" y="391"/>
                  </a:lnTo>
                  <a:lnTo>
                    <a:pt x="3364" y="402"/>
                  </a:lnTo>
                  <a:lnTo>
                    <a:pt x="3432" y="414"/>
                  </a:lnTo>
                  <a:lnTo>
                    <a:pt x="3502" y="423"/>
                  </a:lnTo>
                  <a:lnTo>
                    <a:pt x="3572" y="431"/>
                  </a:lnTo>
                  <a:lnTo>
                    <a:pt x="3646" y="439"/>
                  </a:lnTo>
                  <a:lnTo>
                    <a:pt x="3719" y="447"/>
                  </a:lnTo>
                  <a:lnTo>
                    <a:pt x="3794" y="454"/>
                  </a:lnTo>
                  <a:lnTo>
                    <a:pt x="3870" y="459"/>
                  </a:lnTo>
                  <a:lnTo>
                    <a:pt x="3922" y="461"/>
                  </a:lnTo>
                  <a:lnTo>
                    <a:pt x="3973" y="464"/>
                  </a:lnTo>
                  <a:lnTo>
                    <a:pt x="4024" y="465"/>
                  </a:lnTo>
                  <a:lnTo>
                    <a:pt x="4074" y="467"/>
                  </a:lnTo>
                  <a:lnTo>
                    <a:pt x="4126" y="468"/>
                  </a:lnTo>
                  <a:lnTo>
                    <a:pt x="4175" y="469"/>
                  </a:lnTo>
                  <a:lnTo>
                    <a:pt x="4226" y="469"/>
                  </a:lnTo>
                  <a:lnTo>
                    <a:pt x="4276" y="470"/>
                  </a:lnTo>
                  <a:lnTo>
                    <a:pt x="4376" y="469"/>
                  </a:lnTo>
                  <a:lnTo>
                    <a:pt x="4474" y="466"/>
                  </a:lnTo>
                  <a:lnTo>
                    <a:pt x="4571" y="463"/>
                  </a:lnTo>
                  <a:lnTo>
                    <a:pt x="4667" y="457"/>
                  </a:lnTo>
                  <a:lnTo>
                    <a:pt x="4760" y="452"/>
                  </a:lnTo>
                  <a:lnTo>
                    <a:pt x="4852" y="445"/>
                  </a:lnTo>
                  <a:lnTo>
                    <a:pt x="4942" y="439"/>
                  </a:lnTo>
                  <a:lnTo>
                    <a:pt x="5030" y="430"/>
                  </a:lnTo>
                  <a:lnTo>
                    <a:pt x="5116" y="420"/>
                  </a:lnTo>
                  <a:lnTo>
                    <a:pt x="5199" y="412"/>
                  </a:lnTo>
                  <a:lnTo>
                    <a:pt x="5277" y="402"/>
                  </a:lnTo>
                  <a:lnTo>
                    <a:pt x="5354" y="392"/>
                  </a:lnTo>
                  <a:lnTo>
                    <a:pt x="5439" y="382"/>
                  </a:lnTo>
                  <a:lnTo>
                    <a:pt x="5440" y="320"/>
                  </a:lnTo>
                  <a:lnTo>
                    <a:pt x="5402" y="326"/>
                  </a:lnTo>
                  <a:lnTo>
                    <a:pt x="5321" y="340"/>
                  </a:lnTo>
                  <a:lnTo>
                    <a:pt x="5235" y="352"/>
                  </a:lnTo>
                  <a:lnTo>
                    <a:pt x="5162" y="362"/>
                  </a:lnTo>
                  <a:lnTo>
                    <a:pt x="5086" y="370"/>
                  </a:lnTo>
                  <a:lnTo>
                    <a:pt x="5010" y="380"/>
                  </a:lnTo>
                  <a:lnTo>
                    <a:pt x="4931" y="388"/>
                  </a:lnTo>
                  <a:lnTo>
                    <a:pt x="4850" y="395"/>
                  </a:lnTo>
                  <a:lnTo>
                    <a:pt x="4768" y="402"/>
                  </a:lnTo>
                  <a:lnTo>
                    <a:pt x="4684" y="407"/>
                  </a:lnTo>
                  <a:lnTo>
                    <a:pt x="4599" y="413"/>
                  </a:lnTo>
                  <a:lnTo>
                    <a:pt x="4512" y="417"/>
                  </a:lnTo>
                  <a:lnTo>
                    <a:pt x="4423" y="420"/>
                  </a:lnTo>
                  <a:lnTo>
                    <a:pt x="4335" y="420"/>
                  </a:lnTo>
                  <a:lnTo>
                    <a:pt x="4245" y="422"/>
                  </a:lnTo>
                  <a:lnTo>
                    <a:pt x="4157" y="421"/>
                  </a:lnTo>
                  <a:lnTo>
                    <a:pt x="4065" y="419"/>
                  </a:lnTo>
                  <a:lnTo>
                    <a:pt x="3972" y="417"/>
                  </a:lnTo>
                  <a:lnTo>
                    <a:pt x="3926" y="415"/>
                  </a:lnTo>
                  <a:lnTo>
                    <a:pt x="3880" y="412"/>
                  </a:lnTo>
                  <a:lnTo>
                    <a:pt x="3803" y="407"/>
                  </a:lnTo>
                  <a:lnTo>
                    <a:pt x="3728" y="401"/>
                  </a:lnTo>
                  <a:lnTo>
                    <a:pt x="3654" y="394"/>
                  </a:lnTo>
                  <a:lnTo>
                    <a:pt x="3581" y="386"/>
                  </a:lnTo>
                  <a:lnTo>
                    <a:pt x="3510" y="378"/>
                  </a:lnTo>
                  <a:lnTo>
                    <a:pt x="3440" y="369"/>
                  </a:lnTo>
                  <a:lnTo>
                    <a:pt x="3372" y="359"/>
                  </a:lnTo>
                  <a:lnTo>
                    <a:pt x="3304" y="349"/>
                  </a:lnTo>
                  <a:lnTo>
                    <a:pt x="3237" y="337"/>
                  </a:lnTo>
                  <a:lnTo>
                    <a:pt x="3171" y="326"/>
                  </a:lnTo>
                  <a:lnTo>
                    <a:pt x="3106" y="314"/>
                  </a:lnTo>
                  <a:lnTo>
                    <a:pt x="3040" y="301"/>
                  </a:lnTo>
                  <a:lnTo>
                    <a:pt x="2976" y="290"/>
                  </a:lnTo>
                  <a:lnTo>
                    <a:pt x="2912" y="277"/>
                  </a:lnTo>
                  <a:lnTo>
                    <a:pt x="2785" y="250"/>
                  </a:lnTo>
                  <a:lnTo>
                    <a:pt x="2531" y="196"/>
                  </a:lnTo>
                  <a:lnTo>
                    <a:pt x="2401" y="168"/>
                  </a:lnTo>
                  <a:lnTo>
                    <a:pt x="2335" y="155"/>
                  </a:lnTo>
                  <a:lnTo>
                    <a:pt x="2269" y="142"/>
                  </a:lnTo>
                  <a:lnTo>
                    <a:pt x="2201" y="129"/>
                  </a:lnTo>
                  <a:lnTo>
                    <a:pt x="2133" y="117"/>
                  </a:lnTo>
                  <a:lnTo>
                    <a:pt x="2063" y="104"/>
                  </a:lnTo>
                  <a:lnTo>
                    <a:pt x="1993" y="93"/>
                  </a:lnTo>
                  <a:lnTo>
                    <a:pt x="1920" y="81"/>
                  </a:lnTo>
                  <a:lnTo>
                    <a:pt x="1848" y="70"/>
                  </a:lnTo>
                  <a:lnTo>
                    <a:pt x="1773" y="60"/>
                  </a:lnTo>
                  <a:lnTo>
                    <a:pt x="1697" y="50"/>
                  </a:lnTo>
                  <a:lnTo>
                    <a:pt x="1614" y="41"/>
                  </a:lnTo>
                  <a:lnTo>
                    <a:pt x="1531" y="32"/>
                  </a:lnTo>
                  <a:lnTo>
                    <a:pt x="1447" y="25"/>
                  </a:lnTo>
                  <a:lnTo>
                    <a:pt x="1364" y="18"/>
                  </a:lnTo>
                  <a:lnTo>
                    <a:pt x="1280" y="13"/>
                  </a:lnTo>
                  <a:lnTo>
                    <a:pt x="1195" y="9"/>
                  </a:lnTo>
                  <a:lnTo>
                    <a:pt x="1110" y="4"/>
                  </a:lnTo>
                  <a:lnTo>
                    <a:pt x="1025" y="2"/>
                  </a:lnTo>
                  <a:lnTo>
                    <a:pt x="939" y="0"/>
                  </a:lnTo>
                  <a:lnTo>
                    <a:pt x="852" y="0"/>
                  </a:lnTo>
                  <a:lnTo>
                    <a:pt x="766" y="0"/>
                  </a:lnTo>
                  <a:lnTo>
                    <a:pt x="678" y="2"/>
                  </a:lnTo>
                  <a:lnTo>
                    <a:pt x="590" y="4"/>
                  </a:lnTo>
                  <a:lnTo>
                    <a:pt x="501" y="8"/>
                  </a:lnTo>
                  <a:lnTo>
                    <a:pt x="410" y="12"/>
                  </a:lnTo>
                  <a:lnTo>
                    <a:pt x="319" y="18"/>
                  </a:lnTo>
                  <a:lnTo>
                    <a:pt x="271" y="21"/>
                  </a:lnTo>
                  <a:lnTo>
                    <a:pt x="217" y="26"/>
                  </a:lnTo>
                  <a:lnTo>
                    <a:pt x="166" y="31"/>
                  </a:lnTo>
                  <a:lnTo>
                    <a:pt x="115" y="36"/>
                  </a:lnTo>
                  <a:lnTo>
                    <a:pt x="33" y="45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B0D8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grpSp>
          <p:nvGrpSpPr>
            <p:cNvPr id="3081" name="Group 27"/>
            <p:cNvGrpSpPr>
              <a:grpSpLocks/>
            </p:cNvGrpSpPr>
            <p:nvPr userDrawn="1"/>
          </p:nvGrpSpPr>
          <p:grpSpPr bwMode="auto">
            <a:xfrm>
              <a:off x="3464" y="3897"/>
              <a:ext cx="2104" cy="327"/>
              <a:chOff x="4224" y="3972"/>
              <a:chExt cx="1480" cy="230"/>
            </a:xfrm>
          </p:grpSpPr>
          <p:sp>
            <p:nvSpPr>
              <p:cNvPr id="3082" name="Freeform 28"/>
              <p:cNvSpPr>
                <a:spLocks noEditPoints="1"/>
              </p:cNvSpPr>
              <p:nvPr userDrawn="1"/>
            </p:nvSpPr>
            <p:spPr bwMode="auto">
              <a:xfrm>
                <a:off x="4224" y="4011"/>
                <a:ext cx="84" cy="120"/>
              </a:xfrm>
              <a:custGeom>
                <a:avLst/>
                <a:gdLst>
                  <a:gd name="T0" fmla="*/ 0 w 1094"/>
                  <a:gd name="T1" fmla="*/ 0 h 1549"/>
                  <a:gd name="T2" fmla="*/ 0 w 1094"/>
                  <a:gd name="T3" fmla="*/ 0 h 1549"/>
                  <a:gd name="T4" fmla="*/ 0 w 1094"/>
                  <a:gd name="T5" fmla="*/ 0 h 1549"/>
                  <a:gd name="T6" fmla="*/ 0 w 1094"/>
                  <a:gd name="T7" fmla="*/ 0 h 1549"/>
                  <a:gd name="T8" fmla="*/ 0 w 1094"/>
                  <a:gd name="T9" fmla="*/ 0 h 1549"/>
                  <a:gd name="T10" fmla="*/ 0 w 1094"/>
                  <a:gd name="T11" fmla="*/ 0 h 1549"/>
                  <a:gd name="T12" fmla="*/ 0 w 1094"/>
                  <a:gd name="T13" fmla="*/ 0 h 1549"/>
                  <a:gd name="T14" fmla="*/ 0 w 1094"/>
                  <a:gd name="T15" fmla="*/ 0 h 1549"/>
                  <a:gd name="T16" fmla="*/ 0 w 1094"/>
                  <a:gd name="T17" fmla="*/ 0 h 1549"/>
                  <a:gd name="T18" fmla="*/ 0 w 1094"/>
                  <a:gd name="T19" fmla="*/ 0 h 1549"/>
                  <a:gd name="T20" fmla="*/ 0 w 1094"/>
                  <a:gd name="T21" fmla="*/ 0 h 1549"/>
                  <a:gd name="T22" fmla="*/ 0 w 1094"/>
                  <a:gd name="T23" fmla="*/ 0 h 1549"/>
                  <a:gd name="T24" fmla="*/ 0 w 1094"/>
                  <a:gd name="T25" fmla="*/ 0 h 1549"/>
                  <a:gd name="T26" fmla="*/ 0 w 1094"/>
                  <a:gd name="T27" fmla="*/ 0 h 1549"/>
                  <a:gd name="T28" fmla="*/ 0 w 1094"/>
                  <a:gd name="T29" fmla="*/ 0 h 1549"/>
                  <a:gd name="T30" fmla="*/ 0 w 1094"/>
                  <a:gd name="T31" fmla="*/ 0 h 1549"/>
                  <a:gd name="T32" fmla="*/ 0 w 1094"/>
                  <a:gd name="T33" fmla="*/ 0 h 1549"/>
                  <a:gd name="T34" fmla="*/ 0 w 1094"/>
                  <a:gd name="T35" fmla="*/ 0 h 1549"/>
                  <a:gd name="T36" fmla="*/ 0 w 1094"/>
                  <a:gd name="T37" fmla="*/ 0 h 1549"/>
                  <a:gd name="T38" fmla="*/ 0 w 1094"/>
                  <a:gd name="T39" fmla="*/ 0 h 1549"/>
                  <a:gd name="T40" fmla="*/ 0 w 1094"/>
                  <a:gd name="T41" fmla="*/ 0 h 1549"/>
                  <a:gd name="T42" fmla="*/ 0 w 1094"/>
                  <a:gd name="T43" fmla="*/ 0 h 1549"/>
                  <a:gd name="T44" fmla="*/ 0 w 1094"/>
                  <a:gd name="T45" fmla="*/ 0 h 1549"/>
                  <a:gd name="T46" fmla="*/ 0 w 1094"/>
                  <a:gd name="T47" fmla="*/ 0 h 1549"/>
                  <a:gd name="T48" fmla="*/ 0 w 1094"/>
                  <a:gd name="T49" fmla="*/ 0 h 1549"/>
                  <a:gd name="T50" fmla="*/ 0 w 1094"/>
                  <a:gd name="T51" fmla="*/ 0 h 1549"/>
                  <a:gd name="T52" fmla="*/ 0 w 1094"/>
                  <a:gd name="T53" fmla="*/ 0 h 1549"/>
                  <a:gd name="T54" fmla="*/ 0 w 1094"/>
                  <a:gd name="T55" fmla="*/ 0 h 1549"/>
                  <a:gd name="T56" fmla="*/ 0 w 1094"/>
                  <a:gd name="T57" fmla="*/ 0 h 1549"/>
                  <a:gd name="T58" fmla="*/ 0 w 1094"/>
                  <a:gd name="T59" fmla="*/ 0 h 1549"/>
                  <a:gd name="T60" fmla="*/ 0 w 1094"/>
                  <a:gd name="T61" fmla="*/ 0 h 1549"/>
                  <a:gd name="T62" fmla="*/ 0 w 1094"/>
                  <a:gd name="T63" fmla="*/ 0 h 1549"/>
                  <a:gd name="T64" fmla="*/ 0 w 1094"/>
                  <a:gd name="T65" fmla="*/ 0 h 1549"/>
                  <a:gd name="T66" fmla="*/ 0 w 1094"/>
                  <a:gd name="T67" fmla="*/ 0 h 1549"/>
                  <a:gd name="T68" fmla="*/ 0 w 1094"/>
                  <a:gd name="T69" fmla="*/ 0 h 1549"/>
                  <a:gd name="T70" fmla="*/ 0 w 1094"/>
                  <a:gd name="T71" fmla="*/ 0 h 1549"/>
                  <a:gd name="T72" fmla="*/ 0 w 1094"/>
                  <a:gd name="T73" fmla="*/ 0 h 1549"/>
                  <a:gd name="T74" fmla="*/ 0 w 1094"/>
                  <a:gd name="T75" fmla="*/ 0 h 1549"/>
                  <a:gd name="T76" fmla="*/ 0 w 1094"/>
                  <a:gd name="T77" fmla="*/ 0 h 1549"/>
                  <a:gd name="T78" fmla="*/ 0 w 1094"/>
                  <a:gd name="T79" fmla="*/ 0 h 1549"/>
                  <a:gd name="T80" fmla="*/ 0 w 1094"/>
                  <a:gd name="T81" fmla="*/ 0 h 1549"/>
                  <a:gd name="T82" fmla="*/ 0 w 1094"/>
                  <a:gd name="T83" fmla="*/ 0 h 1549"/>
                  <a:gd name="T84" fmla="*/ 0 w 1094"/>
                  <a:gd name="T85" fmla="*/ 0 h 1549"/>
                  <a:gd name="T86" fmla="*/ 0 w 1094"/>
                  <a:gd name="T87" fmla="*/ 0 h 1549"/>
                  <a:gd name="T88" fmla="*/ 0 w 1094"/>
                  <a:gd name="T89" fmla="*/ 0 h 1549"/>
                  <a:gd name="T90" fmla="*/ 0 w 1094"/>
                  <a:gd name="T91" fmla="*/ 0 h 1549"/>
                  <a:gd name="T92" fmla="*/ 0 w 1094"/>
                  <a:gd name="T93" fmla="*/ 0 h 1549"/>
                  <a:gd name="T94" fmla="*/ 0 w 1094"/>
                  <a:gd name="T95" fmla="*/ 0 h 1549"/>
                  <a:gd name="T96" fmla="*/ 0 w 1094"/>
                  <a:gd name="T97" fmla="*/ 0 h 1549"/>
                  <a:gd name="T98" fmla="*/ 0 w 1094"/>
                  <a:gd name="T99" fmla="*/ 0 h 1549"/>
                  <a:gd name="T100" fmla="*/ 0 w 1094"/>
                  <a:gd name="T101" fmla="*/ 0 h 1549"/>
                  <a:gd name="T102" fmla="*/ 0 w 1094"/>
                  <a:gd name="T103" fmla="*/ 0 h 1549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094" h="1549">
                    <a:moveTo>
                      <a:pt x="965" y="1435"/>
                    </a:moveTo>
                    <a:lnTo>
                      <a:pt x="965" y="1435"/>
                    </a:lnTo>
                    <a:lnTo>
                      <a:pt x="949" y="1448"/>
                    </a:lnTo>
                    <a:lnTo>
                      <a:pt x="932" y="1462"/>
                    </a:lnTo>
                    <a:lnTo>
                      <a:pt x="914" y="1473"/>
                    </a:lnTo>
                    <a:lnTo>
                      <a:pt x="897" y="1484"/>
                    </a:lnTo>
                    <a:lnTo>
                      <a:pt x="877" y="1495"/>
                    </a:lnTo>
                    <a:lnTo>
                      <a:pt x="857" y="1504"/>
                    </a:lnTo>
                    <a:lnTo>
                      <a:pt x="837" y="1513"/>
                    </a:lnTo>
                    <a:lnTo>
                      <a:pt x="817" y="1521"/>
                    </a:lnTo>
                    <a:lnTo>
                      <a:pt x="795" y="1527"/>
                    </a:lnTo>
                    <a:lnTo>
                      <a:pt x="773" y="1533"/>
                    </a:lnTo>
                    <a:lnTo>
                      <a:pt x="750" y="1537"/>
                    </a:lnTo>
                    <a:lnTo>
                      <a:pt x="726" y="1542"/>
                    </a:lnTo>
                    <a:lnTo>
                      <a:pt x="702" y="1545"/>
                    </a:lnTo>
                    <a:lnTo>
                      <a:pt x="678" y="1547"/>
                    </a:lnTo>
                    <a:lnTo>
                      <a:pt x="653" y="1549"/>
                    </a:lnTo>
                    <a:lnTo>
                      <a:pt x="627" y="1549"/>
                    </a:lnTo>
                    <a:lnTo>
                      <a:pt x="0" y="1549"/>
                    </a:lnTo>
                    <a:lnTo>
                      <a:pt x="0" y="0"/>
                    </a:lnTo>
                    <a:lnTo>
                      <a:pt x="602" y="0"/>
                    </a:lnTo>
                    <a:lnTo>
                      <a:pt x="629" y="0"/>
                    </a:lnTo>
                    <a:lnTo>
                      <a:pt x="655" y="2"/>
                    </a:lnTo>
                    <a:lnTo>
                      <a:pt x="680" y="4"/>
                    </a:lnTo>
                    <a:lnTo>
                      <a:pt x="705" y="7"/>
                    </a:lnTo>
                    <a:lnTo>
                      <a:pt x="728" y="11"/>
                    </a:lnTo>
                    <a:lnTo>
                      <a:pt x="751" y="15"/>
                    </a:lnTo>
                    <a:lnTo>
                      <a:pt x="774" y="22"/>
                    </a:lnTo>
                    <a:lnTo>
                      <a:pt x="795" y="28"/>
                    </a:lnTo>
                    <a:lnTo>
                      <a:pt x="817" y="36"/>
                    </a:lnTo>
                    <a:lnTo>
                      <a:pt x="836" y="45"/>
                    </a:lnTo>
                    <a:lnTo>
                      <a:pt x="856" y="54"/>
                    </a:lnTo>
                    <a:lnTo>
                      <a:pt x="875" y="64"/>
                    </a:lnTo>
                    <a:lnTo>
                      <a:pt x="893" y="76"/>
                    </a:lnTo>
                    <a:lnTo>
                      <a:pt x="911" y="87"/>
                    </a:lnTo>
                    <a:lnTo>
                      <a:pt x="928" y="101"/>
                    </a:lnTo>
                    <a:lnTo>
                      <a:pt x="943" y="114"/>
                    </a:lnTo>
                    <a:lnTo>
                      <a:pt x="959" y="129"/>
                    </a:lnTo>
                    <a:lnTo>
                      <a:pt x="973" y="144"/>
                    </a:lnTo>
                    <a:lnTo>
                      <a:pt x="987" y="160"/>
                    </a:lnTo>
                    <a:lnTo>
                      <a:pt x="999" y="176"/>
                    </a:lnTo>
                    <a:lnTo>
                      <a:pt x="1011" y="193"/>
                    </a:lnTo>
                    <a:lnTo>
                      <a:pt x="1021" y="212"/>
                    </a:lnTo>
                    <a:lnTo>
                      <a:pt x="1030" y="229"/>
                    </a:lnTo>
                    <a:lnTo>
                      <a:pt x="1039" y="249"/>
                    </a:lnTo>
                    <a:lnTo>
                      <a:pt x="1046" y="269"/>
                    </a:lnTo>
                    <a:lnTo>
                      <a:pt x="1052" y="288"/>
                    </a:lnTo>
                    <a:lnTo>
                      <a:pt x="1057" y="309"/>
                    </a:lnTo>
                    <a:lnTo>
                      <a:pt x="1062" y="331"/>
                    </a:lnTo>
                    <a:lnTo>
                      <a:pt x="1066" y="354"/>
                    </a:lnTo>
                    <a:lnTo>
                      <a:pt x="1068" y="377"/>
                    </a:lnTo>
                    <a:lnTo>
                      <a:pt x="1070" y="400"/>
                    </a:lnTo>
                    <a:lnTo>
                      <a:pt x="1070" y="424"/>
                    </a:lnTo>
                    <a:lnTo>
                      <a:pt x="1069" y="453"/>
                    </a:lnTo>
                    <a:lnTo>
                      <a:pt x="1066" y="481"/>
                    </a:lnTo>
                    <a:lnTo>
                      <a:pt x="1062" y="508"/>
                    </a:lnTo>
                    <a:lnTo>
                      <a:pt x="1054" y="535"/>
                    </a:lnTo>
                    <a:lnTo>
                      <a:pt x="1046" y="559"/>
                    </a:lnTo>
                    <a:lnTo>
                      <a:pt x="1035" y="583"/>
                    </a:lnTo>
                    <a:lnTo>
                      <a:pt x="1022" y="607"/>
                    </a:lnTo>
                    <a:lnTo>
                      <a:pt x="1008" y="630"/>
                    </a:lnTo>
                    <a:lnTo>
                      <a:pt x="992" y="651"/>
                    </a:lnTo>
                    <a:lnTo>
                      <a:pt x="975" y="671"/>
                    </a:lnTo>
                    <a:lnTo>
                      <a:pt x="958" y="688"/>
                    </a:lnTo>
                    <a:lnTo>
                      <a:pt x="940" y="705"/>
                    </a:lnTo>
                    <a:lnTo>
                      <a:pt x="921" y="719"/>
                    </a:lnTo>
                    <a:lnTo>
                      <a:pt x="902" y="732"/>
                    </a:lnTo>
                    <a:lnTo>
                      <a:pt x="882" y="743"/>
                    </a:lnTo>
                    <a:lnTo>
                      <a:pt x="861" y="753"/>
                    </a:lnTo>
                    <a:lnTo>
                      <a:pt x="885" y="763"/>
                    </a:lnTo>
                    <a:lnTo>
                      <a:pt x="909" y="775"/>
                    </a:lnTo>
                    <a:lnTo>
                      <a:pt x="932" y="789"/>
                    </a:lnTo>
                    <a:lnTo>
                      <a:pt x="953" y="804"/>
                    </a:lnTo>
                    <a:lnTo>
                      <a:pt x="973" y="822"/>
                    </a:lnTo>
                    <a:lnTo>
                      <a:pt x="992" y="841"/>
                    </a:lnTo>
                    <a:lnTo>
                      <a:pt x="1011" y="862"/>
                    </a:lnTo>
                    <a:lnTo>
                      <a:pt x="1027" y="883"/>
                    </a:lnTo>
                    <a:lnTo>
                      <a:pt x="1036" y="895"/>
                    </a:lnTo>
                    <a:lnTo>
                      <a:pt x="1043" y="906"/>
                    </a:lnTo>
                    <a:lnTo>
                      <a:pt x="1050" y="919"/>
                    </a:lnTo>
                    <a:lnTo>
                      <a:pt x="1056" y="932"/>
                    </a:lnTo>
                    <a:lnTo>
                      <a:pt x="1068" y="958"/>
                    </a:lnTo>
                    <a:lnTo>
                      <a:pt x="1077" y="986"/>
                    </a:lnTo>
                    <a:lnTo>
                      <a:pt x="1084" y="1015"/>
                    </a:lnTo>
                    <a:lnTo>
                      <a:pt x="1090" y="1046"/>
                    </a:lnTo>
                    <a:lnTo>
                      <a:pt x="1093" y="1079"/>
                    </a:lnTo>
                    <a:lnTo>
                      <a:pt x="1094" y="1112"/>
                    </a:lnTo>
                    <a:lnTo>
                      <a:pt x="1094" y="1138"/>
                    </a:lnTo>
                    <a:lnTo>
                      <a:pt x="1092" y="1163"/>
                    </a:lnTo>
                    <a:lnTo>
                      <a:pt x="1090" y="1187"/>
                    </a:lnTo>
                    <a:lnTo>
                      <a:pt x="1085" y="1210"/>
                    </a:lnTo>
                    <a:lnTo>
                      <a:pt x="1081" y="1233"/>
                    </a:lnTo>
                    <a:lnTo>
                      <a:pt x="1076" y="1255"/>
                    </a:lnTo>
                    <a:lnTo>
                      <a:pt x="1069" y="1276"/>
                    </a:lnTo>
                    <a:lnTo>
                      <a:pt x="1062" y="1297"/>
                    </a:lnTo>
                    <a:lnTo>
                      <a:pt x="1053" y="1316"/>
                    </a:lnTo>
                    <a:lnTo>
                      <a:pt x="1044" y="1336"/>
                    </a:lnTo>
                    <a:lnTo>
                      <a:pt x="1033" y="1354"/>
                    </a:lnTo>
                    <a:lnTo>
                      <a:pt x="1022" y="1371"/>
                    </a:lnTo>
                    <a:lnTo>
                      <a:pt x="1009" y="1389"/>
                    </a:lnTo>
                    <a:lnTo>
                      <a:pt x="995" y="1405"/>
                    </a:lnTo>
                    <a:lnTo>
                      <a:pt x="981" y="1420"/>
                    </a:lnTo>
                    <a:lnTo>
                      <a:pt x="965" y="1435"/>
                    </a:lnTo>
                    <a:close/>
                    <a:moveTo>
                      <a:pt x="767" y="269"/>
                    </a:moveTo>
                    <a:lnTo>
                      <a:pt x="767" y="269"/>
                    </a:lnTo>
                    <a:lnTo>
                      <a:pt x="748" y="255"/>
                    </a:lnTo>
                    <a:lnTo>
                      <a:pt x="729" y="243"/>
                    </a:lnTo>
                    <a:lnTo>
                      <a:pt x="709" y="233"/>
                    </a:lnTo>
                    <a:lnTo>
                      <a:pt x="686" y="225"/>
                    </a:lnTo>
                    <a:lnTo>
                      <a:pt x="663" y="219"/>
                    </a:lnTo>
                    <a:lnTo>
                      <a:pt x="637" y="215"/>
                    </a:lnTo>
                    <a:lnTo>
                      <a:pt x="611" y="212"/>
                    </a:lnTo>
                    <a:lnTo>
                      <a:pt x="583" y="211"/>
                    </a:lnTo>
                    <a:lnTo>
                      <a:pt x="235" y="211"/>
                    </a:lnTo>
                    <a:lnTo>
                      <a:pt x="235" y="655"/>
                    </a:lnTo>
                    <a:lnTo>
                      <a:pt x="583" y="655"/>
                    </a:lnTo>
                    <a:lnTo>
                      <a:pt x="611" y="654"/>
                    </a:lnTo>
                    <a:lnTo>
                      <a:pt x="637" y="651"/>
                    </a:lnTo>
                    <a:lnTo>
                      <a:pt x="663" y="647"/>
                    </a:lnTo>
                    <a:lnTo>
                      <a:pt x="686" y="640"/>
                    </a:lnTo>
                    <a:lnTo>
                      <a:pt x="709" y="632"/>
                    </a:lnTo>
                    <a:lnTo>
                      <a:pt x="729" y="623"/>
                    </a:lnTo>
                    <a:lnTo>
                      <a:pt x="748" y="610"/>
                    </a:lnTo>
                    <a:lnTo>
                      <a:pt x="767" y="597"/>
                    </a:lnTo>
                    <a:lnTo>
                      <a:pt x="775" y="590"/>
                    </a:lnTo>
                    <a:lnTo>
                      <a:pt x="782" y="582"/>
                    </a:lnTo>
                    <a:lnTo>
                      <a:pt x="790" y="574"/>
                    </a:lnTo>
                    <a:lnTo>
                      <a:pt x="797" y="566"/>
                    </a:lnTo>
                    <a:lnTo>
                      <a:pt x="802" y="556"/>
                    </a:lnTo>
                    <a:lnTo>
                      <a:pt x="808" y="547"/>
                    </a:lnTo>
                    <a:lnTo>
                      <a:pt x="814" y="538"/>
                    </a:lnTo>
                    <a:lnTo>
                      <a:pt x="818" y="527"/>
                    </a:lnTo>
                    <a:lnTo>
                      <a:pt x="822" y="517"/>
                    </a:lnTo>
                    <a:lnTo>
                      <a:pt x="825" y="505"/>
                    </a:lnTo>
                    <a:lnTo>
                      <a:pt x="831" y="483"/>
                    </a:lnTo>
                    <a:lnTo>
                      <a:pt x="834" y="459"/>
                    </a:lnTo>
                    <a:lnTo>
                      <a:pt x="835" y="433"/>
                    </a:lnTo>
                    <a:lnTo>
                      <a:pt x="834" y="407"/>
                    </a:lnTo>
                    <a:lnTo>
                      <a:pt x="831" y="383"/>
                    </a:lnTo>
                    <a:lnTo>
                      <a:pt x="825" y="360"/>
                    </a:lnTo>
                    <a:lnTo>
                      <a:pt x="822" y="349"/>
                    </a:lnTo>
                    <a:lnTo>
                      <a:pt x="818" y="338"/>
                    </a:lnTo>
                    <a:lnTo>
                      <a:pt x="814" y="328"/>
                    </a:lnTo>
                    <a:lnTo>
                      <a:pt x="808" y="319"/>
                    </a:lnTo>
                    <a:lnTo>
                      <a:pt x="802" y="309"/>
                    </a:lnTo>
                    <a:lnTo>
                      <a:pt x="797" y="300"/>
                    </a:lnTo>
                    <a:lnTo>
                      <a:pt x="790" y="292"/>
                    </a:lnTo>
                    <a:lnTo>
                      <a:pt x="782" y="283"/>
                    </a:lnTo>
                    <a:lnTo>
                      <a:pt x="775" y="276"/>
                    </a:lnTo>
                    <a:lnTo>
                      <a:pt x="767" y="269"/>
                    </a:lnTo>
                    <a:close/>
                    <a:moveTo>
                      <a:pt x="792" y="931"/>
                    </a:moveTo>
                    <a:lnTo>
                      <a:pt x="792" y="931"/>
                    </a:lnTo>
                    <a:lnTo>
                      <a:pt x="782" y="923"/>
                    </a:lnTo>
                    <a:lnTo>
                      <a:pt x="774" y="916"/>
                    </a:lnTo>
                    <a:lnTo>
                      <a:pt x="765" y="909"/>
                    </a:lnTo>
                    <a:lnTo>
                      <a:pt x="754" y="902"/>
                    </a:lnTo>
                    <a:lnTo>
                      <a:pt x="744" y="897"/>
                    </a:lnTo>
                    <a:lnTo>
                      <a:pt x="734" y="892"/>
                    </a:lnTo>
                    <a:lnTo>
                      <a:pt x="722" y="886"/>
                    </a:lnTo>
                    <a:lnTo>
                      <a:pt x="711" y="882"/>
                    </a:lnTo>
                    <a:lnTo>
                      <a:pt x="687" y="875"/>
                    </a:lnTo>
                    <a:lnTo>
                      <a:pt x="661" y="870"/>
                    </a:lnTo>
                    <a:lnTo>
                      <a:pt x="634" y="867"/>
                    </a:lnTo>
                    <a:lnTo>
                      <a:pt x="605" y="866"/>
                    </a:lnTo>
                    <a:lnTo>
                      <a:pt x="235" y="866"/>
                    </a:lnTo>
                    <a:lnTo>
                      <a:pt x="235" y="1338"/>
                    </a:lnTo>
                    <a:lnTo>
                      <a:pt x="605" y="1338"/>
                    </a:lnTo>
                    <a:lnTo>
                      <a:pt x="634" y="1337"/>
                    </a:lnTo>
                    <a:lnTo>
                      <a:pt x="661" y="1334"/>
                    </a:lnTo>
                    <a:lnTo>
                      <a:pt x="687" y="1329"/>
                    </a:lnTo>
                    <a:lnTo>
                      <a:pt x="711" y="1321"/>
                    </a:lnTo>
                    <a:lnTo>
                      <a:pt x="722" y="1317"/>
                    </a:lnTo>
                    <a:lnTo>
                      <a:pt x="734" y="1312"/>
                    </a:lnTo>
                    <a:lnTo>
                      <a:pt x="744" y="1307"/>
                    </a:lnTo>
                    <a:lnTo>
                      <a:pt x="754" y="1301"/>
                    </a:lnTo>
                    <a:lnTo>
                      <a:pt x="765" y="1294"/>
                    </a:lnTo>
                    <a:lnTo>
                      <a:pt x="774" y="1287"/>
                    </a:lnTo>
                    <a:lnTo>
                      <a:pt x="782" y="1280"/>
                    </a:lnTo>
                    <a:lnTo>
                      <a:pt x="792" y="1272"/>
                    </a:lnTo>
                    <a:lnTo>
                      <a:pt x="807" y="1254"/>
                    </a:lnTo>
                    <a:lnTo>
                      <a:pt x="821" y="1236"/>
                    </a:lnTo>
                    <a:lnTo>
                      <a:pt x="832" y="1217"/>
                    </a:lnTo>
                    <a:lnTo>
                      <a:pt x="842" y="1196"/>
                    </a:lnTo>
                    <a:lnTo>
                      <a:pt x="850" y="1174"/>
                    </a:lnTo>
                    <a:lnTo>
                      <a:pt x="855" y="1150"/>
                    </a:lnTo>
                    <a:lnTo>
                      <a:pt x="858" y="1126"/>
                    </a:lnTo>
                    <a:lnTo>
                      <a:pt x="859" y="1100"/>
                    </a:lnTo>
                    <a:lnTo>
                      <a:pt x="858" y="1075"/>
                    </a:lnTo>
                    <a:lnTo>
                      <a:pt x="855" y="1051"/>
                    </a:lnTo>
                    <a:lnTo>
                      <a:pt x="850" y="1028"/>
                    </a:lnTo>
                    <a:lnTo>
                      <a:pt x="842" y="1006"/>
                    </a:lnTo>
                    <a:lnTo>
                      <a:pt x="832" y="985"/>
                    </a:lnTo>
                    <a:lnTo>
                      <a:pt x="821" y="966"/>
                    </a:lnTo>
                    <a:lnTo>
                      <a:pt x="807" y="948"/>
                    </a:lnTo>
                    <a:lnTo>
                      <a:pt x="792" y="93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083" name="Freeform 29"/>
              <p:cNvSpPr>
                <a:spLocks noEditPoints="1"/>
              </p:cNvSpPr>
              <p:nvPr userDrawn="1"/>
            </p:nvSpPr>
            <p:spPr bwMode="auto">
              <a:xfrm>
                <a:off x="4327" y="4045"/>
                <a:ext cx="68" cy="87"/>
              </a:xfrm>
              <a:custGeom>
                <a:avLst/>
                <a:gdLst>
                  <a:gd name="T0" fmla="*/ 0 w 894"/>
                  <a:gd name="T1" fmla="*/ 0 h 1129"/>
                  <a:gd name="T2" fmla="*/ 0 w 894"/>
                  <a:gd name="T3" fmla="*/ 0 h 1129"/>
                  <a:gd name="T4" fmla="*/ 0 w 894"/>
                  <a:gd name="T5" fmla="*/ 0 h 1129"/>
                  <a:gd name="T6" fmla="*/ 0 w 894"/>
                  <a:gd name="T7" fmla="*/ 0 h 1129"/>
                  <a:gd name="T8" fmla="*/ 0 w 894"/>
                  <a:gd name="T9" fmla="*/ 0 h 1129"/>
                  <a:gd name="T10" fmla="*/ 0 w 894"/>
                  <a:gd name="T11" fmla="*/ 0 h 1129"/>
                  <a:gd name="T12" fmla="*/ 0 w 894"/>
                  <a:gd name="T13" fmla="*/ 0 h 1129"/>
                  <a:gd name="T14" fmla="*/ 0 w 894"/>
                  <a:gd name="T15" fmla="*/ 0 h 1129"/>
                  <a:gd name="T16" fmla="*/ 0 w 894"/>
                  <a:gd name="T17" fmla="*/ 0 h 1129"/>
                  <a:gd name="T18" fmla="*/ 0 w 894"/>
                  <a:gd name="T19" fmla="*/ 0 h 1129"/>
                  <a:gd name="T20" fmla="*/ 0 w 894"/>
                  <a:gd name="T21" fmla="*/ 0 h 1129"/>
                  <a:gd name="T22" fmla="*/ 0 w 894"/>
                  <a:gd name="T23" fmla="*/ 0 h 1129"/>
                  <a:gd name="T24" fmla="*/ 0 w 894"/>
                  <a:gd name="T25" fmla="*/ 0 h 1129"/>
                  <a:gd name="T26" fmla="*/ 0 w 894"/>
                  <a:gd name="T27" fmla="*/ 0 h 1129"/>
                  <a:gd name="T28" fmla="*/ 0 w 894"/>
                  <a:gd name="T29" fmla="*/ 0 h 1129"/>
                  <a:gd name="T30" fmla="*/ 0 w 894"/>
                  <a:gd name="T31" fmla="*/ 0 h 1129"/>
                  <a:gd name="T32" fmla="*/ 0 w 894"/>
                  <a:gd name="T33" fmla="*/ 0 h 1129"/>
                  <a:gd name="T34" fmla="*/ 0 w 894"/>
                  <a:gd name="T35" fmla="*/ 0 h 1129"/>
                  <a:gd name="T36" fmla="*/ 0 w 894"/>
                  <a:gd name="T37" fmla="*/ 0 h 1129"/>
                  <a:gd name="T38" fmla="*/ 0 w 894"/>
                  <a:gd name="T39" fmla="*/ 0 h 1129"/>
                  <a:gd name="T40" fmla="*/ 0 w 894"/>
                  <a:gd name="T41" fmla="*/ 0 h 1129"/>
                  <a:gd name="T42" fmla="*/ 0 w 894"/>
                  <a:gd name="T43" fmla="*/ 0 h 1129"/>
                  <a:gd name="T44" fmla="*/ 0 w 894"/>
                  <a:gd name="T45" fmla="*/ 0 h 1129"/>
                  <a:gd name="T46" fmla="*/ 0 w 894"/>
                  <a:gd name="T47" fmla="*/ 0 h 1129"/>
                  <a:gd name="T48" fmla="*/ 0 w 894"/>
                  <a:gd name="T49" fmla="*/ 0 h 1129"/>
                  <a:gd name="T50" fmla="*/ 0 w 894"/>
                  <a:gd name="T51" fmla="*/ 0 h 1129"/>
                  <a:gd name="T52" fmla="*/ 0 w 894"/>
                  <a:gd name="T53" fmla="*/ 0 h 1129"/>
                  <a:gd name="T54" fmla="*/ 0 w 894"/>
                  <a:gd name="T55" fmla="*/ 0 h 1129"/>
                  <a:gd name="T56" fmla="*/ 0 w 894"/>
                  <a:gd name="T57" fmla="*/ 0 h 1129"/>
                  <a:gd name="T58" fmla="*/ 0 w 894"/>
                  <a:gd name="T59" fmla="*/ 0 h 1129"/>
                  <a:gd name="T60" fmla="*/ 0 w 894"/>
                  <a:gd name="T61" fmla="*/ 0 h 1129"/>
                  <a:gd name="T62" fmla="*/ 0 w 894"/>
                  <a:gd name="T63" fmla="*/ 0 h 1129"/>
                  <a:gd name="T64" fmla="*/ 0 w 894"/>
                  <a:gd name="T65" fmla="*/ 0 h 1129"/>
                  <a:gd name="T66" fmla="*/ 0 w 894"/>
                  <a:gd name="T67" fmla="*/ 0 h 1129"/>
                  <a:gd name="T68" fmla="*/ 0 w 894"/>
                  <a:gd name="T69" fmla="*/ 0 h 1129"/>
                  <a:gd name="T70" fmla="*/ 0 w 894"/>
                  <a:gd name="T71" fmla="*/ 0 h 1129"/>
                  <a:gd name="T72" fmla="*/ 0 w 894"/>
                  <a:gd name="T73" fmla="*/ 0 h 1129"/>
                  <a:gd name="T74" fmla="*/ 0 w 894"/>
                  <a:gd name="T75" fmla="*/ 0 h 1129"/>
                  <a:gd name="T76" fmla="*/ 0 w 894"/>
                  <a:gd name="T77" fmla="*/ 0 h 1129"/>
                  <a:gd name="T78" fmla="*/ 0 w 894"/>
                  <a:gd name="T79" fmla="*/ 0 h 1129"/>
                  <a:gd name="T80" fmla="*/ 0 w 894"/>
                  <a:gd name="T81" fmla="*/ 0 h 1129"/>
                  <a:gd name="T82" fmla="*/ 0 w 894"/>
                  <a:gd name="T83" fmla="*/ 0 h 1129"/>
                  <a:gd name="T84" fmla="*/ 0 w 894"/>
                  <a:gd name="T85" fmla="*/ 0 h 1129"/>
                  <a:gd name="T86" fmla="*/ 0 w 894"/>
                  <a:gd name="T87" fmla="*/ 0 h 1129"/>
                  <a:gd name="T88" fmla="*/ 0 w 894"/>
                  <a:gd name="T89" fmla="*/ 0 h 1129"/>
                  <a:gd name="T90" fmla="*/ 0 w 894"/>
                  <a:gd name="T91" fmla="*/ 0 h 1129"/>
                  <a:gd name="T92" fmla="*/ 0 w 894"/>
                  <a:gd name="T93" fmla="*/ 0 h 1129"/>
                  <a:gd name="T94" fmla="*/ 0 w 894"/>
                  <a:gd name="T95" fmla="*/ 0 h 1129"/>
                  <a:gd name="T96" fmla="*/ 0 w 894"/>
                  <a:gd name="T97" fmla="*/ 0 h 1129"/>
                  <a:gd name="T98" fmla="*/ 0 w 894"/>
                  <a:gd name="T99" fmla="*/ 0 h 1129"/>
                  <a:gd name="T100" fmla="*/ 0 w 894"/>
                  <a:gd name="T101" fmla="*/ 0 h 1129"/>
                  <a:gd name="T102" fmla="*/ 0 w 894"/>
                  <a:gd name="T103" fmla="*/ 0 h 1129"/>
                  <a:gd name="T104" fmla="*/ 0 w 894"/>
                  <a:gd name="T105" fmla="*/ 0 h 1129"/>
                  <a:gd name="T106" fmla="*/ 0 w 894"/>
                  <a:gd name="T107" fmla="*/ 0 h 1129"/>
                  <a:gd name="T108" fmla="*/ 0 w 894"/>
                  <a:gd name="T109" fmla="*/ 0 h 1129"/>
                  <a:gd name="T110" fmla="*/ 0 w 894"/>
                  <a:gd name="T111" fmla="*/ 0 h 1129"/>
                  <a:gd name="T112" fmla="*/ 0 w 894"/>
                  <a:gd name="T113" fmla="*/ 0 h 1129"/>
                  <a:gd name="T114" fmla="*/ 0 w 894"/>
                  <a:gd name="T115" fmla="*/ 0 h 1129"/>
                  <a:gd name="T116" fmla="*/ 0 w 894"/>
                  <a:gd name="T117" fmla="*/ 0 h 1129"/>
                  <a:gd name="T118" fmla="*/ 0 w 894"/>
                  <a:gd name="T119" fmla="*/ 0 h 1129"/>
                  <a:gd name="T120" fmla="*/ 0 w 894"/>
                  <a:gd name="T121" fmla="*/ 0 h 112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894" h="1129">
                    <a:moveTo>
                      <a:pt x="676" y="1116"/>
                    </a:moveTo>
                    <a:lnTo>
                      <a:pt x="676" y="1016"/>
                    </a:lnTo>
                    <a:lnTo>
                      <a:pt x="661" y="1031"/>
                    </a:lnTo>
                    <a:lnTo>
                      <a:pt x="646" y="1044"/>
                    </a:lnTo>
                    <a:lnTo>
                      <a:pt x="630" y="1057"/>
                    </a:lnTo>
                    <a:lnTo>
                      <a:pt x="615" y="1068"/>
                    </a:lnTo>
                    <a:lnTo>
                      <a:pt x="598" y="1078"/>
                    </a:lnTo>
                    <a:lnTo>
                      <a:pt x="582" y="1088"/>
                    </a:lnTo>
                    <a:lnTo>
                      <a:pt x="566" y="1096"/>
                    </a:lnTo>
                    <a:lnTo>
                      <a:pt x="550" y="1103"/>
                    </a:lnTo>
                    <a:lnTo>
                      <a:pt x="534" y="1109"/>
                    </a:lnTo>
                    <a:lnTo>
                      <a:pt x="515" y="1115"/>
                    </a:lnTo>
                    <a:lnTo>
                      <a:pt x="496" y="1119"/>
                    </a:lnTo>
                    <a:lnTo>
                      <a:pt x="476" y="1122"/>
                    </a:lnTo>
                    <a:lnTo>
                      <a:pt x="454" y="1125"/>
                    </a:lnTo>
                    <a:lnTo>
                      <a:pt x="431" y="1127"/>
                    </a:lnTo>
                    <a:lnTo>
                      <a:pt x="408" y="1128"/>
                    </a:lnTo>
                    <a:lnTo>
                      <a:pt x="382" y="1129"/>
                    </a:lnTo>
                    <a:lnTo>
                      <a:pt x="358" y="1128"/>
                    </a:lnTo>
                    <a:lnTo>
                      <a:pt x="336" y="1127"/>
                    </a:lnTo>
                    <a:lnTo>
                      <a:pt x="313" y="1125"/>
                    </a:lnTo>
                    <a:lnTo>
                      <a:pt x="291" y="1123"/>
                    </a:lnTo>
                    <a:lnTo>
                      <a:pt x="270" y="1119"/>
                    </a:lnTo>
                    <a:lnTo>
                      <a:pt x="249" y="1115"/>
                    </a:lnTo>
                    <a:lnTo>
                      <a:pt x="230" y="1110"/>
                    </a:lnTo>
                    <a:lnTo>
                      <a:pt x="211" y="1104"/>
                    </a:lnTo>
                    <a:lnTo>
                      <a:pt x="192" y="1097"/>
                    </a:lnTo>
                    <a:lnTo>
                      <a:pt x="176" y="1090"/>
                    </a:lnTo>
                    <a:lnTo>
                      <a:pt x="159" y="1082"/>
                    </a:lnTo>
                    <a:lnTo>
                      <a:pt x="143" y="1072"/>
                    </a:lnTo>
                    <a:lnTo>
                      <a:pt x="128" y="1063"/>
                    </a:lnTo>
                    <a:lnTo>
                      <a:pt x="113" y="1053"/>
                    </a:lnTo>
                    <a:lnTo>
                      <a:pt x="100" y="1041"/>
                    </a:lnTo>
                    <a:lnTo>
                      <a:pt x="86" y="1029"/>
                    </a:lnTo>
                    <a:lnTo>
                      <a:pt x="76" y="1017"/>
                    </a:lnTo>
                    <a:lnTo>
                      <a:pt x="67" y="1005"/>
                    </a:lnTo>
                    <a:lnTo>
                      <a:pt x="57" y="992"/>
                    </a:lnTo>
                    <a:lnTo>
                      <a:pt x="49" y="980"/>
                    </a:lnTo>
                    <a:lnTo>
                      <a:pt x="41" y="966"/>
                    </a:lnTo>
                    <a:lnTo>
                      <a:pt x="34" y="953"/>
                    </a:lnTo>
                    <a:lnTo>
                      <a:pt x="27" y="938"/>
                    </a:lnTo>
                    <a:lnTo>
                      <a:pt x="22" y="924"/>
                    </a:lnTo>
                    <a:lnTo>
                      <a:pt x="17" y="909"/>
                    </a:lnTo>
                    <a:lnTo>
                      <a:pt x="12" y="894"/>
                    </a:lnTo>
                    <a:lnTo>
                      <a:pt x="9" y="877"/>
                    </a:lnTo>
                    <a:lnTo>
                      <a:pt x="6" y="861"/>
                    </a:lnTo>
                    <a:lnTo>
                      <a:pt x="3" y="845"/>
                    </a:lnTo>
                    <a:lnTo>
                      <a:pt x="1" y="827"/>
                    </a:lnTo>
                    <a:lnTo>
                      <a:pt x="0" y="810"/>
                    </a:lnTo>
                    <a:lnTo>
                      <a:pt x="0" y="792"/>
                    </a:lnTo>
                    <a:lnTo>
                      <a:pt x="0" y="774"/>
                    </a:lnTo>
                    <a:lnTo>
                      <a:pt x="1" y="757"/>
                    </a:lnTo>
                    <a:lnTo>
                      <a:pt x="3" y="740"/>
                    </a:lnTo>
                    <a:lnTo>
                      <a:pt x="6" y="723"/>
                    </a:lnTo>
                    <a:lnTo>
                      <a:pt x="10" y="708"/>
                    </a:lnTo>
                    <a:lnTo>
                      <a:pt x="14" y="692"/>
                    </a:lnTo>
                    <a:lnTo>
                      <a:pt x="19" y="677"/>
                    </a:lnTo>
                    <a:lnTo>
                      <a:pt x="24" y="662"/>
                    </a:lnTo>
                    <a:lnTo>
                      <a:pt x="30" y="648"/>
                    </a:lnTo>
                    <a:lnTo>
                      <a:pt x="38" y="634"/>
                    </a:lnTo>
                    <a:lnTo>
                      <a:pt x="46" y="621"/>
                    </a:lnTo>
                    <a:lnTo>
                      <a:pt x="55" y="608"/>
                    </a:lnTo>
                    <a:lnTo>
                      <a:pt x="65" y="596"/>
                    </a:lnTo>
                    <a:lnTo>
                      <a:pt x="75" y="583"/>
                    </a:lnTo>
                    <a:lnTo>
                      <a:pt x="85" y="572"/>
                    </a:lnTo>
                    <a:lnTo>
                      <a:pt x="98" y="561"/>
                    </a:lnTo>
                    <a:lnTo>
                      <a:pt x="110" y="551"/>
                    </a:lnTo>
                    <a:lnTo>
                      <a:pt x="124" y="541"/>
                    </a:lnTo>
                    <a:lnTo>
                      <a:pt x="137" y="531"/>
                    </a:lnTo>
                    <a:lnTo>
                      <a:pt x="152" y="523"/>
                    </a:lnTo>
                    <a:lnTo>
                      <a:pt x="167" y="515"/>
                    </a:lnTo>
                    <a:lnTo>
                      <a:pt x="183" y="509"/>
                    </a:lnTo>
                    <a:lnTo>
                      <a:pt x="200" y="501"/>
                    </a:lnTo>
                    <a:lnTo>
                      <a:pt x="217" y="496"/>
                    </a:lnTo>
                    <a:lnTo>
                      <a:pt x="236" y="491"/>
                    </a:lnTo>
                    <a:lnTo>
                      <a:pt x="255" y="487"/>
                    </a:lnTo>
                    <a:lnTo>
                      <a:pt x="273" y="483"/>
                    </a:lnTo>
                    <a:lnTo>
                      <a:pt x="294" y="479"/>
                    </a:lnTo>
                    <a:lnTo>
                      <a:pt x="315" y="477"/>
                    </a:lnTo>
                    <a:lnTo>
                      <a:pt x="336" y="475"/>
                    </a:lnTo>
                    <a:lnTo>
                      <a:pt x="357" y="474"/>
                    </a:lnTo>
                    <a:lnTo>
                      <a:pt x="380" y="474"/>
                    </a:lnTo>
                    <a:lnTo>
                      <a:pt x="672" y="474"/>
                    </a:lnTo>
                    <a:lnTo>
                      <a:pt x="672" y="395"/>
                    </a:lnTo>
                    <a:lnTo>
                      <a:pt x="671" y="370"/>
                    </a:lnTo>
                    <a:lnTo>
                      <a:pt x="669" y="346"/>
                    </a:lnTo>
                    <a:lnTo>
                      <a:pt x="663" y="324"/>
                    </a:lnTo>
                    <a:lnTo>
                      <a:pt x="657" y="303"/>
                    </a:lnTo>
                    <a:lnTo>
                      <a:pt x="649" y="284"/>
                    </a:lnTo>
                    <a:lnTo>
                      <a:pt x="640" y="268"/>
                    </a:lnTo>
                    <a:lnTo>
                      <a:pt x="634" y="260"/>
                    </a:lnTo>
                    <a:lnTo>
                      <a:pt x="628" y="252"/>
                    </a:lnTo>
                    <a:lnTo>
                      <a:pt x="621" y="246"/>
                    </a:lnTo>
                    <a:lnTo>
                      <a:pt x="615" y="240"/>
                    </a:lnTo>
                    <a:lnTo>
                      <a:pt x="606" y="233"/>
                    </a:lnTo>
                    <a:lnTo>
                      <a:pt x="599" y="227"/>
                    </a:lnTo>
                    <a:lnTo>
                      <a:pt x="581" y="217"/>
                    </a:lnTo>
                    <a:lnTo>
                      <a:pt x="562" y="208"/>
                    </a:lnTo>
                    <a:lnTo>
                      <a:pt x="540" y="201"/>
                    </a:lnTo>
                    <a:lnTo>
                      <a:pt x="515" y="196"/>
                    </a:lnTo>
                    <a:lnTo>
                      <a:pt x="489" y="192"/>
                    </a:lnTo>
                    <a:lnTo>
                      <a:pt x="461" y="190"/>
                    </a:lnTo>
                    <a:lnTo>
                      <a:pt x="431" y="189"/>
                    </a:lnTo>
                    <a:lnTo>
                      <a:pt x="408" y="190"/>
                    </a:lnTo>
                    <a:lnTo>
                      <a:pt x="387" y="191"/>
                    </a:lnTo>
                    <a:lnTo>
                      <a:pt x="368" y="193"/>
                    </a:lnTo>
                    <a:lnTo>
                      <a:pt x="349" y="195"/>
                    </a:lnTo>
                    <a:lnTo>
                      <a:pt x="331" y="198"/>
                    </a:lnTo>
                    <a:lnTo>
                      <a:pt x="316" y="202"/>
                    </a:lnTo>
                    <a:lnTo>
                      <a:pt x="300" y="207"/>
                    </a:lnTo>
                    <a:lnTo>
                      <a:pt x="287" y="213"/>
                    </a:lnTo>
                    <a:lnTo>
                      <a:pt x="274" y="220"/>
                    </a:lnTo>
                    <a:lnTo>
                      <a:pt x="261" y="227"/>
                    </a:lnTo>
                    <a:lnTo>
                      <a:pt x="248" y="235"/>
                    </a:lnTo>
                    <a:lnTo>
                      <a:pt x="237" y="246"/>
                    </a:lnTo>
                    <a:lnTo>
                      <a:pt x="225" y="256"/>
                    </a:lnTo>
                    <a:lnTo>
                      <a:pt x="212" y="269"/>
                    </a:lnTo>
                    <a:lnTo>
                      <a:pt x="201" y="281"/>
                    </a:lnTo>
                    <a:lnTo>
                      <a:pt x="189" y="296"/>
                    </a:lnTo>
                    <a:lnTo>
                      <a:pt x="44" y="159"/>
                    </a:lnTo>
                    <a:lnTo>
                      <a:pt x="63" y="137"/>
                    </a:lnTo>
                    <a:lnTo>
                      <a:pt x="82" y="117"/>
                    </a:lnTo>
                    <a:lnTo>
                      <a:pt x="102" y="99"/>
                    </a:lnTo>
                    <a:lnTo>
                      <a:pt x="123" y="83"/>
                    </a:lnTo>
                    <a:lnTo>
                      <a:pt x="144" y="68"/>
                    </a:lnTo>
                    <a:lnTo>
                      <a:pt x="165" y="56"/>
                    </a:lnTo>
                    <a:lnTo>
                      <a:pt x="187" y="44"/>
                    </a:lnTo>
                    <a:lnTo>
                      <a:pt x="209" y="35"/>
                    </a:lnTo>
                    <a:lnTo>
                      <a:pt x="232" y="27"/>
                    </a:lnTo>
                    <a:lnTo>
                      <a:pt x="257" y="20"/>
                    </a:lnTo>
                    <a:lnTo>
                      <a:pt x="283" y="13"/>
                    </a:lnTo>
                    <a:lnTo>
                      <a:pt x="311" y="8"/>
                    </a:lnTo>
                    <a:lnTo>
                      <a:pt x="341" y="5"/>
                    </a:lnTo>
                    <a:lnTo>
                      <a:pt x="372" y="2"/>
                    </a:lnTo>
                    <a:lnTo>
                      <a:pt x="405" y="1"/>
                    </a:lnTo>
                    <a:lnTo>
                      <a:pt x="439" y="0"/>
                    </a:lnTo>
                    <a:lnTo>
                      <a:pt x="467" y="0"/>
                    </a:lnTo>
                    <a:lnTo>
                      <a:pt x="494" y="1"/>
                    </a:lnTo>
                    <a:lnTo>
                      <a:pt x="520" y="3"/>
                    </a:lnTo>
                    <a:lnTo>
                      <a:pt x="546" y="6"/>
                    </a:lnTo>
                    <a:lnTo>
                      <a:pt x="570" y="9"/>
                    </a:lnTo>
                    <a:lnTo>
                      <a:pt x="594" y="13"/>
                    </a:lnTo>
                    <a:lnTo>
                      <a:pt x="617" y="17"/>
                    </a:lnTo>
                    <a:lnTo>
                      <a:pt x="639" y="24"/>
                    </a:lnTo>
                    <a:lnTo>
                      <a:pt x="659" y="30"/>
                    </a:lnTo>
                    <a:lnTo>
                      <a:pt x="679" y="37"/>
                    </a:lnTo>
                    <a:lnTo>
                      <a:pt x="698" y="44"/>
                    </a:lnTo>
                    <a:lnTo>
                      <a:pt x="716" y="53"/>
                    </a:lnTo>
                    <a:lnTo>
                      <a:pt x="734" y="62"/>
                    </a:lnTo>
                    <a:lnTo>
                      <a:pt x="750" y="72"/>
                    </a:lnTo>
                    <a:lnTo>
                      <a:pt x="765" y="83"/>
                    </a:lnTo>
                    <a:lnTo>
                      <a:pt x="780" y="94"/>
                    </a:lnTo>
                    <a:lnTo>
                      <a:pt x="794" y="107"/>
                    </a:lnTo>
                    <a:lnTo>
                      <a:pt x="807" y="119"/>
                    </a:lnTo>
                    <a:lnTo>
                      <a:pt x="819" y="134"/>
                    </a:lnTo>
                    <a:lnTo>
                      <a:pt x="829" y="147"/>
                    </a:lnTo>
                    <a:lnTo>
                      <a:pt x="840" y="163"/>
                    </a:lnTo>
                    <a:lnTo>
                      <a:pt x="849" y="178"/>
                    </a:lnTo>
                    <a:lnTo>
                      <a:pt x="857" y="195"/>
                    </a:lnTo>
                    <a:lnTo>
                      <a:pt x="866" y="213"/>
                    </a:lnTo>
                    <a:lnTo>
                      <a:pt x="872" y="231"/>
                    </a:lnTo>
                    <a:lnTo>
                      <a:pt x="878" y="250"/>
                    </a:lnTo>
                    <a:lnTo>
                      <a:pt x="882" y="270"/>
                    </a:lnTo>
                    <a:lnTo>
                      <a:pt x="887" y="289"/>
                    </a:lnTo>
                    <a:lnTo>
                      <a:pt x="890" y="310"/>
                    </a:lnTo>
                    <a:lnTo>
                      <a:pt x="892" y="332"/>
                    </a:lnTo>
                    <a:lnTo>
                      <a:pt x="894" y="355"/>
                    </a:lnTo>
                    <a:lnTo>
                      <a:pt x="894" y="379"/>
                    </a:lnTo>
                    <a:lnTo>
                      <a:pt x="894" y="1116"/>
                    </a:lnTo>
                    <a:lnTo>
                      <a:pt x="676" y="1116"/>
                    </a:lnTo>
                    <a:close/>
                    <a:moveTo>
                      <a:pt x="672" y="629"/>
                    </a:moveTo>
                    <a:lnTo>
                      <a:pt x="413" y="629"/>
                    </a:lnTo>
                    <a:lnTo>
                      <a:pt x="389" y="629"/>
                    </a:lnTo>
                    <a:lnTo>
                      <a:pt x="367" y="631"/>
                    </a:lnTo>
                    <a:lnTo>
                      <a:pt x="346" y="634"/>
                    </a:lnTo>
                    <a:lnTo>
                      <a:pt x="326" y="638"/>
                    </a:lnTo>
                    <a:lnTo>
                      <a:pt x="309" y="645"/>
                    </a:lnTo>
                    <a:lnTo>
                      <a:pt x="293" y="651"/>
                    </a:lnTo>
                    <a:lnTo>
                      <a:pt x="277" y="659"/>
                    </a:lnTo>
                    <a:lnTo>
                      <a:pt x="265" y="668"/>
                    </a:lnTo>
                    <a:lnTo>
                      <a:pt x="254" y="679"/>
                    </a:lnTo>
                    <a:lnTo>
                      <a:pt x="243" y="690"/>
                    </a:lnTo>
                    <a:lnTo>
                      <a:pt x="235" y="704"/>
                    </a:lnTo>
                    <a:lnTo>
                      <a:pt x="228" y="718"/>
                    </a:lnTo>
                    <a:lnTo>
                      <a:pt x="222" y="734"/>
                    </a:lnTo>
                    <a:lnTo>
                      <a:pt x="218" y="750"/>
                    </a:lnTo>
                    <a:lnTo>
                      <a:pt x="216" y="768"/>
                    </a:lnTo>
                    <a:lnTo>
                      <a:pt x="215" y="788"/>
                    </a:lnTo>
                    <a:lnTo>
                      <a:pt x="216" y="806"/>
                    </a:lnTo>
                    <a:lnTo>
                      <a:pt x="218" y="824"/>
                    </a:lnTo>
                    <a:lnTo>
                      <a:pt x="222" y="841"/>
                    </a:lnTo>
                    <a:lnTo>
                      <a:pt x="228" y="856"/>
                    </a:lnTo>
                    <a:lnTo>
                      <a:pt x="235" y="870"/>
                    </a:lnTo>
                    <a:lnTo>
                      <a:pt x="243" y="883"/>
                    </a:lnTo>
                    <a:lnTo>
                      <a:pt x="254" y="895"/>
                    </a:lnTo>
                    <a:lnTo>
                      <a:pt x="266" y="905"/>
                    </a:lnTo>
                    <a:lnTo>
                      <a:pt x="279" y="914"/>
                    </a:lnTo>
                    <a:lnTo>
                      <a:pt x="294" y="922"/>
                    </a:lnTo>
                    <a:lnTo>
                      <a:pt x="311" y="929"/>
                    </a:lnTo>
                    <a:lnTo>
                      <a:pt x="329" y="934"/>
                    </a:lnTo>
                    <a:lnTo>
                      <a:pt x="349" y="938"/>
                    </a:lnTo>
                    <a:lnTo>
                      <a:pt x="370" y="941"/>
                    </a:lnTo>
                    <a:lnTo>
                      <a:pt x="393" y="944"/>
                    </a:lnTo>
                    <a:lnTo>
                      <a:pt x="418" y="945"/>
                    </a:lnTo>
                    <a:lnTo>
                      <a:pt x="452" y="944"/>
                    </a:lnTo>
                    <a:lnTo>
                      <a:pt x="483" y="941"/>
                    </a:lnTo>
                    <a:lnTo>
                      <a:pt x="511" y="937"/>
                    </a:lnTo>
                    <a:lnTo>
                      <a:pt x="536" y="932"/>
                    </a:lnTo>
                    <a:lnTo>
                      <a:pt x="547" y="929"/>
                    </a:lnTo>
                    <a:lnTo>
                      <a:pt x="559" y="925"/>
                    </a:lnTo>
                    <a:lnTo>
                      <a:pt x="570" y="920"/>
                    </a:lnTo>
                    <a:lnTo>
                      <a:pt x="581" y="913"/>
                    </a:lnTo>
                    <a:lnTo>
                      <a:pt x="592" y="906"/>
                    </a:lnTo>
                    <a:lnTo>
                      <a:pt x="603" y="899"/>
                    </a:lnTo>
                    <a:lnTo>
                      <a:pt x="614" y="891"/>
                    </a:lnTo>
                    <a:lnTo>
                      <a:pt x="624" y="881"/>
                    </a:lnTo>
                    <a:lnTo>
                      <a:pt x="630" y="875"/>
                    </a:lnTo>
                    <a:lnTo>
                      <a:pt x="635" y="868"/>
                    </a:lnTo>
                    <a:lnTo>
                      <a:pt x="645" y="853"/>
                    </a:lnTo>
                    <a:lnTo>
                      <a:pt x="653" y="836"/>
                    </a:lnTo>
                    <a:lnTo>
                      <a:pt x="660" y="816"/>
                    </a:lnTo>
                    <a:lnTo>
                      <a:pt x="666" y="795"/>
                    </a:lnTo>
                    <a:lnTo>
                      <a:pt x="669" y="771"/>
                    </a:lnTo>
                    <a:lnTo>
                      <a:pt x="671" y="745"/>
                    </a:lnTo>
                    <a:lnTo>
                      <a:pt x="672" y="718"/>
                    </a:lnTo>
                    <a:lnTo>
                      <a:pt x="672" y="62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084" name="Freeform 30"/>
              <p:cNvSpPr>
                <a:spLocks/>
              </p:cNvSpPr>
              <p:nvPr userDrawn="1"/>
            </p:nvSpPr>
            <p:spPr bwMode="auto">
              <a:xfrm>
                <a:off x="4409" y="4046"/>
                <a:ext cx="77" cy="118"/>
              </a:xfrm>
              <a:custGeom>
                <a:avLst/>
                <a:gdLst>
                  <a:gd name="T0" fmla="*/ 0 w 992"/>
                  <a:gd name="T1" fmla="*/ 0 h 1540"/>
                  <a:gd name="T2" fmla="*/ 0 w 992"/>
                  <a:gd name="T3" fmla="*/ 0 h 1540"/>
                  <a:gd name="T4" fmla="*/ 0 w 992"/>
                  <a:gd name="T5" fmla="*/ 0 h 1540"/>
                  <a:gd name="T6" fmla="*/ 0 w 992"/>
                  <a:gd name="T7" fmla="*/ 0 h 1540"/>
                  <a:gd name="T8" fmla="*/ 0 w 992"/>
                  <a:gd name="T9" fmla="*/ 0 h 1540"/>
                  <a:gd name="T10" fmla="*/ 0 w 992"/>
                  <a:gd name="T11" fmla="*/ 0 h 1540"/>
                  <a:gd name="T12" fmla="*/ 0 w 992"/>
                  <a:gd name="T13" fmla="*/ 0 h 1540"/>
                  <a:gd name="T14" fmla="*/ 0 w 992"/>
                  <a:gd name="T15" fmla="*/ 0 h 1540"/>
                  <a:gd name="T16" fmla="*/ 0 w 992"/>
                  <a:gd name="T17" fmla="*/ 0 h 1540"/>
                  <a:gd name="T18" fmla="*/ 0 w 992"/>
                  <a:gd name="T19" fmla="*/ 0 h 1540"/>
                  <a:gd name="T20" fmla="*/ 0 w 992"/>
                  <a:gd name="T21" fmla="*/ 0 h 1540"/>
                  <a:gd name="T22" fmla="*/ 0 w 992"/>
                  <a:gd name="T23" fmla="*/ 0 h 1540"/>
                  <a:gd name="T24" fmla="*/ 0 w 992"/>
                  <a:gd name="T25" fmla="*/ 0 h 1540"/>
                  <a:gd name="T26" fmla="*/ 0 w 992"/>
                  <a:gd name="T27" fmla="*/ 0 h 1540"/>
                  <a:gd name="T28" fmla="*/ 0 w 992"/>
                  <a:gd name="T29" fmla="*/ 0 h 1540"/>
                  <a:gd name="T30" fmla="*/ 0 w 992"/>
                  <a:gd name="T31" fmla="*/ 0 h 1540"/>
                  <a:gd name="T32" fmla="*/ 0 w 992"/>
                  <a:gd name="T33" fmla="*/ 0 h 1540"/>
                  <a:gd name="T34" fmla="*/ 0 w 992"/>
                  <a:gd name="T35" fmla="*/ 0 h 1540"/>
                  <a:gd name="T36" fmla="*/ 0 w 992"/>
                  <a:gd name="T37" fmla="*/ 0 h 1540"/>
                  <a:gd name="T38" fmla="*/ 0 w 992"/>
                  <a:gd name="T39" fmla="*/ 0 h 1540"/>
                  <a:gd name="T40" fmla="*/ 0 w 992"/>
                  <a:gd name="T41" fmla="*/ 0 h 1540"/>
                  <a:gd name="T42" fmla="*/ 0 w 992"/>
                  <a:gd name="T43" fmla="*/ 0 h 1540"/>
                  <a:gd name="T44" fmla="*/ 0 w 992"/>
                  <a:gd name="T45" fmla="*/ 0 h 1540"/>
                  <a:gd name="T46" fmla="*/ 0 w 992"/>
                  <a:gd name="T47" fmla="*/ 0 h 1540"/>
                  <a:gd name="T48" fmla="*/ 0 w 992"/>
                  <a:gd name="T49" fmla="*/ 0 h 1540"/>
                  <a:gd name="T50" fmla="*/ 0 w 992"/>
                  <a:gd name="T51" fmla="*/ 0 h 1540"/>
                  <a:gd name="T52" fmla="*/ 0 w 992"/>
                  <a:gd name="T53" fmla="*/ 0 h 1540"/>
                  <a:gd name="T54" fmla="*/ 0 w 992"/>
                  <a:gd name="T55" fmla="*/ 0 h 1540"/>
                  <a:gd name="T56" fmla="*/ 0 w 992"/>
                  <a:gd name="T57" fmla="*/ 0 h 1540"/>
                  <a:gd name="T58" fmla="*/ 0 w 992"/>
                  <a:gd name="T59" fmla="*/ 0 h 1540"/>
                  <a:gd name="T60" fmla="*/ 0 w 992"/>
                  <a:gd name="T61" fmla="*/ 0 h 1540"/>
                  <a:gd name="T62" fmla="*/ 0 w 992"/>
                  <a:gd name="T63" fmla="*/ 0 h 1540"/>
                  <a:gd name="T64" fmla="*/ 0 w 992"/>
                  <a:gd name="T65" fmla="*/ 0 h 1540"/>
                  <a:gd name="T66" fmla="*/ 0 w 992"/>
                  <a:gd name="T67" fmla="*/ 0 h 1540"/>
                  <a:gd name="T68" fmla="*/ 0 w 992"/>
                  <a:gd name="T69" fmla="*/ 0 h 1540"/>
                  <a:gd name="T70" fmla="*/ 0 w 992"/>
                  <a:gd name="T71" fmla="*/ 0 h 1540"/>
                  <a:gd name="T72" fmla="*/ 0 w 992"/>
                  <a:gd name="T73" fmla="*/ 0 h 1540"/>
                  <a:gd name="T74" fmla="*/ 0 w 992"/>
                  <a:gd name="T75" fmla="*/ 0 h 1540"/>
                  <a:gd name="T76" fmla="*/ 0 w 992"/>
                  <a:gd name="T77" fmla="*/ 0 h 1540"/>
                  <a:gd name="T78" fmla="*/ 0 w 992"/>
                  <a:gd name="T79" fmla="*/ 0 h 1540"/>
                  <a:gd name="T80" fmla="*/ 0 w 992"/>
                  <a:gd name="T81" fmla="*/ 0 h 1540"/>
                  <a:gd name="T82" fmla="*/ 0 w 992"/>
                  <a:gd name="T83" fmla="*/ 0 h 1540"/>
                  <a:gd name="T84" fmla="*/ 0 w 992"/>
                  <a:gd name="T85" fmla="*/ 0 h 1540"/>
                  <a:gd name="T86" fmla="*/ 0 w 992"/>
                  <a:gd name="T87" fmla="*/ 0 h 1540"/>
                  <a:gd name="T88" fmla="*/ 0 w 992"/>
                  <a:gd name="T89" fmla="*/ 0 h 1540"/>
                  <a:gd name="T90" fmla="*/ 0 w 992"/>
                  <a:gd name="T91" fmla="*/ 0 h 1540"/>
                  <a:gd name="T92" fmla="*/ 0 w 992"/>
                  <a:gd name="T93" fmla="*/ 0 h 1540"/>
                  <a:gd name="T94" fmla="*/ 0 w 992"/>
                  <a:gd name="T95" fmla="*/ 0 h 1540"/>
                  <a:gd name="T96" fmla="*/ 0 w 992"/>
                  <a:gd name="T97" fmla="*/ 0 h 1540"/>
                  <a:gd name="T98" fmla="*/ 0 w 992"/>
                  <a:gd name="T99" fmla="*/ 0 h 1540"/>
                  <a:gd name="T100" fmla="*/ 0 w 992"/>
                  <a:gd name="T101" fmla="*/ 0 h 1540"/>
                  <a:gd name="T102" fmla="*/ 0 w 992"/>
                  <a:gd name="T103" fmla="*/ 0 h 1540"/>
                  <a:gd name="T104" fmla="*/ 0 w 992"/>
                  <a:gd name="T105" fmla="*/ 0 h 1540"/>
                  <a:gd name="T106" fmla="*/ 0 w 992"/>
                  <a:gd name="T107" fmla="*/ 0 h 1540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92" h="1540">
                    <a:moveTo>
                      <a:pt x="505" y="1323"/>
                    </a:moveTo>
                    <a:lnTo>
                      <a:pt x="505" y="1323"/>
                    </a:lnTo>
                    <a:lnTo>
                      <a:pt x="497" y="1344"/>
                    </a:lnTo>
                    <a:lnTo>
                      <a:pt x="488" y="1363"/>
                    </a:lnTo>
                    <a:lnTo>
                      <a:pt x="480" y="1383"/>
                    </a:lnTo>
                    <a:lnTo>
                      <a:pt x="469" y="1401"/>
                    </a:lnTo>
                    <a:lnTo>
                      <a:pt x="459" y="1417"/>
                    </a:lnTo>
                    <a:lnTo>
                      <a:pt x="449" y="1432"/>
                    </a:lnTo>
                    <a:lnTo>
                      <a:pt x="436" y="1446"/>
                    </a:lnTo>
                    <a:lnTo>
                      <a:pt x="425" y="1460"/>
                    </a:lnTo>
                    <a:lnTo>
                      <a:pt x="413" y="1470"/>
                    </a:lnTo>
                    <a:lnTo>
                      <a:pt x="402" y="1480"/>
                    </a:lnTo>
                    <a:lnTo>
                      <a:pt x="390" y="1489"/>
                    </a:lnTo>
                    <a:lnTo>
                      <a:pt x="378" y="1497"/>
                    </a:lnTo>
                    <a:lnTo>
                      <a:pt x="365" y="1505"/>
                    </a:lnTo>
                    <a:lnTo>
                      <a:pt x="352" y="1511"/>
                    </a:lnTo>
                    <a:lnTo>
                      <a:pt x="339" y="1517"/>
                    </a:lnTo>
                    <a:lnTo>
                      <a:pt x="324" y="1521"/>
                    </a:lnTo>
                    <a:lnTo>
                      <a:pt x="310" y="1526"/>
                    </a:lnTo>
                    <a:lnTo>
                      <a:pt x="295" y="1530"/>
                    </a:lnTo>
                    <a:lnTo>
                      <a:pt x="281" y="1533"/>
                    </a:lnTo>
                    <a:lnTo>
                      <a:pt x="265" y="1536"/>
                    </a:lnTo>
                    <a:lnTo>
                      <a:pt x="232" y="1539"/>
                    </a:lnTo>
                    <a:lnTo>
                      <a:pt x="199" y="1540"/>
                    </a:lnTo>
                    <a:lnTo>
                      <a:pt x="109" y="1540"/>
                    </a:lnTo>
                    <a:lnTo>
                      <a:pt x="109" y="1340"/>
                    </a:lnTo>
                    <a:lnTo>
                      <a:pt x="165" y="1340"/>
                    </a:lnTo>
                    <a:lnTo>
                      <a:pt x="182" y="1340"/>
                    </a:lnTo>
                    <a:lnTo>
                      <a:pt x="199" y="1339"/>
                    </a:lnTo>
                    <a:lnTo>
                      <a:pt x="213" y="1336"/>
                    </a:lnTo>
                    <a:lnTo>
                      <a:pt x="226" y="1333"/>
                    </a:lnTo>
                    <a:lnTo>
                      <a:pt x="238" y="1330"/>
                    </a:lnTo>
                    <a:lnTo>
                      <a:pt x="249" y="1326"/>
                    </a:lnTo>
                    <a:lnTo>
                      <a:pt x="259" y="1321"/>
                    </a:lnTo>
                    <a:lnTo>
                      <a:pt x="268" y="1315"/>
                    </a:lnTo>
                    <a:lnTo>
                      <a:pt x="275" y="1308"/>
                    </a:lnTo>
                    <a:lnTo>
                      <a:pt x="284" y="1300"/>
                    </a:lnTo>
                    <a:lnTo>
                      <a:pt x="291" y="1291"/>
                    </a:lnTo>
                    <a:lnTo>
                      <a:pt x="298" y="1279"/>
                    </a:lnTo>
                    <a:lnTo>
                      <a:pt x="305" y="1267"/>
                    </a:lnTo>
                    <a:lnTo>
                      <a:pt x="312" y="1253"/>
                    </a:lnTo>
                    <a:lnTo>
                      <a:pt x="318" y="1239"/>
                    </a:lnTo>
                    <a:lnTo>
                      <a:pt x="324" y="1222"/>
                    </a:lnTo>
                    <a:lnTo>
                      <a:pt x="385" y="1051"/>
                    </a:lnTo>
                    <a:lnTo>
                      <a:pt x="0" y="0"/>
                    </a:lnTo>
                    <a:lnTo>
                      <a:pt x="235" y="0"/>
                    </a:lnTo>
                    <a:lnTo>
                      <a:pt x="498" y="777"/>
                    </a:lnTo>
                    <a:lnTo>
                      <a:pt x="755" y="0"/>
                    </a:lnTo>
                    <a:lnTo>
                      <a:pt x="992" y="0"/>
                    </a:lnTo>
                    <a:lnTo>
                      <a:pt x="505" y="132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085" name="Freeform 31"/>
              <p:cNvSpPr>
                <a:spLocks/>
              </p:cNvSpPr>
              <p:nvPr userDrawn="1"/>
            </p:nvSpPr>
            <p:spPr bwMode="auto">
              <a:xfrm>
                <a:off x="4492" y="4045"/>
                <a:ext cx="71" cy="87"/>
              </a:xfrm>
              <a:custGeom>
                <a:avLst/>
                <a:gdLst>
                  <a:gd name="T0" fmla="*/ 0 w 923"/>
                  <a:gd name="T1" fmla="*/ 0 h 1129"/>
                  <a:gd name="T2" fmla="*/ 0 w 923"/>
                  <a:gd name="T3" fmla="*/ 0 h 1129"/>
                  <a:gd name="T4" fmla="*/ 0 w 923"/>
                  <a:gd name="T5" fmla="*/ 0 h 1129"/>
                  <a:gd name="T6" fmla="*/ 0 w 923"/>
                  <a:gd name="T7" fmla="*/ 0 h 1129"/>
                  <a:gd name="T8" fmla="*/ 0 w 923"/>
                  <a:gd name="T9" fmla="*/ 0 h 1129"/>
                  <a:gd name="T10" fmla="*/ 0 w 923"/>
                  <a:gd name="T11" fmla="*/ 0 h 1129"/>
                  <a:gd name="T12" fmla="*/ 0 w 923"/>
                  <a:gd name="T13" fmla="*/ 0 h 1129"/>
                  <a:gd name="T14" fmla="*/ 0 w 923"/>
                  <a:gd name="T15" fmla="*/ 0 h 1129"/>
                  <a:gd name="T16" fmla="*/ 0 w 923"/>
                  <a:gd name="T17" fmla="*/ 0 h 1129"/>
                  <a:gd name="T18" fmla="*/ 0 w 923"/>
                  <a:gd name="T19" fmla="*/ 0 h 1129"/>
                  <a:gd name="T20" fmla="*/ 0 w 923"/>
                  <a:gd name="T21" fmla="*/ 0 h 1129"/>
                  <a:gd name="T22" fmla="*/ 0 w 923"/>
                  <a:gd name="T23" fmla="*/ 0 h 1129"/>
                  <a:gd name="T24" fmla="*/ 0 w 923"/>
                  <a:gd name="T25" fmla="*/ 0 h 1129"/>
                  <a:gd name="T26" fmla="*/ 0 w 923"/>
                  <a:gd name="T27" fmla="*/ 0 h 1129"/>
                  <a:gd name="T28" fmla="*/ 0 w 923"/>
                  <a:gd name="T29" fmla="*/ 0 h 1129"/>
                  <a:gd name="T30" fmla="*/ 0 w 923"/>
                  <a:gd name="T31" fmla="*/ 0 h 1129"/>
                  <a:gd name="T32" fmla="*/ 0 w 923"/>
                  <a:gd name="T33" fmla="*/ 0 h 1129"/>
                  <a:gd name="T34" fmla="*/ 0 w 923"/>
                  <a:gd name="T35" fmla="*/ 0 h 1129"/>
                  <a:gd name="T36" fmla="*/ 0 w 923"/>
                  <a:gd name="T37" fmla="*/ 0 h 1129"/>
                  <a:gd name="T38" fmla="*/ 0 w 923"/>
                  <a:gd name="T39" fmla="*/ 0 h 1129"/>
                  <a:gd name="T40" fmla="*/ 0 w 923"/>
                  <a:gd name="T41" fmla="*/ 0 h 1129"/>
                  <a:gd name="T42" fmla="*/ 0 w 923"/>
                  <a:gd name="T43" fmla="*/ 0 h 1129"/>
                  <a:gd name="T44" fmla="*/ 0 w 923"/>
                  <a:gd name="T45" fmla="*/ 0 h 1129"/>
                  <a:gd name="T46" fmla="*/ 0 w 923"/>
                  <a:gd name="T47" fmla="*/ 0 h 1129"/>
                  <a:gd name="T48" fmla="*/ 0 w 923"/>
                  <a:gd name="T49" fmla="*/ 0 h 1129"/>
                  <a:gd name="T50" fmla="*/ 0 w 923"/>
                  <a:gd name="T51" fmla="*/ 0 h 1129"/>
                  <a:gd name="T52" fmla="*/ 0 w 923"/>
                  <a:gd name="T53" fmla="*/ 0 h 1129"/>
                  <a:gd name="T54" fmla="*/ 0 w 923"/>
                  <a:gd name="T55" fmla="*/ 0 h 1129"/>
                  <a:gd name="T56" fmla="*/ 0 w 923"/>
                  <a:gd name="T57" fmla="*/ 0 h 1129"/>
                  <a:gd name="T58" fmla="*/ 0 w 923"/>
                  <a:gd name="T59" fmla="*/ 0 h 1129"/>
                  <a:gd name="T60" fmla="*/ 0 w 923"/>
                  <a:gd name="T61" fmla="*/ 0 h 1129"/>
                  <a:gd name="T62" fmla="*/ 0 w 923"/>
                  <a:gd name="T63" fmla="*/ 0 h 1129"/>
                  <a:gd name="T64" fmla="*/ 0 w 923"/>
                  <a:gd name="T65" fmla="*/ 0 h 1129"/>
                  <a:gd name="T66" fmla="*/ 0 w 923"/>
                  <a:gd name="T67" fmla="*/ 0 h 1129"/>
                  <a:gd name="T68" fmla="*/ 0 w 923"/>
                  <a:gd name="T69" fmla="*/ 0 h 1129"/>
                  <a:gd name="T70" fmla="*/ 0 w 923"/>
                  <a:gd name="T71" fmla="*/ 0 h 1129"/>
                  <a:gd name="T72" fmla="*/ 0 w 923"/>
                  <a:gd name="T73" fmla="*/ 0 h 1129"/>
                  <a:gd name="T74" fmla="*/ 0 w 923"/>
                  <a:gd name="T75" fmla="*/ 0 h 1129"/>
                  <a:gd name="T76" fmla="*/ 0 w 923"/>
                  <a:gd name="T77" fmla="*/ 0 h 1129"/>
                  <a:gd name="T78" fmla="*/ 0 w 923"/>
                  <a:gd name="T79" fmla="*/ 0 h 1129"/>
                  <a:gd name="T80" fmla="*/ 0 w 923"/>
                  <a:gd name="T81" fmla="*/ 0 h 1129"/>
                  <a:gd name="T82" fmla="*/ 0 w 923"/>
                  <a:gd name="T83" fmla="*/ 0 h 1129"/>
                  <a:gd name="T84" fmla="*/ 0 w 923"/>
                  <a:gd name="T85" fmla="*/ 0 h 1129"/>
                  <a:gd name="T86" fmla="*/ 0 w 923"/>
                  <a:gd name="T87" fmla="*/ 0 h 1129"/>
                  <a:gd name="T88" fmla="*/ 0 w 923"/>
                  <a:gd name="T89" fmla="*/ 0 h 1129"/>
                  <a:gd name="T90" fmla="*/ 0 w 923"/>
                  <a:gd name="T91" fmla="*/ 0 h 1129"/>
                  <a:gd name="T92" fmla="*/ 0 w 923"/>
                  <a:gd name="T93" fmla="*/ 0 h 1129"/>
                  <a:gd name="T94" fmla="*/ 0 w 923"/>
                  <a:gd name="T95" fmla="*/ 0 h 1129"/>
                  <a:gd name="T96" fmla="*/ 0 w 923"/>
                  <a:gd name="T97" fmla="*/ 0 h 1129"/>
                  <a:gd name="T98" fmla="*/ 0 w 923"/>
                  <a:gd name="T99" fmla="*/ 0 h 1129"/>
                  <a:gd name="T100" fmla="*/ 0 w 923"/>
                  <a:gd name="T101" fmla="*/ 0 h 1129"/>
                  <a:gd name="T102" fmla="*/ 0 w 923"/>
                  <a:gd name="T103" fmla="*/ 0 h 1129"/>
                  <a:gd name="T104" fmla="*/ 0 w 923"/>
                  <a:gd name="T105" fmla="*/ 0 h 1129"/>
                  <a:gd name="T106" fmla="*/ 0 w 923"/>
                  <a:gd name="T107" fmla="*/ 0 h 1129"/>
                  <a:gd name="T108" fmla="*/ 0 w 923"/>
                  <a:gd name="T109" fmla="*/ 0 h 1129"/>
                  <a:gd name="T110" fmla="*/ 0 w 923"/>
                  <a:gd name="T111" fmla="*/ 0 h 1129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923" h="1129">
                    <a:moveTo>
                      <a:pt x="795" y="1038"/>
                    </a:moveTo>
                    <a:lnTo>
                      <a:pt x="795" y="1038"/>
                    </a:lnTo>
                    <a:lnTo>
                      <a:pt x="778" y="1048"/>
                    </a:lnTo>
                    <a:lnTo>
                      <a:pt x="762" y="1059"/>
                    </a:lnTo>
                    <a:lnTo>
                      <a:pt x="744" y="1069"/>
                    </a:lnTo>
                    <a:lnTo>
                      <a:pt x="727" y="1077"/>
                    </a:lnTo>
                    <a:lnTo>
                      <a:pt x="708" y="1086"/>
                    </a:lnTo>
                    <a:lnTo>
                      <a:pt x="689" y="1093"/>
                    </a:lnTo>
                    <a:lnTo>
                      <a:pt x="670" y="1100"/>
                    </a:lnTo>
                    <a:lnTo>
                      <a:pt x="649" y="1107"/>
                    </a:lnTo>
                    <a:lnTo>
                      <a:pt x="628" y="1112"/>
                    </a:lnTo>
                    <a:lnTo>
                      <a:pt x="606" y="1116"/>
                    </a:lnTo>
                    <a:lnTo>
                      <a:pt x="583" y="1120"/>
                    </a:lnTo>
                    <a:lnTo>
                      <a:pt x="561" y="1123"/>
                    </a:lnTo>
                    <a:lnTo>
                      <a:pt x="538" y="1126"/>
                    </a:lnTo>
                    <a:lnTo>
                      <a:pt x="514" y="1127"/>
                    </a:lnTo>
                    <a:lnTo>
                      <a:pt x="489" y="1128"/>
                    </a:lnTo>
                    <a:lnTo>
                      <a:pt x="463" y="1129"/>
                    </a:lnTo>
                    <a:lnTo>
                      <a:pt x="427" y="1128"/>
                    </a:lnTo>
                    <a:lnTo>
                      <a:pt x="391" y="1127"/>
                    </a:lnTo>
                    <a:lnTo>
                      <a:pt x="357" y="1124"/>
                    </a:lnTo>
                    <a:lnTo>
                      <a:pt x="325" y="1120"/>
                    </a:lnTo>
                    <a:lnTo>
                      <a:pt x="293" y="1116"/>
                    </a:lnTo>
                    <a:lnTo>
                      <a:pt x="262" y="1110"/>
                    </a:lnTo>
                    <a:lnTo>
                      <a:pt x="233" y="1102"/>
                    </a:lnTo>
                    <a:lnTo>
                      <a:pt x="204" y="1094"/>
                    </a:lnTo>
                    <a:lnTo>
                      <a:pt x="176" y="1085"/>
                    </a:lnTo>
                    <a:lnTo>
                      <a:pt x="149" y="1073"/>
                    </a:lnTo>
                    <a:lnTo>
                      <a:pt x="123" y="1061"/>
                    </a:lnTo>
                    <a:lnTo>
                      <a:pt x="97" y="1046"/>
                    </a:lnTo>
                    <a:lnTo>
                      <a:pt x="72" y="1030"/>
                    </a:lnTo>
                    <a:lnTo>
                      <a:pt x="47" y="1011"/>
                    </a:lnTo>
                    <a:lnTo>
                      <a:pt x="23" y="991"/>
                    </a:lnTo>
                    <a:lnTo>
                      <a:pt x="0" y="971"/>
                    </a:lnTo>
                    <a:lnTo>
                      <a:pt x="145" y="824"/>
                    </a:lnTo>
                    <a:lnTo>
                      <a:pt x="161" y="840"/>
                    </a:lnTo>
                    <a:lnTo>
                      <a:pt x="178" y="853"/>
                    </a:lnTo>
                    <a:lnTo>
                      <a:pt x="194" y="867"/>
                    </a:lnTo>
                    <a:lnTo>
                      <a:pt x="212" y="878"/>
                    </a:lnTo>
                    <a:lnTo>
                      <a:pt x="231" y="888"/>
                    </a:lnTo>
                    <a:lnTo>
                      <a:pt x="249" y="898"/>
                    </a:lnTo>
                    <a:lnTo>
                      <a:pt x="269" y="906"/>
                    </a:lnTo>
                    <a:lnTo>
                      <a:pt x="290" y="913"/>
                    </a:lnTo>
                    <a:lnTo>
                      <a:pt x="310" y="920"/>
                    </a:lnTo>
                    <a:lnTo>
                      <a:pt x="331" y="925"/>
                    </a:lnTo>
                    <a:lnTo>
                      <a:pt x="353" y="930"/>
                    </a:lnTo>
                    <a:lnTo>
                      <a:pt x="375" y="933"/>
                    </a:lnTo>
                    <a:lnTo>
                      <a:pt x="397" y="936"/>
                    </a:lnTo>
                    <a:lnTo>
                      <a:pt x="418" y="938"/>
                    </a:lnTo>
                    <a:lnTo>
                      <a:pt x="441" y="939"/>
                    </a:lnTo>
                    <a:lnTo>
                      <a:pt x="463" y="939"/>
                    </a:lnTo>
                    <a:lnTo>
                      <a:pt x="490" y="939"/>
                    </a:lnTo>
                    <a:lnTo>
                      <a:pt x="514" y="937"/>
                    </a:lnTo>
                    <a:lnTo>
                      <a:pt x="538" y="934"/>
                    </a:lnTo>
                    <a:lnTo>
                      <a:pt x="561" y="930"/>
                    </a:lnTo>
                    <a:lnTo>
                      <a:pt x="581" y="925"/>
                    </a:lnTo>
                    <a:lnTo>
                      <a:pt x="601" y="918"/>
                    </a:lnTo>
                    <a:lnTo>
                      <a:pt x="620" y="909"/>
                    </a:lnTo>
                    <a:lnTo>
                      <a:pt x="637" y="901"/>
                    </a:lnTo>
                    <a:lnTo>
                      <a:pt x="653" y="891"/>
                    </a:lnTo>
                    <a:lnTo>
                      <a:pt x="667" y="879"/>
                    </a:lnTo>
                    <a:lnTo>
                      <a:pt x="679" y="867"/>
                    </a:lnTo>
                    <a:lnTo>
                      <a:pt x="688" y="853"/>
                    </a:lnTo>
                    <a:lnTo>
                      <a:pt x="695" y="838"/>
                    </a:lnTo>
                    <a:lnTo>
                      <a:pt x="701" y="822"/>
                    </a:lnTo>
                    <a:lnTo>
                      <a:pt x="704" y="805"/>
                    </a:lnTo>
                    <a:lnTo>
                      <a:pt x="705" y="788"/>
                    </a:lnTo>
                    <a:lnTo>
                      <a:pt x="705" y="773"/>
                    </a:lnTo>
                    <a:lnTo>
                      <a:pt x="703" y="760"/>
                    </a:lnTo>
                    <a:lnTo>
                      <a:pt x="700" y="747"/>
                    </a:lnTo>
                    <a:lnTo>
                      <a:pt x="695" y="735"/>
                    </a:lnTo>
                    <a:lnTo>
                      <a:pt x="691" y="724"/>
                    </a:lnTo>
                    <a:lnTo>
                      <a:pt x="685" y="714"/>
                    </a:lnTo>
                    <a:lnTo>
                      <a:pt x="678" y="705"/>
                    </a:lnTo>
                    <a:lnTo>
                      <a:pt x="668" y="696"/>
                    </a:lnTo>
                    <a:lnTo>
                      <a:pt x="659" y="688"/>
                    </a:lnTo>
                    <a:lnTo>
                      <a:pt x="649" y="681"/>
                    </a:lnTo>
                    <a:lnTo>
                      <a:pt x="636" y="676"/>
                    </a:lnTo>
                    <a:lnTo>
                      <a:pt x="623" y="669"/>
                    </a:lnTo>
                    <a:lnTo>
                      <a:pt x="608" y="665"/>
                    </a:lnTo>
                    <a:lnTo>
                      <a:pt x="593" y="662"/>
                    </a:lnTo>
                    <a:lnTo>
                      <a:pt x="575" y="659"/>
                    </a:lnTo>
                    <a:lnTo>
                      <a:pt x="557" y="657"/>
                    </a:lnTo>
                    <a:lnTo>
                      <a:pt x="468" y="648"/>
                    </a:lnTo>
                    <a:lnTo>
                      <a:pt x="381" y="641"/>
                    </a:lnTo>
                    <a:lnTo>
                      <a:pt x="343" y="637"/>
                    </a:lnTo>
                    <a:lnTo>
                      <a:pt x="306" y="631"/>
                    </a:lnTo>
                    <a:lnTo>
                      <a:pt x="272" y="623"/>
                    </a:lnTo>
                    <a:lnTo>
                      <a:pt x="257" y="619"/>
                    </a:lnTo>
                    <a:lnTo>
                      <a:pt x="241" y="613"/>
                    </a:lnTo>
                    <a:lnTo>
                      <a:pt x="226" y="607"/>
                    </a:lnTo>
                    <a:lnTo>
                      <a:pt x="212" y="601"/>
                    </a:lnTo>
                    <a:lnTo>
                      <a:pt x="198" y="595"/>
                    </a:lnTo>
                    <a:lnTo>
                      <a:pt x="185" y="587"/>
                    </a:lnTo>
                    <a:lnTo>
                      <a:pt x="172" y="579"/>
                    </a:lnTo>
                    <a:lnTo>
                      <a:pt x="160" y="571"/>
                    </a:lnTo>
                    <a:lnTo>
                      <a:pt x="149" y="562"/>
                    </a:lnTo>
                    <a:lnTo>
                      <a:pt x="138" y="553"/>
                    </a:lnTo>
                    <a:lnTo>
                      <a:pt x="128" y="544"/>
                    </a:lnTo>
                    <a:lnTo>
                      <a:pt x="119" y="533"/>
                    </a:lnTo>
                    <a:lnTo>
                      <a:pt x="110" y="523"/>
                    </a:lnTo>
                    <a:lnTo>
                      <a:pt x="102" y="512"/>
                    </a:lnTo>
                    <a:lnTo>
                      <a:pt x="95" y="500"/>
                    </a:lnTo>
                    <a:lnTo>
                      <a:pt x="87" y="488"/>
                    </a:lnTo>
                    <a:lnTo>
                      <a:pt x="81" y="475"/>
                    </a:lnTo>
                    <a:lnTo>
                      <a:pt x="76" y="462"/>
                    </a:lnTo>
                    <a:lnTo>
                      <a:pt x="71" y="448"/>
                    </a:lnTo>
                    <a:lnTo>
                      <a:pt x="67" y="434"/>
                    </a:lnTo>
                    <a:lnTo>
                      <a:pt x="62" y="419"/>
                    </a:lnTo>
                    <a:lnTo>
                      <a:pt x="59" y="404"/>
                    </a:lnTo>
                    <a:lnTo>
                      <a:pt x="57" y="388"/>
                    </a:lnTo>
                    <a:lnTo>
                      <a:pt x="56" y="371"/>
                    </a:lnTo>
                    <a:lnTo>
                      <a:pt x="55" y="355"/>
                    </a:lnTo>
                    <a:lnTo>
                      <a:pt x="54" y="337"/>
                    </a:lnTo>
                    <a:lnTo>
                      <a:pt x="55" y="317"/>
                    </a:lnTo>
                    <a:lnTo>
                      <a:pt x="56" y="299"/>
                    </a:lnTo>
                    <a:lnTo>
                      <a:pt x="58" y="280"/>
                    </a:lnTo>
                    <a:lnTo>
                      <a:pt x="62" y="262"/>
                    </a:lnTo>
                    <a:lnTo>
                      <a:pt x="67" y="246"/>
                    </a:lnTo>
                    <a:lnTo>
                      <a:pt x="71" y="229"/>
                    </a:lnTo>
                    <a:lnTo>
                      <a:pt x="77" y="213"/>
                    </a:lnTo>
                    <a:lnTo>
                      <a:pt x="84" y="197"/>
                    </a:lnTo>
                    <a:lnTo>
                      <a:pt x="93" y="181"/>
                    </a:lnTo>
                    <a:lnTo>
                      <a:pt x="101" y="167"/>
                    </a:lnTo>
                    <a:lnTo>
                      <a:pt x="110" y="153"/>
                    </a:lnTo>
                    <a:lnTo>
                      <a:pt x="122" y="139"/>
                    </a:lnTo>
                    <a:lnTo>
                      <a:pt x="133" y="126"/>
                    </a:lnTo>
                    <a:lnTo>
                      <a:pt x="145" y="114"/>
                    </a:lnTo>
                    <a:lnTo>
                      <a:pt x="159" y="102"/>
                    </a:lnTo>
                    <a:lnTo>
                      <a:pt x="174" y="90"/>
                    </a:lnTo>
                    <a:lnTo>
                      <a:pt x="188" y="79"/>
                    </a:lnTo>
                    <a:lnTo>
                      <a:pt x="204" y="69"/>
                    </a:lnTo>
                    <a:lnTo>
                      <a:pt x="220" y="59"/>
                    </a:lnTo>
                    <a:lnTo>
                      <a:pt x="236" y="51"/>
                    </a:lnTo>
                    <a:lnTo>
                      <a:pt x="253" y="42"/>
                    </a:lnTo>
                    <a:lnTo>
                      <a:pt x="270" y="35"/>
                    </a:lnTo>
                    <a:lnTo>
                      <a:pt x="289" y="29"/>
                    </a:lnTo>
                    <a:lnTo>
                      <a:pt x="306" y="23"/>
                    </a:lnTo>
                    <a:lnTo>
                      <a:pt x="325" y="17"/>
                    </a:lnTo>
                    <a:lnTo>
                      <a:pt x="345" y="12"/>
                    </a:lnTo>
                    <a:lnTo>
                      <a:pt x="364" y="8"/>
                    </a:lnTo>
                    <a:lnTo>
                      <a:pt x="384" y="5"/>
                    </a:lnTo>
                    <a:lnTo>
                      <a:pt x="405" y="3"/>
                    </a:lnTo>
                    <a:lnTo>
                      <a:pt x="427" y="1"/>
                    </a:lnTo>
                    <a:lnTo>
                      <a:pt x="447" y="0"/>
                    </a:lnTo>
                    <a:lnTo>
                      <a:pt x="470" y="0"/>
                    </a:lnTo>
                    <a:lnTo>
                      <a:pt x="501" y="0"/>
                    </a:lnTo>
                    <a:lnTo>
                      <a:pt x="533" y="2"/>
                    </a:lnTo>
                    <a:lnTo>
                      <a:pt x="563" y="4"/>
                    </a:lnTo>
                    <a:lnTo>
                      <a:pt x="592" y="7"/>
                    </a:lnTo>
                    <a:lnTo>
                      <a:pt x="621" y="11"/>
                    </a:lnTo>
                    <a:lnTo>
                      <a:pt x="649" y="16"/>
                    </a:lnTo>
                    <a:lnTo>
                      <a:pt x="676" y="23"/>
                    </a:lnTo>
                    <a:lnTo>
                      <a:pt x="702" y="29"/>
                    </a:lnTo>
                    <a:lnTo>
                      <a:pt x="727" y="37"/>
                    </a:lnTo>
                    <a:lnTo>
                      <a:pt x="751" y="47"/>
                    </a:lnTo>
                    <a:lnTo>
                      <a:pt x="775" y="56"/>
                    </a:lnTo>
                    <a:lnTo>
                      <a:pt x="797" y="67"/>
                    </a:lnTo>
                    <a:lnTo>
                      <a:pt x="819" y="80"/>
                    </a:lnTo>
                    <a:lnTo>
                      <a:pt x="840" y="93"/>
                    </a:lnTo>
                    <a:lnTo>
                      <a:pt x="859" y="108"/>
                    </a:lnTo>
                    <a:lnTo>
                      <a:pt x="879" y="123"/>
                    </a:lnTo>
                    <a:lnTo>
                      <a:pt x="740" y="266"/>
                    </a:lnTo>
                    <a:lnTo>
                      <a:pt x="727" y="255"/>
                    </a:lnTo>
                    <a:lnTo>
                      <a:pt x="713" y="246"/>
                    </a:lnTo>
                    <a:lnTo>
                      <a:pt x="700" y="238"/>
                    </a:lnTo>
                    <a:lnTo>
                      <a:pt x="685" y="229"/>
                    </a:lnTo>
                    <a:lnTo>
                      <a:pt x="670" y="222"/>
                    </a:lnTo>
                    <a:lnTo>
                      <a:pt x="654" y="216"/>
                    </a:lnTo>
                    <a:lnTo>
                      <a:pt x="637" y="210"/>
                    </a:lnTo>
                    <a:lnTo>
                      <a:pt x="620" y="204"/>
                    </a:lnTo>
                    <a:lnTo>
                      <a:pt x="602" y="200"/>
                    </a:lnTo>
                    <a:lnTo>
                      <a:pt x="584" y="196"/>
                    </a:lnTo>
                    <a:lnTo>
                      <a:pt x="566" y="192"/>
                    </a:lnTo>
                    <a:lnTo>
                      <a:pt x="547" y="190"/>
                    </a:lnTo>
                    <a:lnTo>
                      <a:pt x="528" y="188"/>
                    </a:lnTo>
                    <a:lnTo>
                      <a:pt x="509" y="186"/>
                    </a:lnTo>
                    <a:lnTo>
                      <a:pt x="488" y="185"/>
                    </a:lnTo>
                    <a:lnTo>
                      <a:pt x="468" y="185"/>
                    </a:lnTo>
                    <a:lnTo>
                      <a:pt x="444" y="186"/>
                    </a:lnTo>
                    <a:lnTo>
                      <a:pt x="423" y="187"/>
                    </a:lnTo>
                    <a:lnTo>
                      <a:pt x="402" y="190"/>
                    </a:lnTo>
                    <a:lnTo>
                      <a:pt x="383" y="194"/>
                    </a:lnTo>
                    <a:lnTo>
                      <a:pt x="365" y="199"/>
                    </a:lnTo>
                    <a:lnTo>
                      <a:pt x="349" y="206"/>
                    </a:lnTo>
                    <a:lnTo>
                      <a:pt x="333" y="214"/>
                    </a:lnTo>
                    <a:lnTo>
                      <a:pt x="320" y="223"/>
                    </a:lnTo>
                    <a:lnTo>
                      <a:pt x="307" y="232"/>
                    </a:lnTo>
                    <a:lnTo>
                      <a:pt x="297" y="244"/>
                    </a:lnTo>
                    <a:lnTo>
                      <a:pt x="288" y="255"/>
                    </a:lnTo>
                    <a:lnTo>
                      <a:pt x="280" y="268"/>
                    </a:lnTo>
                    <a:lnTo>
                      <a:pt x="275" y="281"/>
                    </a:lnTo>
                    <a:lnTo>
                      <a:pt x="271" y="296"/>
                    </a:lnTo>
                    <a:lnTo>
                      <a:pt x="269" y="310"/>
                    </a:lnTo>
                    <a:lnTo>
                      <a:pt x="268" y="326"/>
                    </a:lnTo>
                    <a:lnTo>
                      <a:pt x="268" y="339"/>
                    </a:lnTo>
                    <a:lnTo>
                      <a:pt x="270" y="352"/>
                    </a:lnTo>
                    <a:lnTo>
                      <a:pt x="273" y="364"/>
                    </a:lnTo>
                    <a:lnTo>
                      <a:pt x="276" y="375"/>
                    </a:lnTo>
                    <a:lnTo>
                      <a:pt x="281" y="385"/>
                    </a:lnTo>
                    <a:lnTo>
                      <a:pt x="288" y="395"/>
                    </a:lnTo>
                    <a:lnTo>
                      <a:pt x="294" y="404"/>
                    </a:lnTo>
                    <a:lnTo>
                      <a:pt x="302" y="412"/>
                    </a:lnTo>
                    <a:lnTo>
                      <a:pt x="312" y="419"/>
                    </a:lnTo>
                    <a:lnTo>
                      <a:pt x="323" y="426"/>
                    </a:lnTo>
                    <a:lnTo>
                      <a:pt x="335" y="433"/>
                    </a:lnTo>
                    <a:lnTo>
                      <a:pt x="349" y="438"/>
                    </a:lnTo>
                    <a:lnTo>
                      <a:pt x="364" y="443"/>
                    </a:lnTo>
                    <a:lnTo>
                      <a:pt x="382" y="446"/>
                    </a:lnTo>
                    <a:lnTo>
                      <a:pt x="400" y="449"/>
                    </a:lnTo>
                    <a:lnTo>
                      <a:pt x="420" y="452"/>
                    </a:lnTo>
                    <a:lnTo>
                      <a:pt x="509" y="461"/>
                    </a:lnTo>
                    <a:lnTo>
                      <a:pt x="594" y="468"/>
                    </a:lnTo>
                    <a:lnTo>
                      <a:pt x="632" y="472"/>
                    </a:lnTo>
                    <a:lnTo>
                      <a:pt x="668" y="478"/>
                    </a:lnTo>
                    <a:lnTo>
                      <a:pt x="686" y="482"/>
                    </a:lnTo>
                    <a:lnTo>
                      <a:pt x="703" y="487"/>
                    </a:lnTo>
                    <a:lnTo>
                      <a:pt x="718" y="491"/>
                    </a:lnTo>
                    <a:lnTo>
                      <a:pt x="734" y="497"/>
                    </a:lnTo>
                    <a:lnTo>
                      <a:pt x="749" y="502"/>
                    </a:lnTo>
                    <a:lnTo>
                      <a:pt x="764" y="509"/>
                    </a:lnTo>
                    <a:lnTo>
                      <a:pt x="777" y="516"/>
                    </a:lnTo>
                    <a:lnTo>
                      <a:pt x="791" y="523"/>
                    </a:lnTo>
                    <a:lnTo>
                      <a:pt x="803" y="531"/>
                    </a:lnTo>
                    <a:lnTo>
                      <a:pt x="815" y="540"/>
                    </a:lnTo>
                    <a:lnTo>
                      <a:pt x="826" y="548"/>
                    </a:lnTo>
                    <a:lnTo>
                      <a:pt x="838" y="558"/>
                    </a:lnTo>
                    <a:lnTo>
                      <a:pt x="848" y="568"/>
                    </a:lnTo>
                    <a:lnTo>
                      <a:pt x="857" y="578"/>
                    </a:lnTo>
                    <a:lnTo>
                      <a:pt x="867" y="589"/>
                    </a:lnTo>
                    <a:lnTo>
                      <a:pt x="875" y="601"/>
                    </a:lnTo>
                    <a:lnTo>
                      <a:pt x="882" y="612"/>
                    </a:lnTo>
                    <a:lnTo>
                      <a:pt x="889" y="625"/>
                    </a:lnTo>
                    <a:lnTo>
                      <a:pt x="896" y="638"/>
                    </a:lnTo>
                    <a:lnTo>
                      <a:pt x="901" y="652"/>
                    </a:lnTo>
                    <a:lnTo>
                      <a:pt x="906" y="665"/>
                    </a:lnTo>
                    <a:lnTo>
                      <a:pt x="910" y="681"/>
                    </a:lnTo>
                    <a:lnTo>
                      <a:pt x="914" y="695"/>
                    </a:lnTo>
                    <a:lnTo>
                      <a:pt x="917" y="711"/>
                    </a:lnTo>
                    <a:lnTo>
                      <a:pt x="920" y="728"/>
                    </a:lnTo>
                    <a:lnTo>
                      <a:pt x="921" y="744"/>
                    </a:lnTo>
                    <a:lnTo>
                      <a:pt x="922" y="761"/>
                    </a:lnTo>
                    <a:lnTo>
                      <a:pt x="923" y="778"/>
                    </a:lnTo>
                    <a:lnTo>
                      <a:pt x="922" y="799"/>
                    </a:lnTo>
                    <a:lnTo>
                      <a:pt x="921" y="819"/>
                    </a:lnTo>
                    <a:lnTo>
                      <a:pt x="917" y="839"/>
                    </a:lnTo>
                    <a:lnTo>
                      <a:pt x="914" y="857"/>
                    </a:lnTo>
                    <a:lnTo>
                      <a:pt x="910" y="876"/>
                    </a:lnTo>
                    <a:lnTo>
                      <a:pt x="904" y="894"/>
                    </a:lnTo>
                    <a:lnTo>
                      <a:pt x="898" y="910"/>
                    </a:lnTo>
                    <a:lnTo>
                      <a:pt x="891" y="927"/>
                    </a:lnTo>
                    <a:lnTo>
                      <a:pt x="882" y="944"/>
                    </a:lnTo>
                    <a:lnTo>
                      <a:pt x="873" y="958"/>
                    </a:lnTo>
                    <a:lnTo>
                      <a:pt x="863" y="973"/>
                    </a:lnTo>
                    <a:lnTo>
                      <a:pt x="851" y="987"/>
                    </a:lnTo>
                    <a:lnTo>
                      <a:pt x="839" y="1001"/>
                    </a:lnTo>
                    <a:lnTo>
                      <a:pt x="825" y="1013"/>
                    </a:lnTo>
                    <a:lnTo>
                      <a:pt x="811" y="1026"/>
                    </a:lnTo>
                    <a:lnTo>
                      <a:pt x="795" y="10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086" name="Freeform 32"/>
              <p:cNvSpPr>
                <a:spLocks/>
              </p:cNvSpPr>
              <p:nvPr userDrawn="1"/>
            </p:nvSpPr>
            <p:spPr bwMode="auto">
              <a:xfrm>
                <a:off x="4574" y="4022"/>
                <a:ext cx="43" cy="109"/>
              </a:xfrm>
              <a:custGeom>
                <a:avLst/>
                <a:gdLst>
                  <a:gd name="T0" fmla="*/ 0 w 561"/>
                  <a:gd name="T1" fmla="*/ 0 h 1418"/>
                  <a:gd name="T2" fmla="*/ 0 w 561"/>
                  <a:gd name="T3" fmla="*/ 0 h 1418"/>
                  <a:gd name="T4" fmla="*/ 0 w 561"/>
                  <a:gd name="T5" fmla="*/ 0 h 1418"/>
                  <a:gd name="T6" fmla="*/ 0 w 561"/>
                  <a:gd name="T7" fmla="*/ 0 h 1418"/>
                  <a:gd name="T8" fmla="*/ 0 w 561"/>
                  <a:gd name="T9" fmla="*/ 0 h 1418"/>
                  <a:gd name="T10" fmla="*/ 0 w 561"/>
                  <a:gd name="T11" fmla="*/ 0 h 1418"/>
                  <a:gd name="T12" fmla="*/ 0 w 561"/>
                  <a:gd name="T13" fmla="*/ 0 h 1418"/>
                  <a:gd name="T14" fmla="*/ 0 w 561"/>
                  <a:gd name="T15" fmla="*/ 0 h 1418"/>
                  <a:gd name="T16" fmla="*/ 0 w 561"/>
                  <a:gd name="T17" fmla="*/ 0 h 1418"/>
                  <a:gd name="T18" fmla="*/ 0 w 561"/>
                  <a:gd name="T19" fmla="*/ 0 h 1418"/>
                  <a:gd name="T20" fmla="*/ 0 w 561"/>
                  <a:gd name="T21" fmla="*/ 0 h 1418"/>
                  <a:gd name="T22" fmla="*/ 0 w 561"/>
                  <a:gd name="T23" fmla="*/ 0 h 1418"/>
                  <a:gd name="T24" fmla="*/ 0 w 561"/>
                  <a:gd name="T25" fmla="*/ 0 h 1418"/>
                  <a:gd name="T26" fmla="*/ 0 w 561"/>
                  <a:gd name="T27" fmla="*/ 0 h 1418"/>
                  <a:gd name="T28" fmla="*/ 0 w 561"/>
                  <a:gd name="T29" fmla="*/ 0 h 1418"/>
                  <a:gd name="T30" fmla="*/ 0 w 561"/>
                  <a:gd name="T31" fmla="*/ 0 h 1418"/>
                  <a:gd name="T32" fmla="*/ 0 w 561"/>
                  <a:gd name="T33" fmla="*/ 0 h 1418"/>
                  <a:gd name="T34" fmla="*/ 0 w 561"/>
                  <a:gd name="T35" fmla="*/ 0 h 1418"/>
                  <a:gd name="T36" fmla="*/ 0 w 561"/>
                  <a:gd name="T37" fmla="*/ 0 h 1418"/>
                  <a:gd name="T38" fmla="*/ 0 w 561"/>
                  <a:gd name="T39" fmla="*/ 0 h 1418"/>
                  <a:gd name="T40" fmla="*/ 0 w 561"/>
                  <a:gd name="T41" fmla="*/ 0 h 1418"/>
                  <a:gd name="T42" fmla="*/ 0 w 561"/>
                  <a:gd name="T43" fmla="*/ 0 h 1418"/>
                  <a:gd name="T44" fmla="*/ 0 w 561"/>
                  <a:gd name="T45" fmla="*/ 0 h 1418"/>
                  <a:gd name="T46" fmla="*/ 0 w 561"/>
                  <a:gd name="T47" fmla="*/ 0 h 1418"/>
                  <a:gd name="T48" fmla="*/ 0 w 561"/>
                  <a:gd name="T49" fmla="*/ 0 h 1418"/>
                  <a:gd name="T50" fmla="*/ 0 w 561"/>
                  <a:gd name="T51" fmla="*/ 0 h 1418"/>
                  <a:gd name="T52" fmla="*/ 0 w 561"/>
                  <a:gd name="T53" fmla="*/ 0 h 1418"/>
                  <a:gd name="T54" fmla="*/ 0 w 561"/>
                  <a:gd name="T55" fmla="*/ 0 h 1418"/>
                  <a:gd name="T56" fmla="*/ 0 w 561"/>
                  <a:gd name="T57" fmla="*/ 0 h 1418"/>
                  <a:gd name="T58" fmla="*/ 0 w 561"/>
                  <a:gd name="T59" fmla="*/ 0 h 1418"/>
                  <a:gd name="T60" fmla="*/ 0 w 561"/>
                  <a:gd name="T61" fmla="*/ 0 h 1418"/>
                  <a:gd name="T62" fmla="*/ 0 w 561"/>
                  <a:gd name="T63" fmla="*/ 0 h 1418"/>
                  <a:gd name="T64" fmla="*/ 0 w 561"/>
                  <a:gd name="T65" fmla="*/ 0 h 141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561" h="1418">
                    <a:moveTo>
                      <a:pt x="429" y="1418"/>
                    </a:moveTo>
                    <a:lnTo>
                      <a:pt x="429" y="1418"/>
                    </a:lnTo>
                    <a:lnTo>
                      <a:pt x="411" y="1418"/>
                    </a:lnTo>
                    <a:lnTo>
                      <a:pt x="393" y="1417"/>
                    </a:lnTo>
                    <a:lnTo>
                      <a:pt x="377" y="1415"/>
                    </a:lnTo>
                    <a:lnTo>
                      <a:pt x="360" y="1413"/>
                    </a:lnTo>
                    <a:lnTo>
                      <a:pt x="345" y="1410"/>
                    </a:lnTo>
                    <a:lnTo>
                      <a:pt x="329" y="1405"/>
                    </a:lnTo>
                    <a:lnTo>
                      <a:pt x="314" y="1401"/>
                    </a:lnTo>
                    <a:lnTo>
                      <a:pt x="300" y="1396"/>
                    </a:lnTo>
                    <a:lnTo>
                      <a:pt x="286" y="1390"/>
                    </a:lnTo>
                    <a:lnTo>
                      <a:pt x="273" y="1384"/>
                    </a:lnTo>
                    <a:lnTo>
                      <a:pt x="260" y="1375"/>
                    </a:lnTo>
                    <a:lnTo>
                      <a:pt x="248" y="1368"/>
                    </a:lnTo>
                    <a:lnTo>
                      <a:pt x="237" y="1359"/>
                    </a:lnTo>
                    <a:lnTo>
                      <a:pt x="225" y="1349"/>
                    </a:lnTo>
                    <a:lnTo>
                      <a:pt x="215" y="1340"/>
                    </a:lnTo>
                    <a:lnTo>
                      <a:pt x="204" y="1329"/>
                    </a:lnTo>
                    <a:lnTo>
                      <a:pt x="195" y="1317"/>
                    </a:lnTo>
                    <a:lnTo>
                      <a:pt x="186" y="1306"/>
                    </a:lnTo>
                    <a:lnTo>
                      <a:pt x="179" y="1294"/>
                    </a:lnTo>
                    <a:lnTo>
                      <a:pt x="170" y="1282"/>
                    </a:lnTo>
                    <a:lnTo>
                      <a:pt x="163" y="1269"/>
                    </a:lnTo>
                    <a:lnTo>
                      <a:pt x="157" y="1256"/>
                    </a:lnTo>
                    <a:lnTo>
                      <a:pt x="152" y="1243"/>
                    </a:lnTo>
                    <a:lnTo>
                      <a:pt x="146" y="1230"/>
                    </a:lnTo>
                    <a:lnTo>
                      <a:pt x="141" y="1216"/>
                    </a:lnTo>
                    <a:lnTo>
                      <a:pt x="137" y="1202"/>
                    </a:lnTo>
                    <a:lnTo>
                      <a:pt x="134" y="1187"/>
                    </a:lnTo>
                    <a:lnTo>
                      <a:pt x="131" y="1173"/>
                    </a:lnTo>
                    <a:lnTo>
                      <a:pt x="129" y="1158"/>
                    </a:lnTo>
                    <a:lnTo>
                      <a:pt x="128" y="1143"/>
                    </a:lnTo>
                    <a:lnTo>
                      <a:pt x="127" y="1127"/>
                    </a:lnTo>
                    <a:lnTo>
                      <a:pt x="127" y="1112"/>
                    </a:lnTo>
                    <a:lnTo>
                      <a:pt x="127" y="504"/>
                    </a:lnTo>
                    <a:lnTo>
                      <a:pt x="0" y="504"/>
                    </a:lnTo>
                    <a:lnTo>
                      <a:pt x="0" y="334"/>
                    </a:lnTo>
                    <a:lnTo>
                      <a:pt x="127" y="334"/>
                    </a:lnTo>
                    <a:lnTo>
                      <a:pt x="127" y="0"/>
                    </a:lnTo>
                    <a:lnTo>
                      <a:pt x="348" y="0"/>
                    </a:lnTo>
                    <a:lnTo>
                      <a:pt x="348" y="334"/>
                    </a:lnTo>
                    <a:lnTo>
                      <a:pt x="561" y="334"/>
                    </a:lnTo>
                    <a:lnTo>
                      <a:pt x="561" y="504"/>
                    </a:lnTo>
                    <a:lnTo>
                      <a:pt x="348" y="504"/>
                    </a:lnTo>
                    <a:lnTo>
                      <a:pt x="348" y="1100"/>
                    </a:lnTo>
                    <a:lnTo>
                      <a:pt x="349" y="1116"/>
                    </a:lnTo>
                    <a:lnTo>
                      <a:pt x="350" y="1130"/>
                    </a:lnTo>
                    <a:lnTo>
                      <a:pt x="353" y="1144"/>
                    </a:lnTo>
                    <a:lnTo>
                      <a:pt x="356" y="1156"/>
                    </a:lnTo>
                    <a:lnTo>
                      <a:pt x="360" y="1168"/>
                    </a:lnTo>
                    <a:lnTo>
                      <a:pt x="365" y="1178"/>
                    </a:lnTo>
                    <a:lnTo>
                      <a:pt x="372" y="1188"/>
                    </a:lnTo>
                    <a:lnTo>
                      <a:pt x="379" y="1197"/>
                    </a:lnTo>
                    <a:lnTo>
                      <a:pt x="387" y="1204"/>
                    </a:lnTo>
                    <a:lnTo>
                      <a:pt x="395" y="1210"/>
                    </a:lnTo>
                    <a:lnTo>
                      <a:pt x="406" y="1216"/>
                    </a:lnTo>
                    <a:lnTo>
                      <a:pt x="416" y="1221"/>
                    </a:lnTo>
                    <a:lnTo>
                      <a:pt x="429" y="1224"/>
                    </a:lnTo>
                    <a:lnTo>
                      <a:pt x="441" y="1227"/>
                    </a:lnTo>
                    <a:lnTo>
                      <a:pt x="456" y="1228"/>
                    </a:lnTo>
                    <a:lnTo>
                      <a:pt x="470" y="1229"/>
                    </a:lnTo>
                    <a:lnTo>
                      <a:pt x="561" y="1229"/>
                    </a:lnTo>
                    <a:lnTo>
                      <a:pt x="561" y="1418"/>
                    </a:lnTo>
                    <a:lnTo>
                      <a:pt x="429" y="14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087" name="Freeform 33"/>
              <p:cNvSpPr>
                <a:spLocks noEditPoints="1"/>
              </p:cNvSpPr>
              <p:nvPr userDrawn="1"/>
            </p:nvSpPr>
            <p:spPr bwMode="auto">
              <a:xfrm>
                <a:off x="4632" y="4045"/>
                <a:ext cx="68" cy="87"/>
              </a:xfrm>
              <a:custGeom>
                <a:avLst/>
                <a:gdLst>
                  <a:gd name="T0" fmla="*/ 0 w 895"/>
                  <a:gd name="T1" fmla="*/ 0 h 1129"/>
                  <a:gd name="T2" fmla="*/ 0 w 895"/>
                  <a:gd name="T3" fmla="*/ 0 h 1129"/>
                  <a:gd name="T4" fmla="*/ 0 w 895"/>
                  <a:gd name="T5" fmla="*/ 0 h 1129"/>
                  <a:gd name="T6" fmla="*/ 0 w 895"/>
                  <a:gd name="T7" fmla="*/ 0 h 1129"/>
                  <a:gd name="T8" fmla="*/ 0 w 895"/>
                  <a:gd name="T9" fmla="*/ 0 h 1129"/>
                  <a:gd name="T10" fmla="*/ 0 w 895"/>
                  <a:gd name="T11" fmla="*/ 0 h 1129"/>
                  <a:gd name="T12" fmla="*/ 0 w 895"/>
                  <a:gd name="T13" fmla="*/ 0 h 1129"/>
                  <a:gd name="T14" fmla="*/ 0 w 895"/>
                  <a:gd name="T15" fmla="*/ 0 h 1129"/>
                  <a:gd name="T16" fmla="*/ 0 w 895"/>
                  <a:gd name="T17" fmla="*/ 0 h 1129"/>
                  <a:gd name="T18" fmla="*/ 0 w 895"/>
                  <a:gd name="T19" fmla="*/ 0 h 1129"/>
                  <a:gd name="T20" fmla="*/ 0 w 895"/>
                  <a:gd name="T21" fmla="*/ 0 h 1129"/>
                  <a:gd name="T22" fmla="*/ 0 w 895"/>
                  <a:gd name="T23" fmla="*/ 0 h 1129"/>
                  <a:gd name="T24" fmla="*/ 0 w 895"/>
                  <a:gd name="T25" fmla="*/ 0 h 1129"/>
                  <a:gd name="T26" fmla="*/ 0 w 895"/>
                  <a:gd name="T27" fmla="*/ 0 h 1129"/>
                  <a:gd name="T28" fmla="*/ 0 w 895"/>
                  <a:gd name="T29" fmla="*/ 0 h 1129"/>
                  <a:gd name="T30" fmla="*/ 0 w 895"/>
                  <a:gd name="T31" fmla="*/ 0 h 1129"/>
                  <a:gd name="T32" fmla="*/ 0 w 895"/>
                  <a:gd name="T33" fmla="*/ 0 h 1129"/>
                  <a:gd name="T34" fmla="*/ 0 w 895"/>
                  <a:gd name="T35" fmla="*/ 0 h 1129"/>
                  <a:gd name="T36" fmla="*/ 0 w 895"/>
                  <a:gd name="T37" fmla="*/ 0 h 1129"/>
                  <a:gd name="T38" fmla="*/ 0 w 895"/>
                  <a:gd name="T39" fmla="*/ 0 h 1129"/>
                  <a:gd name="T40" fmla="*/ 0 w 895"/>
                  <a:gd name="T41" fmla="*/ 0 h 1129"/>
                  <a:gd name="T42" fmla="*/ 0 w 895"/>
                  <a:gd name="T43" fmla="*/ 0 h 1129"/>
                  <a:gd name="T44" fmla="*/ 0 w 895"/>
                  <a:gd name="T45" fmla="*/ 0 h 1129"/>
                  <a:gd name="T46" fmla="*/ 0 w 895"/>
                  <a:gd name="T47" fmla="*/ 0 h 1129"/>
                  <a:gd name="T48" fmla="*/ 0 w 895"/>
                  <a:gd name="T49" fmla="*/ 0 h 1129"/>
                  <a:gd name="T50" fmla="*/ 0 w 895"/>
                  <a:gd name="T51" fmla="*/ 0 h 1129"/>
                  <a:gd name="T52" fmla="*/ 0 w 895"/>
                  <a:gd name="T53" fmla="*/ 0 h 1129"/>
                  <a:gd name="T54" fmla="*/ 0 w 895"/>
                  <a:gd name="T55" fmla="*/ 0 h 1129"/>
                  <a:gd name="T56" fmla="*/ 0 w 895"/>
                  <a:gd name="T57" fmla="*/ 0 h 1129"/>
                  <a:gd name="T58" fmla="*/ 0 w 895"/>
                  <a:gd name="T59" fmla="*/ 0 h 1129"/>
                  <a:gd name="T60" fmla="*/ 0 w 895"/>
                  <a:gd name="T61" fmla="*/ 0 h 1129"/>
                  <a:gd name="T62" fmla="*/ 0 w 895"/>
                  <a:gd name="T63" fmla="*/ 0 h 1129"/>
                  <a:gd name="T64" fmla="*/ 0 w 895"/>
                  <a:gd name="T65" fmla="*/ 0 h 1129"/>
                  <a:gd name="T66" fmla="*/ 0 w 895"/>
                  <a:gd name="T67" fmla="*/ 0 h 1129"/>
                  <a:gd name="T68" fmla="*/ 0 w 895"/>
                  <a:gd name="T69" fmla="*/ 0 h 1129"/>
                  <a:gd name="T70" fmla="*/ 0 w 895"/>
                  <a:gd name="T71" fmla="*/ 0 h 1129"/>
                  <a:gd name="T72" fmla="*/ 0 w 895"/>
                  <a:gd name="T73" fmla="*/ 0 h 1129"/>
                  <a:gd name="T74" fmla="*/ 0 w 895"/>
                  <a:gd name="T75" fmla="*/ 0 h 1129"/>
                  <a:gd name="T76" fmla="*/ 0 w 895"/>
                  <a:gd name="T77" fmla="*/ 0 h 1129"/>
                  <a:gd name="T78" fmla="*/ 0 w 895"/>
                  <a:gd name="T79" fmla="*/ 0 h 1129"/>
                  <a:gd name="T80" fmla="*/ 0 w 895"/>
                  <a:gd name="T81" fmla="*/ 0 h 1129"/>
                  <a:gd name="T82" fmla="*/ 0 w 895"/>
                  <a:gd name="T83" fmla="*/ 0 h 1129"/>
                  <a:gd name="T84" fmla="*/ 0 w 895"/>
                  <a:gd name="T85" fmla="*/ 0 h 1129"/>
                  <a:gd name="T86" fmla="*/ 0 w 895"/>
                  <a:gd name="T87" fmla="*/ 0 h 1129"/>
                  <a:gd name="T88" fmla="*/ 0 w 895"/>
                  <a:gd name="T89" fmla="*/ 0 h 1129"/>
                  <a:gd name="T90" fmla="*/ 0 w 895"/>
                  <a:gd name="T91" fmla="*/ 0 h 1129"/>
                  <a:gd name="T92" fmla="*/ 0 w 895"/>
                  <a:gd name="T93" fmla="*/ 0 h 1129"/>
                  <a:gd name="T94" fmla="*/ 0 w 895"/>
                  <a:gd name="T95" fmla="*/ 0 h 1129"/>
                  <a:gd name="T96" fmla="*/ 0 w 895"/>
                  <a:gd name="T97" fmla="*/ 0 h 1129"/>
                  <a:gd name="T98" fmla="*/ 0 w 895"/>
                  <a:gd name="T99" fmla="*/ 0 h 1129"/>
                  <a:gd name="T100" fmla="*/ 0 w 895"/>
                  <a:gd name="T101" fmla="*/ 0 h 1129"/>
                  <a:gd name="T102" fmla="*/ 0 w 895"/>
                  <a:gd name="T103" fmla="*/ 0 h 1129"/>
                  <a:gd name="T104" fmla="*/ 0 w 895"/>
                  <a:gd name="T105" fmla="*/ 0 h 1129"/>
                  <a:gd name="T106" fmla="*/ 0 w 895"/>
                  <a:gd name="T107" fmla="*/ 0 h 1129"/>
                  <a:gd name="T108" fmla="*/ 0 w 895"/>
                  <a:gd name="T109" fmla="*/ 0 h 1129"/>
                  <a:gd name="T110" fmla="*/ 0 w 895"/>
                  <a:gd name="T111" fmla="*/ 0 h 1129"/>
                  <a:gd name="T112" fmla="*/ 0 w 895"/>
                  <a:gd name="T113" fmla="*/ 0 h 1129"/>
                  <a:gd name="T114" fmla="*/ 0 w 895"/>
                  <a:gd name="T115" fmla="*/ 0 h 1129"/>
                  <a:gd name="T116" fmla="*/ 0 w 895"/>
                  <a:gd name="T117" fmla="*/ 0 h 1129"/>
                  <a:gd name="T118" fmla="*/ 0 w 895"/>
                  <a:gd name="T119" fmla="*/ 0 h 1129"/>
                  <a:gd name="T120" fmla="*/ 0 w 895"/>
                  <a:gd name="T121" fmla="*/ 0 h 112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895" h="1129">
                    <a:moveTo>
                      <a:pt x="677" y="1116"/>
                    </a:moveTo>
                    <a:lnTo>
                      <a:pt x="677" y="1016"/>
                    </a:lnTo>
                    <a:lnTo>
                      <a:pt x="661" y="1031"/>
                    </a:lnTo>
                    <a:lnTo>
                      <a:pt x="646" y="1044"/>
                    </a:lnTo>
                    <a:lnTo>
                      <a:pt x="630" y="1057"/>
                    </a:lnTo>
                    <a:lnTo>
                      <a:pt x="615" y="1068"/>
                    </a:lnTo>
                    <a:lnTo>
                      <a:pt x="599" y="1078"/>
                    </a:lnTo>
                    <a:lnTo>
                      <a:pt x="583" y="1088"/>
                    </a:lnTo>
                    <a:lnTo>
                      <a:pt x="567" y="1096"/>
                    </a:lnTo>
                    <a:lnTo>
                      <a:pt x="550" y="1103"/>
                    </a:lnTo>
                    <a:lnTo>
                      <a:pt x="534" y="1109"/>
                    </a:lnTo>
                    <a:lnTo>
                      <a:pt x="516" y="1115"/>
                    </a:lnTo>
                    <a:lnTo>
                      <a:pt x="496" y="1119"/>
                    </a:lnTo>
                    <a:lnTo>
                      <a:pt x="477" y="1122"/>
                    </a:lnTo>
                    <a:lnTo>
                      <a:pt x="455" y="1125"/>
                    </a:lnTo>
                    <a:lnTo>
                      <a:pt x="432" y="1127"/>
                    </a:lnTo>
                    <a:lnTo>
                      <a:pt x="408" y="1128"/>
                    </a:lnTo>
                    <a:lnTo>
                      <a:pt x="383" y="1129"/>
                    </a:lnTo>
                    <a:lnTo>
                      <a:pt x="359" y="1128"/>
                    </a:lnTo>
                    <a:lnTo>
                      <a:pt x="335" y="1127"/>
                    </a:lnTo>
                    <a:lnTo>
                      <a:pt x="314" y="1125"/>
                    </a:lnTo>
                    <a:lnTo>
                      <a:pt x="291" y="1123"/>
                    </a:lnTo>
                    <a:lnTo>
                      <a:pt x="270" y="1119"/>
                    </a:lnTo>
                    <a:lnTo>
                      <a:pt x="250" y="1115"/>
                    </a:lnTo>
                    <a:lnTo>
                      <a:pt x="231" y="1110"/>
                    </a:lnTo>
                    <a:lnTo>
                      <a:pt x="211" y="1104"/>
                    </a:lnTo>
                    <a:lnTo>
                      <a:pt x="193" y="1097"/>
                    </a:lnTo>
                    <a:lnTo>
                      <a:pt x="176" y="1090"/>
                    </a:lnTo>
                    <a:lnTo>
                      <a:pt x="159" y="1082"/>
                    </a:lnTo>
                    <a:lnTo>
                      <a:pt x="143" y="1072"/>
                    </a:lnTo>
                    <a:lnTo>
                      <a:pt x="128" y="1063"/>
                    </a:lnTo>
                    <a:lnTo>
                      <a:pt x="114" y="1053"/>
                    </a:lnTo>
                    <a:lnTo>
                      <a:pt x="100" y="1041"/>
                    </a:lnTo>
                    <a:lnTo>
                      <a:pt x="87" y="1029"/>
                    </a:lnTo>
                    <a:lnTo>
                      <a:pt x="77" y="1017"/>
                    </a:lnTo>
                    <a:lnTo>
                      <a:pt x="67" y="1005"/>
                    </a:lnTo>
                    <a:lnTo>
                      <a:pt x="58" y="992"/>
                    </a:lnTo>
                    <a:lnTo>
                      <a:pt x="49" y="980"/>
                    </a:lnTo>
                    <a:lnTo>
                      <a:pt x="42" y="966"/>
                    </a:lnTo>
                    <a:lnTo>
                      <a:pt x="34" y="953"/>
                    </a:lnTo>
                    <a:lnTo>
                      <a:pt x="28" y="938"/>
                    </a:lnTo>
                    <a:lnTo>
                      <a:pt x="22" y="924"/>
                    </a:lnTo>
                    <a:lnTo>
                      <a:pt x="17" y="909"/>
                    </a:lnTo>
                    <a:lnTo>
                      <a:pt x="13" y="894"/>
                    </a:lnTo>
                    <a:lnTo>
                      <a:pt x="9" y="877"/>
                    </a:lnTo>
                    <a:lnTo>
                      <a:pt x="5" y="861"/>
                    </a:lnTo>
                    <a:lnTo>
                      <a:pt x="3" y="845"/>
                    </a:lnTo>
                    <a:lnTo>
                      <a:pt x="2" y="827"/>
                    </a:lnTo>
                    <a:lnTo>
                      <a:pt x="1" y="810"/>
                    </a:lnTo>
                    <a:lnTo>
                      <a:pt x="0" y="792"/>
                    </a:lnTo>
                    <a:lnTo>
                      <a:pt x="1" y="774"/>
                    </a:lnTo>
                    <a:lnTo>
                      <a:pt x="2" y="757"/>
                    </a:lnTo>
                    <a:lnTo>
                      <a:pt x="4" y="740"/>
                    </a:lnTo>
                    <a:lnTo>
                      <a:pt x="6" y="723"/>
                    </a:lnTo>
                    <a:lnTo>
                      <a:pt x="10" y="708"/>
                    </a:lnTo>
                    <a:lnTo>
                      <a:pt x="14" y="692"/>
                    </a:lnTo>
                    <a:lnTo>
                      <a:pt x="19" y="677"/>
                    </a:lnTo>
                    <a:lnTo>
                      <a:pt x="25" y="662"/>
                    </a:lnTo>
                    <a:lnTo>
                      <a:pt x="31" y="648"/>
                    </a:lnTo>
                    <a:lnTo>
                      <a:pt x="39" y="634"/>
                    </a:lnTo>
                    <a:lnTo>
                      <a:pt x="47" y="621"/>
                    </a:lnTo>
                    <a:lnTo>
                      <a:pt x="55" y="608"/>
                    </a:lnTo>
                    <a:lnTo>
                      <a:pt x="65" y="596"/>
                    </a:lnTo>
                    <a:lnTo>
                      <a:pt x="75" y="583"/>
                    </a:lnTo>
                    <a:lnTo>
                      <a:pt x="86" y="572"/>
                    </a:lnTo>
                    <a:lnTo>
                      <a:pt x="99" y="561"/>
                    </a:lnTo>
                    <a:lnTo>
                      <a:pt x="111" y="551"/>
                    </a:lnTo>
                    <a:lnTo>
                      <a:pt x="124" y="541"/>
                    </a:lnTo>
                    <a:lnTo>
                      <a:pt x="138" y="531"/>
                    </a:lnTo>
                    <a:lnTo>
                      <a:pt x="153" y="523"/>
                    </a:lnTo>
                    <a:lnTo>
                      <a:pt x="168" y="515"/>
                    </a:lnTo>
                    <a:lnTo>
                      <a:pt x="184" y="509"/>
                    </a:lnTo>
                    <a:lnTo>
                      <a:pt x="201" y="501"/>
                    </a:lnTo>
                    <a:lnTo>
                      <a:pt x="218" y="496"/>
                    </a:lnTo>
                    <a:lnTo>
                      <a:pt x="236" y="491"/>
                    </a:lnTo>
                    <a:lnTo>
                      <a:pt x="254" y="487"/>
                    </a:lnTo>
                    <a:lnTo>
                      <a:pt x="274" y="483"/>
                    </a:lnTo>
                    <a:lnTo>
                      <a:pt x="294" y="479"/>
                    </a:lnTo>
                    <a:lnTo>
                      <a:pt x="315" y="477"/>
                    </a:lnTo>
                    <a:lnTo>
                      <a:pt x="336" y="475"/>
                    </a:lnTo>
                    <a:lnTo>
                      <a:pt x="358" y="474"/>
                    </a:lnTo>
                    <a:lnTo>
                      <a:pt x="381" y="474"/>
                    </a:lnTo>
                    <a:lnTo>
                      <a:pt x="673" y="474"/>
                    </a:lnTo>
                    <a:lnTo>
                      <a:pt x="673" y="395"/>
                    </a:lnTo>
                    <a:lnTo>
                      <a:pt x="672" y="370"/>
                    </a:lnTo>
                    <a:lnTo>
                      <a:pt x="668" y="346"/>
                    </a:lnTo>
                    <a:lnTo>
                      <a:pt x="664" y="324"/>
                    </a:lnTo>
                    <a:lnTo>
                      <a:pt x="658" y="303"/>
                    </a:lnTo>
                    <a:lnTo>
                      <a:pt x="650" y="284"/>
                    </a:lnTo>
                    <a:lnTo>
                      <a:pt x="640" y="268"/>
                    </a:lnTo>
                    <a:lnTo>
                      <a:pt x="634" y="260"/>
                    </a:lnTo>
                    <a:lnTo>
                      <a:pt x="628" y="252"/>
                    </a:lnTo>
                    <a:lnTo>
                      <a:pt x="622" y="246"/>
                    </a:lnTo>
                    <a:lnTo>
                      <a:pt x="615" y="240"/>
                    </a:lnTo>
                    <a:lnTo>
                      <a:pt x="607" y="233"/>
                    </a:lnTo>
                    <a:lnTo>
                      <a:pt x="599" y="227"/>
                    </a:lnTo>
                    <a:lnTo>
                      <a:pt x="581" y="217"/>
                    </a:lnTo>
                    <a:lnTo>
                      <a:pt x="562" y="208"/>
                    </a:lnTo>
                    <a:lnTo>
                      <a:pt x="540" y="201"/>
                    </a:lnTo>
                    <a:lnTo>
                      <a:pt x="516" y="196"/>
                    </a:lnTo>
                    <a:lnTo>
                      <a:pt x="490" y="192"/>
                    </a:lnTo>
                    <a:lnTo>
                      <a:pt x="462" y="190"/>
                    </a:lnTo>
                    <a:lnTo>
                      <a:pt x="431" y="189"/>
                    </a:lnTo>
                    <a:lnTo>
                      <a:pt x="409" y="190"/>
                    </a:lnTo>
                    <a:lnTo>
                      <a:pt x="388" y="191"/>
                    </a:lnTo>
                    <a:lnTo>
                      <a:pt x="368" y="193"/>
                    </a:lnTo>
                    <a:lnTo>
                      <a:pt x="350" y="195"/>
                    </a:lnTo>
                    <a:lnTo>
                      <a:pt x="332" y="198"/>
                    </a:lnTo>
                    <a:lnTo>
                      <a:pt x="316" y="202"/>
                    </a:lnTo>
                    <a:lnTo>
                      <a:pt x="301" y="207"/>
                    </a:lnTo>
                    <a:lnTo>
                      <a:pt x="288" y="213"/>
                    </a:lnTo>
                    <a:lnTo>
                      <a:pt x="274" y="220"/>
                    </a:lnTo>
                    <a:lnTo>
                      <a:pt x="262" y="227"/>
                    </a:lnTo>
                    <a:lnTo>
                      <a:pt x="249" y="235"/>
                    </a:lnTo>
                    <a:lnTo>
                      <a:pt x="237" y="246"/>
                    </a:lnTo>
                    <a:lnTo>
                      <a:pt x="224" y="256"/>
                    </a:lnTo>
                    <a:lnTo>
                      <a:pt x="213" y="269"/>
                    </a:lnTo>
                    <a:lnTo>
                      <a:pt x="202" y="281"/>
                    </a:lnTo>
                    <a:lnTo>
                      <a:pt x="190" y="296"/>
                    </a:lnTo>
                    <a:lnTo>
                      <a:pt x="44" y="159"/>
                    </a:lnTo>
                    <a:lnTo>
                      <a:pt x="64" y="137"/>
                    </a:lnTo>
                    <a:lnTo>
                      <a:pt x="83" y="117"/>
                    </a:lnTo>
                    <a:lnTo>
                      <a:pt x="103" y="99"/>
                    </a:lnTo>
                    <a:lnTo>
                      <a:pt x="124" y="83"/>
                    </a:lnTo>
                    <a:lnTo>
                      <a:pt x="144" y="68"/>
                    </a:lnTo>
                    <a:lnTo>
                      <a:pt x="165" y="56"/>
                    </a:lnTo>
                    <a:lnTo>
                      <a:pt x="187" y="44"/>
                    </a:lnTo>
                    <a:lnTo>
                      <a:pt x="209" y="35"/>
                    </a:lnTo>
                    <a:lnTo>
                      <a:pt x="233" y="27"/>
                    </a:lnTo>
                    <a:lnTo>
                      <a:pt x="257" y="20"/>
                    </a:lnTo>
                    <a:lnTo>
                      <a:pt x="284" y="13"/>
                    </a:lnTo>
                    <a:lnTo>
                      <a:pt x="312" y="8"/>
                    </a:lnTo>
                    <a:lnTo>
                      <a:pt x="341" y="5"/>
                    </a:lnTo>
                    <a:lnTo>
                      <a:pt x="373" y="2"/>
                    </a:lnTo>
                    <a:lnTo>
                      <a:pt x="405" y="1"/>
                    </a:lnTo>
                    <a:lnTo>
                      <a:pt x="440" y="0"/>
                    </a:lnTo>
                    <a:lnTo>
                      <a:pt x="467" y="0"/>
                    </a:lnTo>
                    <a:lnTo>
                      <a:pt x="495" y="1"/>
                    </a:lnTo>
                    <a:lnTo>
                      <a:pt x="521" y="3"/>
                    </a:lnTo>
                    <a:lnTo>
                      <a:pt x="546" y="6"/>
                    </a:lnTo>
                    <a:lnTo>
                      <a:pt x="571" y="9"/>
                    </a:lnTo>
                    <a:lnTo>
                      <a:pt x="594" y="13"/>
                    </a:lnTo>
                    <a:lnTo>
                      <a:pt x="617" y="17"/>
                    </a:lnTo>
                    <a:lnTo>
                      <a:pt x="638" y="24"/>
                    </a:lnTo>
                    <a:lnTo>
                      <a:pt x="659" y="30"/>
                    </a:lnTo>
                    <a:lnTo>
                      <a:pt x="680" y="37"/>
                    </a:lnTo>
                    <a:lnTo>
                      <a:pt x="699" y="44"/>
                    </a:lnTo>
                    <a:lnTo>
                      <a:pt x="716" y="53"/>
                    </a:lnTo>
                    <a:lnTo>
                      <a:pt x="734" y="62"/>
                    </a:lnTo>
                    <a:lnTo>
                      <a:pt x="750" y="72"/>
                    </a:lnTo>
                    <a:lnTo>
                      <a:pt x="766" y="83"/>
                    </a:lnTo>
                    <a:lnTo>
                      <a:pt x="781" y="94"/>
                    </a:lnTo>
                    <a:lnTo>
                      <a:pt x="794" y="107"/>
                    </a:lnTo>
                    <a:lnTo>
                      <a:pt x="808" y="119"/>
                    </a:lnTo>
                    <a:lnTo>
                      <a:pt x="819" y="134"/>
                    </a:lnTo>
                    <a:lnTo>
                      <a:pt x="830" y="147"/>
                    </a:lnTo>
                    <a:lnTo>
                      <a:pt x="841" y="163"/>
                    </a:lnTo>
                    <a:lnTo>
                      <a:pt x="850" y="178"/>
                    </a:lnTo>
                    <a:lnTo>
                      <a:pt x="858" y="195"/>
                    </a:lnTo>
                    <a:lnTo>
                      <a:pt x="866" y="213"/>
                    </a:lnTo>
                    <a:lnTo>
                      <a:pt x="873" y="231"/>
                    </a:lnTo>
                    <a:lnTo>
                      <a:pt x="878" y="250"/>
                    </a:lnTo>
                    <a:lnTo>
                      <a:pt x="883" y="270"/>
                    </a:lnTo>
                    <a:lnTo>
                      <a:pt x="887" y="289"/>
                    </a:lnTo>
                    <a:lnTo>
                      <a:pt x="891" y="310"/>
                    </a:lnTo>
                    <a:lnTo>
                      <a:pt x="893" y="332"/>
                    </a:lnTo>
                    <a:lnTo>
                      <a:pt x="894" y="355"/>
                    </a:lnTo>
                    <a:lnTo>
                      <a:pt x="895" y="379"/>
                    </a:lnTo>
                    <a:lnTo>
                      <a:pt x="895" y="1116"/>
                    </a:lnTo>
                    <a:lnTo>
                      <a:pt x="677" y="1116"/>
                    </a:lnTo>
                    <a:close/>
                    <a:moveTo>
                      <a:pt x="673" y="629"/>
                    </a:moveTo>
                    <a:lnTo>
                      <a:pt x="413" y="629"/>
                    </a:lnTo>
                    <a:lnTo>
                      <a:pt x="389" y="629"/>
                    </a:lnTo>
                    <a:lnTo>
                      <a:pt x="368" y="631"/>
                    </a:lnTo>
                    <a:lnTo>
                      <a:pt x="347" y="634"/>
                    </a:lnTo>
                    <a:lnTo>
                      <a:pt x="327" y="638"/>
                    </a:lnTo>
                    <a:lnTo>
                      <a:pt x="309" y="645"/>
                    </a:lnTo>
                    <a:lnTo>
                      <a:pt x="293" y="651"/>
                    </a:lnTo>
                    <a:lnTo>
                      <a:pt x="278" y="659"/>
                    </a:lnTo>
                    <a:lnTo>
                      <a:pt x="265" y="668"/>
                    </a:lnTo>
                    <a:lnTo>
                      <a:pt x="253" y="679"/>
                    </a:lnTo>
                    <a:lnTo>
                      <a:pt x="243" y="690"/>
                    </a:lnTo>
                    <a:lnTo>
                      <a:pt x="235" y="704"/>
                    </a:lnTo>
                    <a:lnTo>
                      <a:pt x="229" y="718"/>
                    </a:lnTo>
                    <a:lnTo>
                      <a:pt x="222" y="734"/>
                    </a:lnTo>
                    <a:lnTo>
                      <a:pt x="219" y="750"/>
                    </a:lnTo>
                    <a:lnTo>
                      <a:pt x="216" y="768"/>
                    </a:lnTo>
                    <a:lnTo>
                      <a:pt x="216" y="788"/>
                    </a:lnTo>
                    <a:lnTo>
                      <a:pt x="216" y="806"/>
                    </a:lnTo>
                    <a:lnTo>
                      <a:pt x="219" y="824"/>
                    </a:lnTo>
                    <a:lnTo>
                      <a:pt x="223" y="841"/>
                    </a:lnTo>
                    <a:lnTo>
                      <a:pt x="229" y="856"/>
                    </a:lnTo>
                    <a:lnTo>
                      <a:pt x="236" y="870"/>
                    </a:lnTo>
                    <a:lnTo>
                      <a:pt x="244" y="883"/>
                    </a:lnTo>
                    <a:lnTo>
                      <a:pt x="254" y="895"/>
                    </a:lnTo>
                    <a:lnTo>
                      <a:pt x="266" y="905"/>
                    </a:lnTo>
                    <a:lnTo>
                      <a:pt x="279" y="914"/>
                    </a:lnTo>
                    <a:lnTo>
                      <a:pt x="295" y="922"/>
                    </a:lnTo>
                    <a:lnTo>
                      <a:pt x="312" y="929"/>
                    </a:lnTo>
                    <a:lnTo>
                      <a:pt x="329" y="934"/>
                    </a:lnTo>
                    <a:lnTo>
                      <a:pt x="349" y="938"/>
                    </a:lnTo>
                    <a:lnTo>
                      <a:pt x="371" y="941"/>
                    </a:lnTo>
                    <a:lnTo>
                      <a:pt x="394" y="944"/>
                    </a:lnTo>
                    <a:lnTo>
                      <a:pt x="418" y="945"/>
                    </a:lnTo>
                    <a:lnTo>
                      <a:pt x="453" y="944"/>
                    </a:lnTo>
                    <a:lnTo>
                      <a:pt x="484" y="941"/>
                    </a:lnTo>
                    <a:lnTo>
                      <a:pt x="512" y="937"/>
                    </a:lnTo>
                    <a:lnTo>
                      <a:pt x="537" y="932"/>
                    </a:lnTo>
                    <a:lnTo>
                      <a:pt x="548" y="929"/>
                    </a:lnTo>
                    <a:lnTo>
                      <a:pt x="560" y="925"/>
                    </a:lnTo>
                    <a:lnTo>
                      <a:pt x="571" y="920"/>
                    </a:lnTo>
                    <a:lnTo>
                      <a:pt x="582" y="913"/>
                    </a:lnTo>
                    <a:lnTo>
                      <a:pt x="593" y="906"/>
                    </a:lnTo>
                    <a:lnTo>
                      <a:pt x="603" y="899"/>
                    </a:lnTo>
                    <a:lnTo>
                      <a:pt x="615" y="891"/>
                    </a:lnTo>
                    <a:lnTo>
                      <a:pt x="625" y="881"/>
                    </a:lnTo>
                    <a:lnTo>
                      <a:pt x="630" y="875"/>
                    </a:lnTo>
                    <a:lnTo>
                      <a:pt x="635" y="868"/>
                    </a:lnTo>
                    <a:lnTo>
                      <a:pt x="646" y="853"/>
                    </a:lnTo>
                    <a:lnTo>
                      <a:pt x="654" y="836"/>
                    </a:lnTo>
                    <a:lnTo>
                      <a:pt x="660" y="816"/>
                    </a:lnTo>
                    <a:lnTo>
                      <a:pt x="665" y="795"/>
                    </a:lnTo>
                    <a:lnTo>
                      <a:pt x="670" y="771"/>
                    </a:lnTo>
                    <a:lnTo>
                      <a:pt x="672" y="745"/>
                    </a:lnTo>
                    <a:lnTo>
                      <a:pt x="673" y="718"/>
                    </a:lnTo>
                    <a:lnTo>
                      <a:pt x="673" y="62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088" name="Freeform 34"/>
              <p:cNvSpPr>
                <a:spLocks/>
              </p:cNvSpPr>
              <p:nvPr userDrawn="1"/>
            </p:nvSpPr>
            <p:spPr bwMode="auto">
              <a:xfrm>
                <a:off x="4719" y="4022"/>
                <a:ext cx="43" cy="109"/>
              </a:xfrm>
              <a:custGeom>
                <a:avLst/>
                <a:gdLst>
                  <a:gd name="T0" fmla="*/ 0 w 562"/>
                  <a:gd name="T1" fmla="*/ 0 h 1418"/>
                  <a:gd name="T2" fmla="*/ 0 w 562"/>
                  <a:gd name="T3" fmla="*/ 0 h 1418"/>
                  <a:gd name="T4" fmla="*/ 0 w 562"/>
                  <a:gd name="T5" fmla="*/ 0 h 1418"/>
                  <a:gd name="T6" fmla="*/ 0 w 562"/>
                  <a:gd name="T7" fmla="*/ 0 h 1418"/>
                  <a:gd name="T8" fmla="*/ 0 w 562"/>
                  <a:gd name="T9" fmla="*/ 0 h 1418"/>
                  <a:gd name="T10" fmla="*/ 0 w 562"/>
                  <a:gd name="T11" fmla="*/ 0 h 1418"/>
                  <a:gd name="T12" fmla="*/ 0 w 562"/>
                  <a:gd name="T13" fmla="*/ 0 h 1418"/>
                  <a:gd name="T14" fmla="*/ 0 w 562"/>
                  <a:gd name="T15" fmla="*/ 0 h 1418"/>
                  <a:gd name="T16" fmla="*/ 0 w 562"/>
                  <a:gd name="T17" fmla="*/ 0 h 1418"/>
                  <a:gd name="T18" fmla="*/ 0 w 562"/>
                  <a:gd name="T19" fmla="*/ 0 h 1418"/>
                  <a:gd name="T20" fmla="*/ 0 w 562"/>
                  <a:gd name="T21" fmla="*/ 0 h 1418"/>
                  <a:gd name="T22" fmla="*/ 0 w 562"/>
                  <a:gd name="T23" fmla="*/ 0 h 1418"/>
                  <a:gd name="T24" fmla="*/ 0 w 562"/>
                  <a:gd name="T25" fmla="*/ 0 h 1418"/>
                  <a:gd name="T26" fmla="*/ 0 w 562"/>
                  <a:gd name="T27" fmla="*/ 0 h 1418"/>
                  <a:gd name="T28" fmla="*/ 0 w 562"/>
                  <a:gd name="T29" fmla="*/ 0 h 1418"/>
                  <a:gd name="T30" fmla="*/ 0 w 562"/>
                  <a:gd name="T31" fmla="*/ 0 h 1418"/>
                  <a:gd name="T32" fmla="*/ 0 w 562"/>
                  <a:gd name="T33" fmla="*/ 0 h 1418"/>
                  <a:gd name="T34" fmla="*/ 0 w 562"/>
                  <a:gd name="T35" fmla="*/ 0 h 1418"/>
                  <a:gd name="T36" fmla="*/ 0 w 562"/>
                  <a:gd name="T37" fmla="*/ 0 h 1418"/>
                  <a:gd name="T38" fmla="*/ 0 w 562"/>
                  <a:gd name="T39" fmla="*/ 0 h 1418"/>
                  <a:gd name="T40" fmla="*/ 0 w 562"/>
                  <a:gd name="T41" fmla="*/ 0 h 1418"/>
                  <a:gd name="T42" fmla="*/ 0 w 562"/>
                  <a:gd name="T43" fmla="*/ 0 h 1418"/>
                  <a:gd name="T44" fmla="*/ 0 w 562"/>
                  <a:gd name="T45" fmla="*/ 0 h 1418"/>
                  <a:gd name="T46" fmla="*/ 0 w 562"/>
                  <a:gd name="T47" fmla="*/ 0 h 1418"/>
                  <a:gd name="T48" fmla="*/ 0 w 562"/>
                  <a:gd name="T49" fmla="*/ 0 h 1418"/>
                  <a:gd name="T50" fmla="*/ 0 w 562"/>
                  <a:gd name="T51" fmla="*/ 0 h 1418"/>
                  <a:gd name="T52" fmla="*/ 0 w 562"/>
                  <a:gd name="T53" fmla="*/ 0 h 1418"/>
                  <a:gd name="T54" fmla="*/ 0 w 562"/>
                  <a:gd name="T55" fmla="*/ 0 h 1418"/>
                  <a:gd name="T56" fmla="*/ 0 w 562"/>
                  <a:gd name="T57" fmla="*/ 0 h 1418"/>
                  <a:gd name="T58" fmla="*/ 0 w 562"/>
                  <a:gd name="T59" fmla="*/ 0 h 1418"/>
                  <a:gd name="T60" fmla="*/ 0 w 562"/>
                  <a:gd name="T61" fmla="*/ 0 h 1418"/>
                  <a:gd name="T62" fmla="*/ 0 w 562"/>
                  <a:gd name="T63" fmla="*/ 0 h 1418"/>
                  <a:gd name="T64" fmla="*/ 0 w 562"/>
                  <a:gd name="T65" fmla="*/ 0 h 141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562" h="1418">
                    <a:moveTo>
                      <a:pt x="429" y="1418"/>
                    </a:moveTo>
                    <a:lnTo>
                      <a:pt x="429" y="1418"/>
                    </a:lnTo>
                    <a:lnTo>
                      <a:pt x="411" y="1418"/>
                    </a:lnTo>
                    <a:lnTo>
                      <a:pt x="394" y="1417"/>
                    </a:lnTo>
                    <a:lnTo>
                      <a:pt x="377" y="1415"/>
                    </a:lnTo>
                    <a:lnTo>
                      <a:pt x="360" y="1413"/>
                    </a:lnTo>
                    <a:lnTo>
                      <a:pt x="345" y="1410"/>
                    </a:lnTo>
                    <a:lnTo>
                      <a:pt x="329" y="1405"/>
                    </a:lnTo>
                    <a:lnTo>
                      <a:pt x="315" y="1401"/>
                    </a:lnTo>
                    <a:lnTo>
                      <a:pt x="300" y="1396"/>
                    </a:lnTo>
                    <a:lnTo>
                      <a:pt x="287" y="1390"/>
                    </a:lnTo>
                    <a:lnTo>
                      <a:pt x="273" y="1384"/>
                    </a:lnTo>
                    <a:lnTo>
                      <a:pt x="261" y="1375"/>
                    </a:lnTo>
                    <a:lnTo>
                      <a:pt x="248" y="1368"/>
                    </a:lnTo>
                    <a:lnTo>
                      <a:pt x="237" y="1359"/>
                    </a:lnTo>
                    <a:lnTo>
                      <a:pt x="226" y="1349"/>
                    </a:lnTo>
                    <a:lnTo>
                      <a:pt x="215" y="1340"/>
                    </a:lnTo>
                    <a:lnTo>
                      <a:pt x="205" y="1329"/>
                    </a:lnTo>
                    <a:lnTo>
                      <a:pt x="196" y="1317"/>
                    </a:lnTo>
                    <a:lnTo>
                      <a:pt x="186" y="1306"/>
                    </a:lnTo>
                    <a:lnTo>
                      <a:pt x="179" y="1294"/>
                    </a:lnTo>
                    <a:lnTo>
                      <a:pt x="171" y="1282"/>
                    </a:lnTo>
                    <a:lnTo>
                      <a:pt x="163" y="1269"/>
                    </a:lnTo>
                    <a:lnTo>
                      <a:pt x="157" y="1256"/>
                    </a:lnTo>
                    <a:lnTo>
                      <a:pt x="152" y="1243"/>
                    </a:lnTo>
                    <a:lnTo>
                      <a:pt x="147" y="1230"/>
                    </a:lnTo>
                    <a:lnTo>
                      <a:pt x="142" y="1216"/>
                    </a:lnTo>
                    <a:lnTo>
                      <a:pt x="137" y="1202"/>
                    </a:lnTo>
                    <a:lnTo>
                      <a:pt x="134" y="1187"/>
                    </a:lnTo>
                    <a:lnTo>
                      <a:pt x="131" y="1173"/>
                    </a:lnTo>
                    <a:lnTo>
                      <a:pt x="129" y="1158"/>
                    </a:lnTo>
                    <a:lnTo>
                      <a:pt x="128" y="1143"/>
                    </a:lnTo>
                    <a:lnTo>
                      <a:pt x="127" y="1127"/>
                    </a:lnTo>
                    <a:lnTo>
                      <a:pt x="127" y="1112"/>
                    </a:lnTo>
                    <a:lnTo>
                      <a:pt x="127" y="504"/>
                    </a:lnTo>
                    <a:lnTo>
                      <a:pt x="0" y="504"/>
                    </a:lnTo>
                    <a:lnTo>
                      <a:pt x="0" y="334"/>
                    </a:lnTo>
                    <a:lnTo>
                      <a:pt x="127" y="334"/>
                    </a:lnTo>
                    <a:lnTo>
                      <a:pt x="127" y="0"/>
                    </a:lnTo>
                    <a:lnTo>
                      <a:pt x="348" y="0"/>
                    </a:lnTo>
                    <a:lnTo>
                      <a:pt x="348" y="334"/>
                    </a:lnTo>
                    <a:lnTo>
                      <a:pt x="562" y="334"/>
                    </a:lnTo>
                    <a:lnTo>
                      <a:pt x="562" y="504"/>
                    </a:lnTo>
                    <a:lnTo>
                      <a:pt x="348" y="504"/>
                    </a:lnTo>
                    <a:lnTo>
                      <a:pt x="348" y="1100"/>
                    </a:lnTo>
                    <a:lnTo>
                      <a:pt x="349" y="1116"/>
                    </a:lnTo>
                    <a:lnTo>
                      <a:pt x="350" y="1130"/>
                    </a:lnTo>
                    <a:lnTo>
                      <a:pt x="353" y="1144"/>
                    </a:lnTo>
                    <a:lnTo>
                      <a:pt x="356" y="1156"/>
                    </a:lnTo>
                    <a:lnTo>
                      <a:pt x="360" y="1168"/>
                    </a:lnTo>
                    <a:lnTo>
                      <a:pt x="366" y="1178"/>
                    </a:lnTo>
                    <a:lnTo>
                      <a:pt x="372" y="1188"/>
                    </a:lnTo>
                    <a:lnTo>
                      <a:pt x="379" y="1197"/>
                    </a:lnTo>
                    <a:lnTo>
                      <a:pt x="387" y="1204"/>
                    </a:lnTo>
                    <a:lnTo>
                      <a:pt x="396" y="1210"/>
                    </a:lnTo>
                    <a:lnTo>
                      <a:pt x="406" y="1216"/>
                    </a:lnTo>
                    <a:lnTo>
                      <a:pt x="417" y="1221"/>
                    </a:lnTo>
                    <a:lnTo>
                      <a:pt x="429" y="1224"/>
                    </a:lnTo>
                    <a:lnTo>
                      <a:pt x="441" y="1227"/>
                    </a:lnTo>
                    <a:lnTo>
                      <a:pt x="456" y="1228"/>
                    </a:lnTo>
                    <a:lnTo>
                      <a:pt x="470" y="1229"/>
                    </a:lnTo>
                    <a:lnTo>
                      <a:pt x="562" y="1229"/>
                    </a:lnTo>
                    <a:lnTo>
                      <a:pt x="562" y="1418"/>
                    </a:lnTo>
                    <a:lnTo>
                      <a:pt x="429" y="14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089" name="Freeform 35"/>
              <p:cNvSpPr>
                <a:spLocks noEditPoints="1"/>
              </p:cNvSpPr>
              <p:nvPr userDrawn="1"/>
            </p:nvSpPr>
            <p:spPr bwMode="auto">
              <a:xfrm>
                <a:off x="4779" y="4045"/>
                <a:ext cx="72" cy="87"/>
              </a:xfrm>
              <a:custGeom>
                <a:avLst/>
                <a:gdLst>
                  <a:gd name="T0" fmla="*/ 0 w 936"/>
                  <a:gd name="T1" fmla="*/ 0 h 1129"/>
                  <a:gd name="T2" fmla="*/ 0 w 936"/>
                  <a:gd name="T3" fmla="*/ 0 h 1129"/>
                  <a:gd name="T4" fmla="*/ 0 w 936"/>
                  <a:gd name="T5" fmla="*/ 0 h 1129"/>
                  <a:gd name="T6" fmla="*/ 0 w 936"/>
                  <a:gd name="T7" fmla="*/ 0 h 1129"/>
                  <a:gd name="T8" fmla="*/ 0 w 936"/>
                  <a:gd name="T9" fmla="*/ 0 h 1129"/>
                  <a:gd name="T10" fmla="*/ 0 w 936"/>
                  <a:gd name="T11" fmla="*/ 0 h 1129"/>
                  <a:gd name="T12" fmla="*/ 0 w 936"/>
                  <a:gd name="T13" fmla="*/ 0 h 1129"/>
                  <a:gd name="T14" fmla="*/ 0 w 936"/>
                  <a:gd name="T15" fmla="*/ 0 h 1129"/>
                  <a:gd name="T16" fmla="*/ 0 w 936"/>
                  <a:gd name="T17" fmla="*/ 0 h 1129"/>
                  <a:gd name="T18" fmla="*/ 0 w 936"/>
                  <a:gd name="T19" fmla="*/ 0 h 1129"/>
                  <a:gd name="T20" fmla="*/ 0 w 936"/>
                  <a:gd name="T21" fmla="*/ 0 h 1129"/>
                  <a:gd name="T22" fmla="*/ 0 w 936"/>
                  <a:gd name="T23" fmla="*/ 0 h 1129"/>
                  <a:gd name="T24" fmla="*/ 0 w 936"/>
                  <a:gd name="T25" fmla="*/ 0 h 1129"/>
                  <a:gd name="T26" fmla="*/ 0 w 936"/>
                  <a:gd name="T27" fmla="*/ 0 h 1129"/>
                  <a:gd name="T28" fmla="*/ 0 w 936"/>
                  <a:gd name="T29" fmla="*/ 0 h 1129"/>
                  <a:gd name="T30" fmla="*/ 0 w 936"/>
                  <a:gd name="T31" fmla="*/ 0 h 1129"/>
                  <a:gd name="T32" fmla="*/ 0 w 936"/>
                  <a:gd name="T33" fmla="*/ 0 h 1129"/>
                  <a:gd name="T34" fmla="*/ 0 w 936"/>
                  <a:gd name="T35" fmla="*/ 0 h 1129"/>
                  <a:gd name="T36" fmla="*/ 0 w 936"/>
                  <a:gd name="T37" fmla="*/ 0 h 1129"/>
                  <a:gd name="T38" fmla="*/ 0 w 936"/>
                  <a:gd name="T39" fmla="*/ 0 h 1129"/>
                  <a:gd name="T40" fmla="*/ 0 w 936"/>
                  <a:gd name="T41" fmla="*/ 0 h 1129"/>
                  <a:gd name="T42" fmla="*/ 0 w 936"/>
                  <a:gd name="T43" fmla="*/ 0 h 1129"/>
                  <a:gd name="T44" fmla="*/ 0 w 936"/>
                  <a:gd name="T45" fmla="*/ 0 h 1129"/>
                  <a:gd name="T46" fmla="*/ 0 w 936"/>
                  <a:gd name="T47" fmla="*/ 0 h 1129"/>
                  <a:gd name="T48" fmla="*/ 0 w 936"/>
                  <a:gd name="T49" fmla="*/ 0 h 1129"/>
                  <a:gd name="T50" fmla="*/ 0 w 936"/>
                  <a:gd name="T51" fmla="*/ 0 h 1129"/>
                  <a:gd name="T52" fmla="*/ 0 w 936"/>
                  <a:gd name="T53" fmla="*/ 0 h 1129"/>
                  <a:gd name="T54" fmla="*/ 0 w 936"/>
                  <a:gd name="T55" fmla="*/ 0 h 1129"/>
                  <a:gd name="T56" fmla="*/ 0 w 936"/>
                  <a:gd name="T57" fmla="*/ 0 h 1129"/>
                  <a:gd name="T58" fmla="*/ 0 w 936"/>
                  <a:gd name="T59" fmla="*/ 0 h 1129"/>
                  <a:gd name="T60" fmla="*/ 0 w 936"/>
                  <a:gd name="T61" fmla="*/ 0 h 1129"/>
                  <a:gd name="T62" fmla="*/ 0 w 936"/>
                  <a:gd name="T63" fmla="*/ 0 h 1129"/>
                  <a:gd name="T64" fmla="*/ 0 w 936"/>
                  <a:gd name="T65" fmla="*/ 0 h 1129"/>
                  <a:gd name="T66" fmla="*/ 0 w 936"/>
                  <a:gd name="T67" fmla="*/ 0 h 1129"/>
                  <a:gd name="T68" fmla="*/ 0 w 936"/>
                  <a:gd name="T69" fmla="*/ 0 h 1129"/>
                  <a:gd name="T70" fmla="*/ 0 w 936"/>
                  <a:gd name="T71" fmla="*/ 0 h 1129"/>
                  <a:gd name="T72" fmla="*/ 0 w 936"/>
                  <a:gd name="T73" fmla="*/ 0 h 1129"/>
                  <a:gd name="T74" fmla="*/ 0 w 936"/>
                  <a:gd name="T75" fmla="*/ 0 h 1129"/>
                  <a:gd name="T76" fmla="*/ 0 w 936"/>
                  <a:gd name="T77" fmla="*/ 0 h 1129"/>
                  <a:gd name="T78" fmla="*/ 0 w 936"/>
                  <a:gd name="T79" fmla="*/ 0 h 1129"/>
                  <a:gd name="T80" fmla="*/ 0 w 936"/>
                  <a:gd name="T81" fmla="*/ 0 h 1129"/>
                  <a:gd name="T82" fmla="*/ 0 w 936"/>
                  <a:gd name="T83" fmla="*/ 0 h 1129"/>
                  <a:gd name="T84" fmla="*/ 0 w 936"/>
                  <a:gd name="T85" fmla="*/ 0 h 1129"/>
                  <a:gd name="T86" fmla="*/ 0 w 936"/>
                  <a:gd name="T87" fmla="*/ 0 h 1129"/>
                  <a:gd name="T88" fmla="*/ 0 w 936"/>
                  <a:gd name="T89" fmla="*/ 0 h 1129"/>
                  <a:gd name="T90" fmla="*/ 0 w 936"/>
                  <a:gd name="T91" fmla="*/ 0 h 1129"/>
                  <a:gd name="T92" fmla="*/ 0 w 936"/>
                  <a:gd name="T93" fmla="*/ 0 h 1129"/>
                  <a:gd name="T94" fmla="*/ 0 w 936"/>
                  <a:gd name="T95" fmla="*/ 0 h 1129"/>
                  <a:gd name="T96" fmla="*/ 0 w 936"/>
                  <a:gd name="T97" fmla="*/ 0 h 1129"/>
                  <a:gd name="T98" fmla="*/ 0 w 936"/>
                  <a:gd name="T99" fmla="*/ 0 h 1129"/>
                  <a:gd name="T100" fmla="*/ 0 w 936"/>
                  <a:gd name="T101" fmla="*/ 0 h 1129"/>
                  <a:gd name="T102" fmla="*/ 0 w 936"/>
                  <a:gd name="T103" fmla="*/ 0 h 1129"/>
                  <a:gd name="T104" fmla="*/ 0 w 936"/>
                  <a:gd name="T105" fmla="*/ 0 h 1129"/>
                  <a:gd name="T106" fmla="*/ 0 w 936"/>
                  <a:gd name="T107" fmla="*/ 0 h 1129"/>
                  <a:gd name="T108" fmla="*/ 0 w 936"/>
                  <a:gd name="T109" fmla="*/ 0 h 1129"/>
                  <a:gd name="T110" fmla="*/ 0 w 936"/>
                  <a:gd name="T111" fmla="*/ 0 h 1129"/>
                  <a:gd name="T112" fmla="*/ 0 w 936"/>
                  <a:gd name="T113" fmla="*/ 0 h 1129"/>
                  <a:gd name="T114" fmla="*/ 0 w 936"/>
                  <a:gd name="T115" fmla="*/ 0 h 112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936" h="1129">
                    <a:moveTo>
                      <a:pt x="220" y="629"/>
                    </a:moveTo>
                    <a:lnTo>
                      <a:pt x="220" y="629"/>
                    </a:lnTo>
                    <a:lnTo>
                      <a:pt x="221" y="663"/>
                    </a:lnTo>
                    <a:lnTo>
                      <a:pt x="223" y="680"/>
                    </a:lnTo>
                    <a:lnTo>
                      <a:pt x="224" y="696"/>
                    </a:lnTo>
                    <a:lnTo>
                      <a:pt x="227" y="712"/>
                    </a:lnTo>
                    <a:lnTo>
                      <a:pt x="230" y="728"/>
                    </a:lnTo>
                    <a:lnTo>
                      <a:pt x="234" y="742"/>
                    </a:lnTo>
                    <a:lnTo>
                      <a:pt x="238" y="757"/>
                    </a:lnTo>
                    <a:lnTo>
                      <a:pt x="243" y="771"/>
                    </a:lnTo>
                    <a:lnTo>
                      <a:pt x="249" y="785"/>
                    </a:lnTo>
                    <a:lnTo>
                      <a:pt x="255" y="797"/>
                    </a:lnTo>
                    <a:lnTo>
                      <a:pt x="261" y="810"/>
                    </a:lnTo>
                    <a:lnTo>
                      <a:pt x="268" y="822"/>
                    </a:lnTo>
                    <a:lnTo>
                      <a:pt x="277" y="833"/>
                    </a:lnTo>
                    <a:lnTo>
                      <a:pt x="285" y="844"/>
                    </a:lnTo>
                    <a:lnTo>
                      <a:pt x="293" y="855"/>
                    </a:lnTo>
                    <a:lnTo>
                      <a:pt x="303" y="865"/>
                    </a:lnTo>
                    <a:lnTo>
                      <a:pt x="313" y="874"/>
                    </a:lnTo>
                    <a:lnTo>
                      <a:pt x="323" y="883"/>
                    </a:lnTo>
                    <a:lnTo>
                      <a:pt x="334" y="891"/>
                    </a:lnTo>
                    <a:lnTo>
                      <a:pt x="345" y="899"/>
                    </a:lnTo>
                    <a:lnTo>
                      <a:pt x="358" y="905"/>
                    </a:lnTo>
                    <a:lnTo>
                      <a:pt x="369" y="911"/>
                    </a:lnTo>
                    <a:lnTo>
                      <a:pt x="382" y="917"/>
                    </a:lnTo>
                    <a:lnTo>
                      <a:pt x="395" y="922"/>
                    </a:lnTo>
                    <a:lnTo>
                      <a:pt x="408" y="926"/>
                    </a:lnTo>
                    <a:lnTo>
                      <a:pt x="423" y="929"/>
                    </a:lnTo>
                    <a:lnTo>
                      <a:pt x="437" y="932"/>
                    </a:lnTo>
                    <a:lnTo>
                      <a:pt x="452" y="934"/>
                    </a:lnTo>
                    <a:lnTo>
                      <a:pt x="468" y="936"/>
                    </a:lnTo>
                    <a:lnTo>
                      <a:pt x="484" y="937"/>
                    </a:lnTo>
                    <a:lnTo>
                      <a:pt x="500" y="937"/>
                    </a:lnTo>
                    <a:lnTo>
                      <a:pt x="522" y="937"/>
                    </a:lnTo>
                    <a:lnTo>
                      <a:pt x="542" y="936"/>
                    </a:lnTo>
                    <a:lnTo>
                      <a:pt x="563" y="934"/>
                    </a:lnTo>
                    <a:lnTo>
                      <a:pt x="582" y="931"/>
                    </a:lnTo>
                    <a:lnTo>
                      <a:pt x="599" y="927"/>
                    </a:lnTo>
                    <a:lnTo>
                      <a:pt x="617" y="923"/>
                    </a:lnTo>
                    <a:lnTo>
                      <a:pt x="633" y="918"/>
                    </a:lnTo>
                    <a:lnTo>
                      <a:pt x="648" y="911"/>
                    </a:lnTo>
                    <a:lnTo>
                      <a:pt x="663" y="904"/>
                    </a:lnTo>
                    <a:lnTo>
                      <a:pt x="677" y="896"/>
                    </a:lnTo>
                    <a:lnTo>
                      <a:pt x="693" y="887"/>
                    </a:lnTo>
                    <a:lnTo>
                      <a:pt x="707" y="877"/>
                    </a:lnTo>
                    <a:lnTo>
                      <a:pt x="722" y="866"/>
                    </a:lnTo>
                    <a:lnTo>
                      <a:pt x="737" y="853"/>
                    </a:lnTo>
                    <a:lnTo>
                      <a:pt x="753" y="839"/>
                    </a:lnTo>
                    <a:lnTo>
                      <a:pt x="767" y="824"/>
                    </a:lnTo>
                    <a:lnTo>
                      <a:pt x="909" y="957"/>
                    </a:lnTo>
                    <a:lnTo>
                      <a:pt x="887" y="979"/>
                    </a:lnTo>
                    <a:lnTo>
                      <a:pt x="864" y="999"/>
                    </a:lnTo>
                    <a:lnTo>
                      <a:pt x="841" y="1017"/>
                    </a:lnTo>
                    <a:lnTo>
                      <a:pt x="819" y="1034"/>
                    </a:lnTo>
                    <a:lnTo>
                      <a:pt x="797" y="1049"/>
                    </a:lnTo>
                    <a:lnTo>
                      <a:pt x="774" y="1064"/>
                    </a:lnTo>
                    <a:lnTo>
                      <a:pt x="751" y="1076"/>
                    </a:lnTo>
                    <a:lnTo>
                      <a:pt x="727" y="1088"/>
                    </a:lnTo>
                    <a:lnTo>
                      <a:pt x="703" y="1097"/>
                    </a:lnTo>
                    <a:lnTo>
                      <a:pt x="678" y="1105"/>
                    </a:lnTo>
                    <a:lnTo>
                      <a:pt x="651" y="1113"/>
                    </a:lnTo>
                    <a:lnTo>
                      <a:pt x="623" y="1119"/>
                    </a:lnTo>
                    <a:lnTo>
                      <a:pt x="593" y="1123"/>
                    </a:lnTo>
                    <a:lnTo>
                      <a:pt x="562" y="1126"/>
                    </a:lnTo>
                    <a:lnTo>
                      <a:pt x="530" y="1128"/>
                    </a:lnTo>
                    <a:lnTo>
                      <a:pt x="496" y="1129"/>
                    </a:lnTo>
                    <a:lnTo>
                      <a:pt x="469" y="1128"/>
                    </a:lnTo>
                    <a:lnTo>
                      <a:pt x="443" y="1127"/>
                    </a:lnTo>
                    <a:lnTo>
                      <a:pt x="417" y="1125"/>
                    </a:lnTo>
                    <a:lnTo>
                      <a:pt x="392" y="1121"/>
                    </a:lnTo>
                    <a:lnTo>
                      <a:pt x="368" y="1117"/>
                    </a:lnTo>
                    <a:lnTo>
                      <a:pt x="344" y="1112"/>
                    </a:lnTo>
                    <a:lnTo>
                      <a:pt x="320" y="1105"/>
                    </a:lnTo>
                    <a:lnTo>
                      <a:pt x="297" y="1098"/>
                    </a:lnTo>
                    <a:lnTo>
                      <a:pt x="276" y="1090"/>
                    </a:lnTo>
                    <a:lnTo>
                      <a:pt x="255" y="1081"/>
                    </a:lnTo>
                    <a:lnTo>
                      <a:pt x="234" y="1070"/>
                    </a:lnTo>
                    <a:lnTo>
                      <a:pt x="214" y="1059"/>
                    </a:lnTo>
                    <a:lnTo>
                      <a:pt x="196" y="1046"/>
                    </a:lnTo>
                    <a:lnTo>
                      <a:pt x="177" y="1033"/>
                    </a:lnTo>
                    <a:lnTo>
                      <a:pt x="159" y="1018"/>
                    </a:lnTo>
                    <a:lnTo>
                      <a:pt x="143" y="1002"/>
                    </a:lnTo>
                    <a:lnTo>
                      <a:pt x="126" y="984"/>
                    </a:lnTo>
                    <a:lnTo>
                      <a:pt x="111" y="965"/>
                    </a:lnTo>
                    <a:lnTo>
                      <a:pt x="97" y="946"/>
                    </a:lnTo>
                    <a:lnTo>
                      <a:pt x="83" y="925"/>
                    </a:lnTo>
                    <a:lnTo>
                      <a:pt x="70" y="902"/>
                    </a:lnTo>
                    <a:lnTo>
                      <a:pt x="59" y="878"/>
                    </a:lnTo>
                    <a:lnTo>
                      <a:pt x="48" y="852"/>
                    </a:lnTo>
                    <a:lnTo>
                      <a:pt x="38" y="825"/>
                    </a:lnTo>
                    <a:lnTo>
                      <a:pt x="29" y="797"/>
                    </a:lnTo>
                    <a:lnTo>
                      <a:pt x="21" y="768"/>
                    </a:lnTo>
                    <a:lnTo>
                      <a:pt x="15" y="737"/>
                    </a:lnTo>
                    <a:lnTo>
                      <a:pt x="10" y="705"/>
                    </a:lnTo>
                    <a:lnTo>
                      <a:pt x="6" y="672"/>
                    </a:lnTo>
                    <a:lnTo>
                      <a:pt x="3" y="637"/>
                    </a:lnTo>
                    <a:lnTo>
                      <a:pt x="1" y="601"/>
                    </a:lnTo>
                    <a:lnTo>
                      <a:pt x="0" y="564"/>
                    </a:lnTo>
                    <a:lnTo>
                      <a:pt x="1" y="530"/>
                    </a:lnTo>
                    <a:lnTo>
                      <a:pt x="2" y="499"/>
                    </a:lnTo>
                    <a:lnTo>
                      <a:pt x="5" y="468"/>
                    </a:lnTo>
                    <a:lnTo>
                      <a:pt x="8" y="438"/>
                    </a:lnTo>
                    <a:lnTo>
                      <a:pt x="12" y="409"/>
                    </a:lnTo>
                    <a:lnTo>
                      <a:pt x="18" y="381"/>
                    </a:lnTo>
                    <a:lnTo>
                      <a:pt x="24" y="354"/>
                    </a:lnTo>
                    <a:lnTo>
                      <a:pt x="32" y="327"/>
                    </a:lnTo>
                    <a:lnTo>
                      <a:pt x="40" y="302"/>
                    </a:lnTo>
                    <a:lnTo>
                      <a:pt x="49" y="277"/>
                    </a:lnTo>
                    <a:lnTo>
                      <a:pt x="60" y="253"/>
                    </a:lnTo>
                    <a:lnTo>
                      <a:pt x="71" y="230"/>
                    </a:lnTo>
                    <a:lnTo>
                      <a:pt x="84" y="208"/>
                    </a:lnTo>
                    <a:lnTo>
                      <a:pt x="97" y="188"/>
                    </a:lnTo>
                    <a:lnTo>
                      <a:pt x="112" y="168"/>
                    </a:lnTo>
                    <a:lnTo>
                      <a:pt x="127" y="149"/>
                    </a:lnTo>
                    <a:lnTo>
                      <a:pt x="144" y="131"/>
                    </a:lnTo>
                    <a:lnTo>
                      <a:pt x="160" y="114"/>
                    </a:lnTo>
                    <a:lnTo>
                      <a:pt x="178" y="98"/>
                    </a:lnTo>
                    <a:lnTo>
                      <a:pt x="196" y="84"/>
                    </a:lnTo>
                    <a:lnTo>
                      <a:pt x="215" y="70"/>
                    </a:lnTo>
                    <a:lnTo>
                      <a:pt x="235" y="58"/>
                    </a:lnTo>
                    <a:lnTo>
                      <a:pt x="255" y="47"/>
                    </a:lnTo>
                    <a:lnTo>
                      <a:pt x="276" y="37"/>
                    </a:lnTo>
                    <a:lnTo>
                      <a:pt x="297" y="28"/>
                    </a:lnTo>
                    <a:lnTo>
                      <a:pt x="320" y="21"/>
                    </a:lnTo>
                    <a:lnTo>
                      <a:pt x="343" y="14"/>
                    </a:lnTo>
                    <a:lnTo>
                      <a:pt x="366" y="9"/>
                    </a:lnTo>
                    <a:lnTo>
                      <a:pt x="391" y="5"/>
                    </a:lnTo>
                    <a:lnTo>
                      <a:pt x="416" y="2"/>
                    </a:lnTo>
                    <a:lnTo>
                      <a:pt x="442" y="1"/>
                    </a:lnTo>
                    <a:lnTo>
                      <a:pt x="468" y="0"/>
                    </a:lnTo>
                    <a:lnTo>
                      <a:pt x="495" y="1"/>
                    </a:lnTo>
                    <a:lnTo>
                      <a:pt x="520" y="2"/>
                    </a:lnTo>
                    <a:lnTo>
                      <a:pt x="546" y="5"/>
                    </a:lnTo>
                    <a:lnTo>
                      <a:pt x="571" y="9"/>
                    </a:lnTo>
                    <a:lnTo>
                      <a:pt x="595" y="14"/>
                    </a:lnTo>
                    <a:lnTo>
                      <a:pt x="619" y="21"/>
                    </a:lnTo>
                    <a:lnTo>
                      <a:pt x="641" y="28"/>
                    </a:lnTo>
                    <a:lnTo>
                      <a:pt x="664" y="36"/>
                    </a:lnTo>
                    <a:lnTo>
                      <a:pt x="684" y="45"/>
                    </a:lnTo>
                    <a:lnTo>
                      <a:pt x="704" y="57"/>
                    </a:lnTo>
                    <a:lnTo>
                      <a:pt x="724" y="68"/>
                    </a:lnTo>
                    <a:lnTo>
                      <a:pt x="744" y="82"/>
                    </a:lnTo>
                    <a:lnTo>
                      <a:pt x="761" y="96"/>
                    </a:lnTo>
                    <a:lnTo>
                      <a:pt x="779" y="111"/>
                    </a:lnTo>
                    <a:lnTo>
                      <a:pt x="795" y="127"/>
                    </a:lnTo>
                    <a:lnTo>
                      <a:pt x="811" y="145"/>
                    </a:lnTo>
                    <a:lnTo>
                      <a:pt x="827" y="164"/>
                    </a:lnTo>
                    <a:lnTo>
                      <a:pt x="840" y="184"/>
                    </a:lnTo>
                    <a:lnTo>
                      <a:pt x="854" y="203"/>
                    </a:lnTo>
                    <a:lnTo>
                      <a:pt x="865" y="224"/>
                    </a:lnTo>
                    <a:lnTo>
                      <a:pt x="876" y="246"/>
                    </a:lnTo>
                    <a:lnTo>
                      <a:pt x="887" y="268"/>
                    </a:lnTo>
                    <a:lnTo>
                      <a:pt x="896" y="292"/>
                    </a:lnTo>
                    <a:lnTo>
                      <a:pt x="904" y="314"/>
                    </a:lnTo>
                    <a:lnTo>
                      <a:pt x="912" y="339"/>
                    </a:lnTo>
                    <a:lnTo>
                      <a:pt x="918" y="364"/>
                    </a:lnTo>
                    <a:lnTo>
                      <a:pt x="923" y="390"/>
                    </a:lnTo>
                    <a:lnTo>
                      <a:pt x="927" y="417"/>
                    </a:lnTo>
                    <a:lnTo>
                      <a:pt x="930" y="444"/>
                    </a:lnTo>
                    <a:lnTo>
                      <a:pt x="933" y="472"/>
                    </a:lnTo>
                    <a:lnTo>
                      <a:pt x="935" y="501"/>
                    </a:lnTo>
                    <a:lnTo>
                      <a:pt x="936" y="530"/>
                    </a:lnTo>
                    <a:lnTo>
                      <a:pt x="936" y="629"/>
                    </a:lnTo>
                    <a:lnTo>
                      <a:pt x="220" y="629"/>
                    </a:lnTo>
                    <a:close/>
                    <a:moveTo>
                      <a:pt x="708" y="392"/>
                    </a:moveTo>
                    <a:lnTo>
                      <a:pt x="708" y="392"/>
                    </a:lnTo>
                    <a:lnTo>
                      <a:pt x="704" y="377"/>
                    </a:lnTo>
                    <a:lnTo>
                      <a:pt x="699" y="360"/>
                    </a:lnTo>
                    <a:lnTo>
                      <a:pt x="693" y="342"/>
                    </a:lnTo>
                    <a:lnTo>
                      <a:pt x="685" y="324"/>
                    </a:lnTo>
                    <a:lnTo>
                      <a:pt x="678" y="308"/>
                    </a:lnTo>
                    <a:lnTo>
                      <a:pt x="670" y="294"/>
                    </a:lnTo>
                    <a:lnTo>
                      <a:pt x="661" y="280"/>
                    </a:lnTo>
                    <a:lnTo>
                      <a:pt x="651" y="267"/>
                    </a:lnTo>
                    <a:lnTo>
                      <a:pt x="640" y="255"/>
                    </a:lnTo>
                    <a:lnTo>
                      <a:pt x="628" y="244"/>
                    </a:lnTo>
                    <a:lnTo>
                      <a:pt x="615" y="232"/>
                    </a:lnTo>
                    <a:lnTo>
                      <a:pt x="601" y="223"/>
                    </a:lnTo>
                    <a:lnTo>
                      <a:pt x="587" y="214"/>
                    </a:lnTo>
                    <a:lnTo>
                      <a:pt x="571" y="206"/>
                    </a:lnTo>
                    <a:lnTo>
                      <a:pt x="556" y="199"/>
                    </a:lnTo>
                    <a:lnTo>
                      <a:pt x="539" y="194"/>
                    </a:lnTo>
                    <a:lnTo>
                      <a:pt x="522" y="190"/>
                    </a:lnTo>
                    <a:lnTo>
                      <a:pt x="504" y="187"/>
                    </a:lnTo>
                    <a:lnTo>
                      <a:pt x="486" y="186"/>
                    </a:lnTo>
                    <a:lnTo>
                      <a:pt x="468" y="185"/>
                    </a:lnTo>
                    <a:lnTo>
                      <a:pt x="449" y="186"/>
                    </a:lnTo>
                    <a:lnTo>
                      <a:pt x="430" y="187"/>
                    </a:lnTo>
                    <a:lnTo>
                      <a:pt x="413" y="190"/>
                    </a:lnTo>
                    <a:lnTo>
                      <a:pt x="396" y="194"/>
                    </a:lnTo>
                    <a:lnTo>
                      <a:pt x="379" y="199"/>
                    </a:lnTo>
                    <a:lnTo>
                      <a:pt x="363" y="206"/>
                    </a:lnTo>
                    <a:lnTo>
                      <a:pt x="347" y="214"/>
                    </a:lnTo>
                    <a:lnTo>
                      <a:pt x="333" y="223"/>
                    </a:lnTo>
                    <a:lnTo>
                      <a:pt x="318" y="232"/>
                    </a:lnTo>
                    <a:lnTo>
                      <a:pt x="306" y="244"/>
                    </a:lnTo>
                    <a:lnTo>
                      <a:pt x="293" y="255"/>
                    </a:lnTo>
                    <a:lnTo>
                      <a:pt x="282" y="267"/>
                    </a:lnTo>
                    <a:lnTo>
                      <a:pt x="272" y="280"/>
                    </a:lnTo>
                    <a:lnTo>
                      <a:pt x="263" y="294"/>
                    </a:lnTo>
                    <a:lnTo>
                      <a:pt x="255" y="308"/>
                    </a:lnTo>
                    <a:lnTo>
                      <a:pt x="248" y="324"/>
                    </a:lnTo>
                    <a:lnTo>
                      <a:pt x="241" y="341"/>
                    </a:lnTo>
                    <a:lnTo>
                      <a:pt x="235" y="358"/>
                    </a:lnTo>
                    <a:lnTo>
                      <a:pt x="231" y="374"/>
                    </a:lnTo>
                    <a:lnTo>
                      <a:pt x="227" y="389"/>
                    </a:lnTo>
                    <a:lnTo>
                      <a:pt x="225" y="406"/>
                    </a:lnTo>
                    <a:lnTo>
                      <a:pt x="223" y="425"/>
                    </a:lnTo>
                    <a:lnTo>
                      <a:pt x="220" y="474"/>
                    </a:lnTo>
                    <a:lnTo>
                      <a:pt x="716" y="474"/>
                    </a:lnTo>
                    <a:lnTo>
                      <a:pt x="712" y="429"/>
                    </a:lnTo>
                    <a:lnTo>
                      <a:pt x="710" y="410"/>
                    </a:lnTo>
                    <a:lnTo>
                      <a:pt x="708" y="39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090" name="Freeform 36"/>
              <p:cNvSpPr>
                <a:spLocks/>
              </p:cNvSpPr>
              <p:nvPr userDrawn="1"/>
            </p:nvSpPr>
            <p:spPr bwMode="auto">
              <a:xfrm>
                <a:off x="5234" y="4011"/>
                <a:ext cx="84" cy="120"/>
              </a:xfrm>
              <a:custGeom>
                <a:avLst/>
                <a:gdLst>
                  <a:gd name="T0" fmla="*/ 0 w 1099"/>
                  <a:gd name="T1" fmla="*/ 0 h 1549"/>
                  <a:gd name="T2" fmla="*/ 0 w 1099"/>
                  <a:gd name="T3" fmla="*/ 0 h 1549"/>
                  <a:gd name="T4" fmla="*/ 0 w 1099"/>
                  <a:gd name="T5" fmla="*/ 0 h 1549"/>
                  <a:gd name="T6" fmla="*/ 0 w 1099"/>
                  <a:gd name="T7" fmla="*/ 0 h 1549"/>
                  <a:gd name="T8" fmla="*/ 0 w 1099"/>
                  <a:gd name="T9" fmla="*/ 0 h 1549"/>
                  <a:gd name="T10" fmla="*/ 0 w 1099"/>
                  <a:gd name="T11" fmla="*/ 0 h 1549"/>
                  <a:gd name="T12" fmla="*/ 0 w 1099"/>
                  <a:gd name="T13" fmla="*/ 0 h 1549"/>
                  <a:gd name="T14" fmla="*/ 0 w 1099"/>
                  <a:gd name="T15" fmla="*/ 0 h 1549"/>
                  <a:gd name="T16" fmla="*/ 0 w 1099"/>
                  <a:gd name="T17" fmla="*/ 0 h 1549"/>
                  <a:gd name="T18" fmla="*/ 0 w 1099"/>
                  <a:gd name="T19" fmla="*/ 0 h 1549"/>
                  <a:gd name="T20" fmla="*/ 0 w 1099"/>
                  <a:gd name="T21" fmla="*/ 0 h 1549"/>
                  <a:gd name="T22" fmla="*/ 0 w 1099"/>
                  <a:gd name="T23" fmla="*/ 0 h 1549"/>
                  <a:gd name="T24" fmla="*/ 0 w 1099"/>
                  <a:gd name="T25" fmla="*/ 0 h 154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099" h="1549">
                    <a:moveTo>
                      <a:pt x="864" y="1549"/>
                    </a:moveTo>
                    <a:lnTo>
                      <a:pt x="864" y="872"/>
                    </a:lnTo>
                    <a:lnTo>
                      <a:pt x="236" y="872"/>
                    </a:lnTo>
                    <a:lnTo>
                      <a:pt x="236" y="1549"/>
                    </a:lnTo>
                    <a:lnTo>
                      <a:pt x="0" y="1549"/>
                    </a:lnTo>
                    <a:lnTo>
                      <a:pt x="0" y="0"/>
                    </a:lnTo>
                    <a:lnTo>
                      <a:pt x="236" y="0"/>
                    </a:lnTo>
                    <a:lnTo>
                      <a:pt x="236" y="661"/>
                    </a:lnTo>
                    <a:lnTo>
                      <a:pt x="864" y="661"/>
                    </a:lnTo>
                    <a:lnTo>
                      <a:pt x="864" y="0"/>
                    </a:lnTo>
                    <a:lnTo>
                      <a:pt x="1099" y="0"/>
                    </a:lnTo>
                    <a:lnTo>
                      <a:pt x="1099" y="1549"/>
                    </a:lnTo>
                    <a:lnTo>
                      <a:pt x="864" y="154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091" name="Freeform 37"/>
              <p:cNvSpPr>
                <a:spLocks noEditPoints="1"/>
              </p:cNvSpPr>
              <p:nvPr userDrawn="1"/>
            </p:nvSpPr>
            <p:spPr bwMode="auto">
              <a:xfrm>
                <a:off x="5343" y="4045"/>
                <a:ext cx="72" cy="87"/>
              </a:xfrm>
              <a:custGeom>
                <a:avLst/>
                <a:gdLst>
                  <a:gd name="T0" fmla="*/ 0 w 935"/>
                  <a:gd name="T1" fmla="*/ 0 h 1129"/>
                  <a:gd name="T2" fmla="*/ 0 w 935"/>
                  <a:gd name="T3" fmla="*/ 0 h 1129"/>
                  <a:gd name="T4" fmla="*/ 0 w 935"/>
                  <a:gd name="T5" fmla="*/ 0 h 1129"/>
                  <a:gd name="T6" fmla="*/ 0 w 935"/>
                  <a:gd name="T7" fmla="*/ 0 h 1129"/>
                  <a:gd name="T8" fmla="*/ 0 w 935"/>
                  <a:gd name="T9" fmla="*/ 0 h 1129"/>
                  <a:gd name="T10" fmla="*/ 0 w 935"/>
                  <a:gd name="T11" fmla="*/ 0 h 1129"/>
                  <a:gd name="T12" fmla="*/ 0 w 935"/>
                  <a:gd name="T13" fmla="*/ 0 h 1129"/>
                  <a:gd name="T14" fmla="*/ 0 w 935"/>
                  <a:gd name="T15" fmla="*/ 0 h 1129"/>
                  <a:gd name="T16" fmla="*/ 0 w 935"/>
                  <a:gd name="T17" fmla="*/ 0 h 1129"/>
                  <a:gd name="T18" fmla="*/ 0 w 935"/>
                  <a:gd name="T19" fmla="*/ 0 h 1129"/>
                  <a:gd name="T20" fmla="*/ 0 w 935"/>
                  <a:gd name="T21" fmla="*/ 0 h 1129"/>
                  <a:gd name="T22" fmla="*/ 0 w 935"/>
                  <a:gd name="T23" fmla="*/ 0 h 1129"/>
                  <a:gd name="T24" fmla="*/ 0 w 935"/>
                  <a:gd name="T25" fmla="*/ 0 h 1129"/>
                  <a:gd name="T26" fmla="*/ 0 w 935"/>
                  <a:gd name="T27" fmla="*/ 0 h 1129"/>
                  <a:gd name="T28" fmla="*/ 0 w 935"/>
                  <a:gd name="T29" fmla="*/ 0 h 1129"/>
                  <a:gd name="T30" fmla="*/ 0 w 935"/>
                  <a:gd name="T31" fmla="*/ 0 h 1129"/>
                  <a:gd name="T32" fmla="*/ 0 w 935"/>
                  <a:gd name="T33" fmla="*/ 0 h 1129"/>
                  <a:gd name="T34" fmla="*/ 0 w 935"/>
                  <a:gd name="T35" fmla="*/ 0 h 1129"/>
                  <a:gd name="T36" fmla="*/ 0 w 935"/>
                  <a:gd name="T37" fmla="*/ 0 h 1129"/>
                  <a:gd name="T38" fmla="*/ 0 w 935"/>
                  <a:gd name="T39" fmla="*/ 0 h 1129"/>
                  <a:gd name="T40" fmla="*/ 0 w 935"/>
                  <a:gd name="T41" fmla="*/ 0 h 1129"/>
                  <a:gd name="T42" fmla="*/ 0 w 935"/>
                  <a:gd name="T43" fmla="*/ 0 h 1129"/>
                  <a:gd name="T44" fmla="*/ 0 w 935"/>
                  <a:gd name="T45" fmla="*/ 0 h 1129"/>
                  <a:gd name="T46" fmla="*/ 0 w 935"/>
                  <a:gd name="T47" fmla="*/ 0 h 1129"/>
                  <a:gd name="T48" fmla="*/ 0 w 935"/>
                  <a:gd name="T49" fmla="*/ 0 h 1129"/>
                  <a:gd name="T50" fmla="*/ 0 w 935"/>
                  <a:gd name="T51" fmla="*/ 0 h 1129"/>
                  <a:gd name="T52" fmla="*/ 0 w 935"/>
                  <a:gd name="T53" fmla="*/ 0 h 1129"/>
                  <a:gd name="T54" fmla="*/ 0 w 935"/>
                  <a:gd name="T55" fmla="*/ 0 h 1129"/>
                  <a:gd name="T56" fmla="*/ 0 w 935"/>
                  <a:gd name="T57" fmla="*/ 0 h 1129"/>
                  <a:gd name="T58" fmla="*/ 0 w 935"/>
                  <a:gd name="T59" fmla="*/ 0 h 1129"/>
                  <a:gd name="T60" fmla="*/ 0 w 935"/>
                  <a:gd name="T61" fmla="*/ 0 h 1129"/>
                  <a:gd name="T62" fmla="*/ 0 w 935"/>
                  <a:gd name="T63" fmla="*/ 0 h 1129"/>
                  <a:gd name="T64" fmla="*/ 0 w 935"/>
                  <a:gd name="T65" fmla="*/ 0 h 1129"/>
                  <a:gd name="T66" fmla="*/ 0 w 935"/>
                  <a:gd name="T67" fmla="*/ 0 h 1129"/>
                  <a:gd name="T68" fmla="*/ 0 w 935"/>
                  <a:gd name="T69" fmla="*/ 0 h 1129"/>
                  <a:gd name="T70" fmla="*/ 0 w 935"/>
                  <a:gd name="T71" fmla="*/ 0 h 1129"/>
                  <a:gd name="T72" fmla="*/ 0 w 935"/>
                  <a:gd name="T73" fmla="*/ 0 h 1129"/>
                  <a:gd name="T74" fmla="*/ 0 w 935"/>
                  <a:gd name="T75" fmla="*/ 0 h 1129"/>
                  <a:gd name="T76" fmla="*/ 0 w 935"/>
                  <a:gd name="T77" fmla="*/ 0 h 1129"/>
                  <a:gd name="T78" fmla="*/ 0 w 935"/>
                  <a:gd name="T79" fmla="*/ 0 h 1129"/>
                  <a:gd name="T80" fmla="*/ 0 w 935"/>
                  <a:gd name="T81" fmla="*/ 0 h 1129"/>
                  <a:gd name="T82" fmla="*/ 0 w 935"/>
                  <a:gd name="T83" fmla="*/ 0 h 1129"/>
                  <a:gd name="T84" fmla="*/ 0 w 935"/>
                  <a:gd name="T85" fmla="*/ 0 h 1129"/>
                  <a:gd name="T86" fmla="*/ 0 w 935"/>
                  <a:gd name="T87" fmla="*/ 0 h 1129"/>
                  <a:gd name="T88" fmla="*/ 0 w 935"/>
                  <a:gd name="T89" fmla="*/ 0 h 1129"/>
                  <a:gd name="T90" fmla="*/ 0 w 935"/>
                  <a:gd name="T91" fmla="*/ 0 h 1129"/>
                  <a:gd name="T92" fmla="*/ 0 w 935"/>
                  <a:gd name="T93" fmla="*/ 0 h 1129"/>
                  <a:gd name="T94" fmla="*/ 0 w 935"/>
                  <a:gd name="T95" fmla="*/ 0 h 1129"/>
                  <a:gd name="T96" fmla="*/ 0 w 935"/>
                  <a:gd name="T97" fmla="*/ 0 h 1129"/>
                  <a:gd name="T98" fmla="*/ 0 w 935"/>
                  <a:gd name="T99" fmla="*/ 0 h 1129"/>
                  <a:gd name="T100" fmla="*/ 0 w 935"/>
                  <a:gd name="T101" fmla="*/ 0 h 1129"/>
                  <a:gd name="T102" fmla="*/ 0 w 935"/>
                  <a:gd name="T103" fmla="*/ 0 h 1129"/>
                  <a:gd name="T104" fmla="*/ 0 w 935"/>
                  <a:gd name="T105" fmla="*/ 0 h 1129"/>
                  <a:gd name="T106" fmla="*/ 0 w 935"/>
                  <a:gd name="T107" fmla="*/ 0 h 1129"/>
                  <a:gd name="T108" fmla="*/ 0 w 935"/>
                  <a:gd name="T109" fmla="*/ 0 h 1129"/>
                  <a:gd name="T110" fmla="*/ 0 w 935"/>
                  <a:gd name="T111" fmla="*/ 0 h 1129"/>
                  <a:gd name="T112" fmla="*/ 0 w 935"/>
                  <a:gd name="T113" fmla="*/ 0 h 1129"/>
                  <a:gd name="T114" fmla="*/ 0 w 935"/>
                  <a:gd name="T115" fmla="*/ 0 h 112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935" h="1129">
                    <a:moveTo>
                      <a:pt x="220" y="629"/>
                    </a:moveTo>
                    <a:lnTo>
                      <a:pt x="220" y="629"/>
                    </a:lnTo>
                    <a:lnTo>
                      <a:pt x="221" y="663"/>
                    </a:lnTo>
                    <a:lnTo>
                      <a:pt x="222" y="680"/>
                    </a:lnTo>
                    <a:lnTo>
                      <a:pt x="224" y="696"/>
                    </a:lnTo>
                    <a:lnTo>
                      <a:pt x="226" y="712"/>
                    </a:lnTo>
                    <a:lnTo>
                      <a:pt x="230" y="728"/>
                    </a:lnTo>
                    <a:lnTo>
                      <a:pt x="233" y="742"/>
                    </a:lnTo>
                    <a:lnTo>
                      <a:pt x="237" y="757"/>
                    </a:lnTo>
                    <a:lnTo>
                      <a:pt x="243" y="771"/>
                    </a:lnTo>
                    <a:lnTo>
                      <a:pt x="248" y="785"/>
                    </a:lnTo>
                    <a:lnTo>
                      <a:pt x="254" y="797"/>
                    </a:lnTo>
                    <a:lnTo>
                      <a:pt x="261" y="810"/>
                    </a:lnTo>
                    <a:lnTo>
                      <a:pt x="269" y="822"/>
                    </a:lnTo>
                    <a:lnTo>
                      <a:pt x="276" y="833"/>
                    </a:lnTo>
                    <a:lnTo>
                      <a:pt x="284" y="844"/>
                    </a:lnTo>
                    <a:lnTo>
                      <a:pt x="294" y="855"/>
                    </a:lnTo>
                    <a:lnTo>
                      <a:pt x="303" y="865"/>
                    </a:lnTo>
                    <a:lnTo>
                      <a:pt x="312" y="874"/>
                    </a:lnTo>
                    <a:lnTo>
                      <a:pt x="323" y="883"/>
                    </a:lnTo>
                    <a:lnTo>
                      <a:pt x="334" y="891"/>
                    </a:lnTo>
                    <a:lnTo>
                      <a:pt x="345" y="899"/>
                    </a:lnTo>
                    <a:lnTo>
                      <a:pt x="357" y="905"/>
                    </a:lnTo>
                    <a:lnTo>
                      <a:pt x="369" y="911"/>
                    </a:lnTo>
                    <a:lnTo>
                      <a:pt x="382" y="917"/>
                    </a:lnTo>
                    <a:lnTo>
                      <a:pt x="395" y="922"/>
                    </a:lnTo>
                    <a:lnTo>
                      <a:pt x="409" y="926"/>
                    </a:lnTo>
                    <a:lnTo>
                      <a:pt x="422" y="929"/>
                    </a:lnTo>
                    <a:lnTo>
                      <a:pt x="437" y="932"/>
                    </a:lnTo>
                    <a:lnTo>
                      <a:pt x="452" y="934"/>
                    </a:lnTo>
                    <a:lnTo>
                      <a:pt x="468" y="936"/>
                    </a:lnTo>
                    <a:lnTo>
                      <a:pt x="483" y="937"/>
                    </a:lnTo>
                    <a:lnTo>
                      <a:pt x="500" y="937"/>
                    </a:lnTo>
                    <a:lnTo>
                      <a:pt x="522" y="937"/>
                    </a:lnTo>
                    <a:lnTo>
                      <a:pt x="543" y="936"/>
                    </a:lnTo>
                    <a:lnTo>
                      <a:pt x="562" y="934"/>
                    </a:lnTo>
                    <a:lnTo>
                      <a:pt x="581" y="931"/>
                    </a:lnTo>
                    <a:lnTo>
                      <a:pt x="600" y="927"/>
                    </a:lnTo>
                    <a:lnTo>
                      <a:pt x="616" y="923"/>
                    </a:lnTo>
                    <a:lnTo>
                      <a:pt x="633" y="918"/>
                    </a:lnTo>
                    <a:lnTo>
                      <a:pt x="647" y="911"/>
                    </a:lnTo>
                    <a:lnTo>
                      <a:pt x="663" y="904"/>
                    </a:lnTo>
                    <a:lnTo>
                      <a:pt x="677" y="896"/>
                    </a:lnTo>
                    <a:lnTo>
                      <a:pt x="692" y="887"/>
                    </a:lnTo>
                    <a:lnTo>
                      <a:pt x="708" y="877"/>
                    </a:lnTo>
                    <a:lnTo>
                      <a:pt x="722" y="866"/>
                    </a:lnTo>
                    <a:lnTo>
                      <a:pt x="737" y="853"/>
                    </a:lnTo>
                    <a:lnTo>
                      <a:pt x="752" y="839"/>
                    </a:lnTo>
                    <a:lnTo>
                      <a:pt x="768" y="824"/>
                    </a:lnTo>
                    <a:lnTo>
                      <a:pt x="909" y="957"/>
                    </a:lnTo>
                    <a:lnTo>
                      <a:pt x="886" y="979"/>
                    </a:lnTo>
                    <a:lnTo>
                      <a:pt x="864" y="999"/>
                    </a:lnTo>
                    <a:lnTo>
                      <a:pt x="841" y="1017"/>
                    </a:lnTo>
                    <a:lnTo>
                      <a:pt x="819" y="1034"/>
                    </a:lnTo>
                    <a:lnTo>
                      <a:pt x="796" y="1049"/>
                    </a:lnTo>
                    <a:lnTo>
                      <a:pt x="773" y="1064"/>
                    </a:lnTo>
                    <a:lnTo>
                      <a:pt x="750" y="1076"/>
                    </a:lnTo>
                    <a:lnTo>
                      <a:pt x="727" y="1088"/>
                    </a:lnTo>
                    <a:lnTo>
                      <a:pt x="703" y="1097"/>
                    </a:lnTo>
                    <a:lnTo>
                      <a:pt x="678" y="1105"/>
                    </a:lnTo>
                    <a:lnTo>
                      <a:pt x="651" y="1113"/>
                    </a:lnTo>
                    <a:lnTo>
                      <a:pt x="623" y="1119"/>
                    </a:lnTo>
                    <a:lnTo>
                      <a:pt x="593" y="1123"/>
                    </a:lnTo>
                    <a:lnTo>
                      <a:pt x="562" y="1126"/>
                    </a:lnTo>
                    <a:lnTo>
                      <a:pt x="530" y="1128"/>
                    </a:lnTo>
                    <a:lnTo>
                      <a:pt x="496" y="1129"/>
                    </a:lnTo>
                    <a:lnTo>
                      <a:pt x="469" y="1128"/>
                    </a:lnTo>
                    <a:lnTo>
                      <a:pt x="442" y="1127"/>
                    </a:lnTo>
                    <a:lnTo>
                      <a:pt x="417" y="1125"/>
                    </a:lnTo>
                    <a:lnTo>
                      <a:pt x="392" y="1121"/>
                    </a:lnTo>
                    <a:lnTo>
                      <a:pt x="367" y="1117"/>
                    </a:lnTo>
                    <a:lnTo>
                      <a:pt x="343" y="1112"/>
                    </a:lnTo>
                    <a:lnTo>
                      <a:pt x="320" y="1105"/>
                    </a:lnTo>
                    <a:lnTo>
                      <a:pt x="298" y="1098"/>
                    </a:lnTo>
                    <a:lnTo>
                      <a:pt x="276" y="1090"/>
                    </a:lnTo>
                    <a:lnTo>
                      <a:pt x="254" y="1081"/>
                    </a:lnTo>
                    <a:lnTo>
                      <a:pt x="234" y="1070"/>
                    </a:lnTo>
                    <a:lnTo>
                      <a:pt x="215" y="1059"/>
                    </a:lnTo>
                    <a:lnTo>
                      <a:pt x="195" y="1046"/>
                    </a:lnTo>
                    <a:lnTo>
                      <a:pt x="176" y="1033"/>
                    </a:lnTo>
                    <a:lnTo>
                      <a:pt x="159" y="1018"/>
                    </a:lnTo>
                    <a:lnTo>
                      <a:pt x="142" y="1002"/>
                    </a:lnTo>
                    <a:lnTo>
                      <a:pt x="126" y="984"/>
                    </a:lnTo>
                    <a:lnTo>
                      <a:pt x="111" y="965"/>
                    </a:lnTo>
                    <a:lnTo>
                      <a:pt x="96" y="946"/>
                    </a:lnTo>
                    <a:lnTo>
                      <a:pt x="83" y="925"/>
                    </a:lnTo>
                    <a:lnTo>
                      <a:pt x="70" y="902"/>
                    </a:lnTo>
                    <a:lnTo>
                      <a:pt x="59" y="878"/>
                    </a:lnTo>
                    <a:lnTo>
                      <a:pt x="48" y="852"/>
                    </a:lnTo>
                    <a:lnTo>
                      <a:pt x="38" y="825"/>
                    </a:lnTo>
                    <a:lnTo>
                      <a:pt x="29" y="797"/>
                    </a:lnTo>
                    <a:lnTo>
                      <a:pt x="21" y="768"/>
                    </a:lnTo>
                    <a:lnTo>
                      <a:pt x="14" y="737"/>
                    </a:lnTo>
                    <a:lnTo>
                      <a:pt x="9" y="705"/>
                    </a:lnTo>
                    <a:lnTo>
                      <a:pt x="5" y="672"/>
                    </a:lnTo>
                    <a:lnTo>
                      <a:pt x="2" y="637"/>
                    </a:lnTo>
                    <a:lnTo>
                      <a:pt x="0" y="601"/>
                    </a:lnTo>
                    <a:lnTo>
                      <a:pt x="0" y="564"/>
                    </a:lnTo>
                    <a:lnTo>
                      <a:pt x="0" y="530"/>
                    </a:lnTo>
                    <a:lnTo>
                      <a:pt x="2" y="499"/>
                    </a:lnTo>
                    <a:lnTo>
                      <a:pt x="4" y="468"/>
                    </a:lnTo>
                    <a:lnTo>
                      <a:pt x="8" y="438"/>
                    </a:lnTo>
                    <a:lnTo>
                      <a:pt x="12" y="409"/>
                    </a:lnTo>
                    <a:lnTo>
                      <a:pt x="17" y="381"/>
                    </a:lnTo>
                    <a:lnTo>
                      <a:pt x="24" y="354"/>
                    </a:lnTo>
                    <a:lnTo>
                      <a:pt x="32" y="327"/>
                    </a:lnTo>
                    <a:lnTo>
                      <a:pt x="40" y="302"/>
                    </a:lnTo>
                    <a:lnTo>
                      <a:pt x="50" y="277"/>
                    </a:lnTo>
                    <a:lnTo>
                      <a:pt x="60" y="253"/>
                    </a:lnTo>
                    <a:lnTo>
                      <a:pt x="71" y="230"/>
                    </a:lnTo>
                    <a:lnTo>
                      <a:pt x="84" y="208"/>
                    </a:lnTo>
                    <a:lnTo>
                      <a:pt x="97" y="188"/>
                    </a:lnTo>
                    <a:lnTo>
                      <a:pt x="112" y="168"/>
                    </a:lnTo>
                    <a:lnTo>
                      <a:pt x="126" y="149"/>
                    </a:lnTo>
                    <a:lnTo>
                      <a:pt x="143" y="131"/>
                    </a:lnTo>
                    <a:lnTo>
                      <a:pt x="160" y="114"/>
                    </a:lnTo>
                    <a:lnTo>
                      <a:pt x="177" y="98"/>
                    </a:lnTo>
                    <a:lnTo>
                      <a:pt x="196" y="84"/>
                    </a:lnTo>
                    <a:lnTo>
                      <a:pt x="215" y="70"/>
                    </a:lnTo>
                    <a:lnTo>
                      <a:pt x="234" y="58"/>
                    </a:lnTo>
                    <a:lnTo>
                      <a:pt x="255" y="47"/>
                    </a:lnTo>
                    <a:lnTo>
                      <a:pt x="276" y="37"/>
                    </a:lnTo>
                    <a:lnTo>
                      <a:pt x="298" y="28"/>
                    </a:lnTo>
                    <a:lnTo>
                      <a:pt x="319" y="21"/>
                    </a:lnTo>
                    <a:lnTo>
                      <a:pt x="342" y="14"/>
                    </a:lnTo>
                    <a:lnTo>
                      <a:pt x="366" y="9"/>
                    </a:lnTo>
                    <a:lnTo>
                      <a:pt x="390" y="5"/>
                    </a:lnTo>
                    <a:lnTo>
                      <a:pt x="415" y="2"/>
                    </a:lnTo>
                    <a:lnTo>
                      <a:pt x="441" y="1"/>
                    </a:lnTo>
                    <a:lnTo>
                      <a:pt x="467" y="0"/>
                    </a:lnTo>
                    <a:lnTo>
                      <a:pt x="495" y="1"/>
                    </a:lnTo>
                    <a:lnTo>
                      <a:pt x="521" y="2"/>
                    </a:lnTo>
                    <a:lnTo>
                      <a:pt x="547" y="5"/>
                    </a:lnTo>
                    <a:lnTo>
                      <a:pt x="572" y="9"/>
                    </a:lnTo>
                    <a:lnTo>
                      <a:pt x="595" y="14"/>
                    </a:lnTo>
                    <a:lnTo>
                      <a:pt x="618" y="21"/>
                    </a:lnTo>
                    <a:lnTo>
                      <a:pt x="641" y="28"/>
                    </a:lnTo>
                    <a:lnTo>
                      <a:pt x="663" y="36"/>
                    </a:lnTo>
                    <a:lnTo>
                      <a:pt x="684" y="45"/>
                    </a:lnTo>
                    <a:lnTo>
                      <a:pt x="704" y="57"/>
                    </a:lnTo>
                    <a:lnTo>
                      <a:pt x="724" y="68"/>
                    </a:lnTo>
                    <a:lnTo>
                      <a:pt x="743" y="82"/>
                    </a:lnTo>
                    <a:lnTo>
                      <a:pt x="761" y="96"/>
                    </a:lnTo>
                    <a:lnTo>
                      <a:pt x="778" y="111"/>
                    </a:lnTo>
                    <a:lnTo>
                      <a:pt x="795" y="127"/>
                    </a:lnTo>
                    <a:lnTo>
                      <a:pt x="811" y="145"/>
                    </a:lnTo>
                    <a:lnTo>
                      <a:pt x="826" y="164"/>
                    </a:lnTo>
                    <a:lnTo>
                      <a:pt x="840" y="184"/>
                    </a:lnTo>
                    <a:lnTo>
                      <a:pt x="853" y="203"/>
                    </a:lnTo>
                    <a:lnTo>
                      <a:pt x="865" y="224"/>
                    </a:lnTo>
                    <a:lnTo>
                      <a:pt x="877" y="246"/>
                    </a:lnTo>
                    <a:lnTo>
                      <a:pt x="886" y="268"/>
                    </a:lnTo>
                    <a:lnTo>
                      <a:pt x="895" y="292"/>
                    </a:lnTo>
                    <a:lnTo>
                      <a:pt x="904" y="314"/>
                    </a:lnTo>
                    <a:lnTo>
                      <a:pt x="911" y="339"/>
                    </a:lnTo>
                    <a:lnTo>
                      <a:pt x="917" y="364"/>
                    </a:lnTo>
                    <a:lnTo>
                      <a:pt x="922" y="390"/>
                    </a:lnTo>
                    <a:lnTo>
                      <a:pt x="928" y="417"/>
                    </a:lnTo>
                    <a:lnTo>
                      <a:pt x="931" y="444"/>
                    </a:lnTo>
                    <a:lnTo>
                      <a:pt x="933" y="472"/>
                    </a:lnTo>
                    <a:lnTo>
                      <a:pt x="935" y="501"/>
                    </a:lnTo>
                    <a:lnTo>
                      <a:pt x="935" y="530"/>
                    </a:lnTo>
                    <a:lnTo>
                      <a:pt x="935" y="629"/>
                    </a:lnTo>
                    <a:lnTo>
                      <a:pt x="220" y="629"/>
                    </a:lnTo>
                    <a:close/>
                    <a:moveTo>
                      <a:pt x="708" y="392"/>
                    </a:moveTo>
                    <a:lnTo>
                      <a:pt x="708" y="392"/>
                    </a:lnTo>
                    <a:lnTo>
                      <a:pt x="704" y="377"/>
                    </a:lnTo>
                    <a:lnTo>
                      <a:pt x="699" y="360"/>
                    </a:lnTo>
                    <a:lnTo>
                      <a:pt x="693" y="342"/>
                    </a:lnTo>
                    <a:lnTo>
                      <a:pt x="685" y="324"/>
                    </a:lnTo>
                    <a:lnTo>
                      <a:pt x="677" y="308"/>
                    </a:lnTo>
                    <a:lnTo>
                      <a:pt x="670" y="294"/>
                    </a:lnTo>
                    <a:lnTo>
                      <a:pt x="661" y="280"/>
                    </a:lnTo>
                    <a:lnTo>
                      <a:pt x="650" y="267"/>
                    </a:lnTo>
                    <a:lnTo>
                      <a:pt x="640" y="255"/>
                    </a:lnTo>
                    <a:lnTo>
                      <a:pt x="628" y="244"/>
                    </a:lnTo>
                    <a:lnTo>
                      <a:pt x="615" y="232"/>
                    </a:lnTo>
                    <a:lnTo>
                      <a:pt x="601" y="223"/>
                    </a:lnTo>
                    <a:lnTo>
                      <a:pt x="586" y="214"/>
                    </a:lnTo>
                    <a:lnTo>
                      <a:pt x="571" y="206"/>
                    </a:lnTo>
                    <a:lnTo>
                      <a:pt x="555" y="199"/>
                    </a:lnTo>
                    <a:lnTo>
                      <a:pt x="538" y="194"/>
                    </a:lnTo>
                    <a:lnTo>
                      <a:pt x="522" y="190"/>
                    </a:lnTo>
                    <a:lnTo>
                      <a:pt x="504" y="187"/>
                    </a:lnTo>
                    <a:lnTo>
                      <a:pt x="487" y="186"/>
                    </a:lnTo>
                    <a:lnTo>
                      <a:pt x="467" y="185"/>
                    </a:lnTo>
                    <a:lnTo>
                      <a:pt x="448" y="186"/>
                    </a:lnTo>
                    <a:lnTo>
                      <a:pt x="430" y="187"/>
                    </a:lnTo>
                    <a:lnTo>
                      <a:pt x="413" y="190"/>
                    </a:lnTo>
                    <a:lnTo>
                      <a:pt x="395" y="194"/>
                    </a:lnTo>
                    <a:lnTo>
                      <a:pt x="379" y="199"/>
                    </a:lnTo>
                    <a:lnTo>
                      <a:pt x="363" y="206"/>
                    </a:lnTo>
                    <a:lnTo>
                      <a:pt x="347" y="214"/>
                    </a:lnTo>
                    <a:lnTo>
                      <a:pt x="333" y="223"/>
                    </a:lnTo>
                    <a:lnTo>
                      <a:pt x="318" y="232"/>
                    </a:lnTo>
                    <a:lnTo>
                      <a:pt x="305" y="244"/>
                    </a:lnTo>
                    <a:lnTo>
                      <a:pt x="292" y="255"/>
                    </a:lnTo>
                    <a:lnTo>
                      <a:pt x="282" y="267"/>
                    </a:lnTo>
                    <a:lnTo>
                      <a:pt x="272" y="280"/>
                    </a:lnTo>
                    <a:lnTo>
                      <a:pt x="262" y="294"/>
                    </a:lnTo>
                    <a:lnTo>
                      <a:pt x="255" y="308"/>
                    </a:lnTo>
                    <a:lnTo>
                      <a:pt x="248" y="324"/>
                    </a:lnTo>
                    <a:lnTo>
                      <a:pt x="241" y="341"/>
                    </a:lnTo>
                    <a:lnTo>
                      <a:pt x="234" y="358"/>
                    </a:lnTo>
                    <a:lnTo>
                      <a:pt x="230" y="374"/>
                    </a:lnTo>
                    <a:lnTo>
                      <a:pt x="227" y="389"/>
                    </a:lnTo>
                    <a:lnTo>
                      <a:pt x="224" y="406"/>
                    </a:lnTo>
                    <a:lnTo>
                      <a:pt x="222" y="425"/>
                    </a:lnTo>
                    <a:lnTo>
                      <a:pt x="220" y="474"/>
                    </a:lnTo>
                    <a:lnTo>
                      <a:pt x="715" y="474"/>
                    </a:lnTo>
                    <a:lnTo>
                      <a:pt x="712" y="429"/>
                    </a:lnTo>
                    <a:lnTo>
                      <a:pt x="710" y="410"/>
                    </a:lnTo>
                    <a:lnTo>
                      <a:pt x="708" y="39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092" name="Freeform 38"/>
              <p:cNvSpPr>
                <a:spLocks noEditPoints="1"/>
              </p:cNvSpPr>
              <p:nvPr userDrawn="1"/>
            </p:nvSpPr>
            <p:spPr bwMode="auto">
              <a:xfrm>
                <a:off x="5431" y="4045"/>
                <a:ext cx="69" cy="87"/>
              </a:xfrm>
              <a:custGeom>
                <a:avLst/>
                <a:gdLst>
                  <a:gd name="T0" fmla="*/ 0 w 895"/>
                  <a:gd name="T1" fmla="*/ 0 h 1129"/>
                  <a:gd name="T2" fmla="*/ 0 w 895"/>
                  <a:gd name="T3" fmla="*/ 0 h 1129"/>
                  <a:gd name="T4" fmla="*/ 0 w 895"/>
                  <a:gd name="T5" fmla="*/ 0 h 1129"/>
                  <a:gd name="T6" fmla="*/ 0 w 895"/>
                  <a:gd name="T7" fmla="*/ 0 h 1129"/>
                  <a:gd name="T8" fmla="*/ 0 w 895"/>
                  <a:gd name="T9" fmla="*/ 0 h 1129"/>
                  <a:gd name="T10" fmla="*/ 0 w 895"/>
                  <a:gd name="T11" fmla="*/ 0 h 1129"/>
                  <a:gd name="T12" fmla="*/ 0 w 895"/>
                  <a:gd name="T13" fmla="*/ 0 h 1129"/>
                  <a:gd name="T14" fmla="*/ 0 w 895"/>
                  <a:gd name="T15" fmla="*/ 0 h 1129"/>
                  <a:gd name="T16" fmla="*/ 0 w 895"/>
                  <a:gd name="T17" fmla="*/ 0 h 1129"/>
                  <a:gd name="T18" fmla="*/ 0 w 895"/>
                  <a:gd name="T19" fmla="*/ 0 h 1129"/>
                  <a:gd name="T20" fmla="*/ 0 w 895"/>
                  <a:gd name="T21" fmla="*/ 0 h 1129"/>
                  <a:gd name="T22" fmla="*/ 0 w 895"/>
                  <a:gd name="T23" fmla="*/ 0 h 1129"/>
                  <a:gd name="T24" fmla="*/ 0 w 895"/>
                  <a:gd name="T25" fmla="*/ 0 h 1129"/>
                  <a:gd name="T26" fmla="*/ 0 w 895"/>
                  <a:gd name="T27" fmla="*/ 0 h 1129"/>
                  <a:gd name="T28" fmla="*/ 0 w 895"/>
                  <a:gd name="T29" fmla="*/ 0 h 1129"/>
                  <a:gd name="T30" fmla="*/ 0 w 895"/>
                  <a:gd name="T31" fmla="*/ 0 h 1129"/>
                  <a:gd name="T32" fmla="*/ 0 w 895"/>
                  <a:gd name="T33" fmla="*/ 0 h 1129"/>
                  <a:gd name="T34" fmla="*/ 0 w 895"/>
                  <a:gd name="T35" fmla="*/ 0 h 1129"/>
                  <a:gd name="T36" fmla="*/ 0 w 895"/>
                  <a:gd name="T37" fmla="*/ 0 h 1129"/>
                  <a:gd name="T38" fmla="*/ 0 w 895"/>
                  <a:gd name="T39" fmla="*/ 0 h 1129"/>
                  <a:gd name="T40" fmla="*/ 0 w 895"/>
                  <a:gd name="T41" fmla="*/ 0 h 1129"/>
                  <a:gd name="T42" fmla="*/ 0 w 895"/>
                  <a:gd name="T43" fmla="*/ 0 h 1129"/>
                  <a:gd name="T44" fmla="*/ 0 w 895"/>
                  <a:gd name="T45" fmla="*/ 0 h 1129"/>
                  <a:gd name="T46" fmla="*/ 0 w 895"/>
                  <a:gd name="T47" fmla="*/ 0 h 1129"/>
                  <a:gd name="T48" fmla="*/ 0 w 895"/>
                  <a:gd name="T49" fmla="*/ 0 h 1129"/>
                  <a:gd name="T50" fmla="*/ 0 w 895"/>
                  <a:gd name="T51" fmla="*/ 0 h 1129"/>
                  <a:gd name="T52" fmla="*/ 0 w 895"/>
                  <a:gd name="T53" fmla="*/ 0 h 1129"/>
                  <a:gd name="T54" fmla="*/ 0 w 895"/>
                  <a:gd name="T55" fmla="*/ 0 h 1129"/>
                  <a:gd name="T56" fmla="*/ 0 w 895"/>
                  <a:gd name="T57" fmla="*/ 0 h 1129"/>
                  <a:gd name="T58" fmla="*/ 0 w 895"/>
                  <a:gd name="T59" fmla="*/ 0 h 1129"/>
                  <a:gd name="T60" fmla="*/ 0 w 895"/>
                  <a:gd name="T61" fmla="*/ 0 h 1129"/>
                  <a:gd name="T62" fmla="*/ 0 w 895"/>
                  <a:gd name="T63" fmla="*/ 0 h 1129"/>
                  <a:gd name="T64" fmla="*/ 0 w 895"/>
                  <a:gd name="T65" fmla="*/ 0 h 1129"/>
                  <a:gd name="T66" fmla="*/ 0 w 895"/>
                  <a:gd name="T67" fmla="*/ 0 h 1129"/>
                  <a:gd name="T68" fmla="*/ 0 w 895"/>
                  <a:gd name="T69" fmla="*/ 0 h 1129"/>
                  <a:gd name="T70" fmla="*/ 0 w 895"/>
                  <a:gd name="T71" fmla="*/ 0 h 1129"/>
                  <a:gd name="T72" fmla="*/ 0 w 895"/>
                  <a:gd name="T73" fmla="*/ 0 h 1129"/>
                  <a:gd name="T74" fmla="*/ 0 w 895"/>
                  <a:gd name="T75" fmla="*/ 0 h 1129"/>
                  <a:gd name="T76" fmla="*/ 0 w 895"/>
                  <a:gd name="T77" fmla="*/ 0 h 1129"/>
                  <a:gd name="T78" fmla="*/ 0 w 895"/>
                  <a:gd name="T79" fmla="*/ 0 h 1129"/>
                  <a:gd name="T80" fmla="*/ 0 w 895"/>
                  <a:gd name="T81" fmla="*/ 0 h 1129"/>
                  <a:gd name="T82" fmla="*/ 0 w 895"/>
                  <a:gd name="T83" fmla="*/ 0 h 1129"/>
                  <a:gd name="T84" fmla="*/ 0 w 895"/>
                  <a:gd name="T85" fmla="*/ 0 h 1129"/>
                  <a:gd name="T86" fmla="*/ 0 w 895"/>
                  <a:gd name="T87" fmla="*/ 0 h 1129"/>
                  <a:gd name="T88" fmla="*/ 0 w 895"/>
                  <a:gd name="T89" fmla="*/ 0 h 1129"/>
                  <a:gd name="T90" fmla="*/ 0 w 895"/>
                  <a:gd name="T91" fmla="*/ 0 h 1129"/>
                  <a:gd name="T92" fmla="*/ 0 w 895"/>
                  <a:gd name="T93" fmla="*/ 0 h 1129"/>
                  <a:gd name="T94" fmla="*/ 0 w 895"/>
                  <a:gd name="T95" fmla="*/ 0 h 1129"/>
                  <a:gd name="T96" fmla="*/ 0 w 895"/>
                  <a:gd name="T97" fmla="*/ 0 h 1129"/>
                  <a:gd name="T98" fmla="*/ 0 w 895"/>
                  <a:gd name="T99" fmla="*/ 0 h 1129"/>
                  <a:gd name="T100" fmla="*/ 0 w 895"/>
                  <a:gd name="T101" fmla="*/ 0 h 1129"/>
                  <a:gd name="T102" fmla="*/ 0 w 895"/>
                  <a:gd name="T103" fmla="*/ 0 h 1129"/>
                  <a:gd name="T104" fmla="*/ 0 w 895"/>
                  <a:gd name="T105" fmla="*/ 0 h 1129"/>
                  <a:gd name="T106" fmla="*/ 0 w 895"/>
                  <a:gd name="T107" fmla="*/ 0 h 1129"/>
                  <a:gd name="T108" fmla="*/ 0 w 895"/>
                  <a:gd name="T109" fmla="*/ 0 h 1129"/>
                  <a:gd name="T110" fmla="*/ 0 w 895"/>
                  <a:gd name="T111" fmla="*/ 0 h 1129"/>
                  <a:gd name="T112" fmla="*/ 0 w 895"/>
                  <a:gd name="T113" fmla="*/ 0 h 1129"/>
                  <a:gd name="T114" fmla="*/ 0 w 895"/>
                  <a:gd name="T115" fmla="*/ 0 h 1129"/>
                  <a:gd name="T116" fmla="*/ 0 w 895"/>
                  <a:gd name="T117" fmla="*/ 0 h 1129"/>
                  <a:gd name="T118" fmla="*/ 0 w 895"/>
                  <a:gd name="T119" fmla="*/ 0 h 1129"/>
                  <a:gd name="T120" fmla="*/ 0 w 895"/>
                  <a:gd name="T121" fmla="*/ 0 h 112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895" h="1129">
                    <a:moveTo>
                      <a:pt x="677" y="1116"/>
                    </a:moveTo>
                    <a:lnTo>
                      <a:pt x="677" y="1016"/>
                    </a:lnTo>
                    <a:lnTo>
                      <a:pt x="661" y="1031"/>
                    </a:lnTo>
                    <a:lnTo>
                      <a:pt x="646" y="1044"/>
                    </a:lnTo>
                    <a:lnTo>
                      <a:pt x="630" y="1057"/>
                    </a:lnTo>
                    <a:lnTo>
                      <a:pt x="615" y="1068"/>
                    </a:lnTo>
                    <a:lnTo>
                      <a:pt x="599" y="1078"/>
                    </a:lnTo>
                    <a:lnTo>
                      <a:pt x="584" y="1088"/>
                    </a:lnTo>
                    <a:lnTo>
                      <a:pt x="567" y="1096"/>
                    </a:lnTo>
                    <a:lnTo>
                      <a:pt x="551" y="1103"/>
                    </a:lnTo>
                    <a:lnTo>
                      <a:pt x="534" y="1109"/>
                    </a:lnTo>
                    <a:lnTo>
                      <a:pt x="516" y="1115"/>
                    </a:lnTo>
                    <a:lnTo>
                      <a:pt x="496" y="1119"/>
                    </a:lnTo>
                    <a:lnTo>
                      <a:pt x="477" y="1122"/>
                    </a:lnTo>
                    <a:lnTo>
                      <a:pt x="455" y="1125"/>
                    </a:lnTo>
                    <a:lnTo>
                      <a:pt x="432" y="1127"/>
                    </a:lnTo>
                    <a:lnTo>
                      <a:pt x="408" y="1128"/>
                    </a:lnTo>
                    <a:lnTo>
                      <a:pt x="383" y="1129"/>
                    </a:lnTo>
                    <a:lnTo>
                      <a:pt x="359" y="1128"/>
                    </a:lnTo>
                    <a:lnTo>
                      <a:pt x="336" y="1127"/>
                    </a:lnTo>
                    <a:lnTo>
                      <a:pt x="314" y="1125"/>
                    </a:lnTo>
                    <a:lnTo>
                      <a:pt x="292" y="1123"/>
                    </a:lnTo>
                    <a:lnTo>
                      <a:pt x="270" y="1119"/>
                    </a:lnTo>
                    <a:lnTo>
                      <a:pt x="250" y="1115"/>
                    </a:lnTo>
                    <a:lnTo>
                      <a:pt x="231" y="1110"/>
                    </a:lnTo>
                    <a:lnTo>
                      <a:pt x="212" y="1104"/>
                    </a:lnTo>
                    <a:lnTo>
                      <a:pt x="193" y="1097"/>
                    </a:lnTo>
                    <a:lnTo>
                      <a:pt x="176" y="1090"/>
                    </a:lnTo>
                    <a:lnTo>
                      <a:pt x="159" y="1082"/>
                    </a:lnTo>
                    <a:lnTo>
                      <a:pt x="144" y="1072"/>
                    </a:lnTo>
                    <a:lnTo>
                      <a:pt x="129" y="1063"/>
                    </a:lnTo>
                    <a:lnTo>
                      <a:pt x="115" y="1053"/>
                    </a:lnTo>
                    <a:lnTo>
                      <a:pt x="101" y="1041"/>
                    </a:lnTo>
                    <a:lnTo>
                      <a:pt x="88" y="1029"/>
                    </a:lnTo>
                    <a:lnTo>
                      <a:pt x="77" y="1017"/>
                    </a:lnTo>
                    <a:lnTo>
                      <a:pt x="67" y="1005"/>
                    </a:lnTo>
                    <a:lnTo>
                      <a:pt x="59" y="992"/>
                    </a:lnTo>
                    <a:lnTo>
                      <a:pt x="49" y="980"/>
                    </a:lnTo>
                    <a:lnTo>
                      <a:pt x="42" y="966"/>
                    </a:lnTo>
                    <a:lnTo>
                      <a:pt x="35" y="953"/>
                    </a:lnTo>
                    <a:lnTo>
                      <a:pt x="28" y="938"/>
                    </a:lnTo>
                    <a:lnTo>
                      <a:pt x="22" y="924"/>
                    </a:lnTo>
                    <a:lnTo>
                      <a:pt x="17" y="909"/>
                    </a:lnTo>
                    <a:lnTo>
                      <a:pt x="13" y="894"/>
                    </a:lnTo>
                    <a:lnTo>
                      <a:pt x="9" y="877"/>
                    </a:lnTo>
                    <a:lnTo>
                      <a:pt x="7" y="861"/>
                    </a:lnTo>
                    <a:lnTo>
                      <a:pt x="4" y="845"/>
                    </a:lnTo>
                    <a:lnTo>
                      <a:pt x="2" y="827"/>
                    </a:lnTo>
                    <a:lnTo>
                      <a:pt x="1" y="810"/>
                    </a:lnTo>
                    <a:lnTo>
                      <a:pt x="0" y="792"/>
                    </a:lnTo>
                    <a:lnTo>
                      <a:pt x="1" y="774"/>
                    </a:lnTo>
                    <a:lnTo>
                      <a:pt x="2" y="757"/>
                    </a:lnTo>
                    <a:lnTo>
                      <a:pt x="5" y="740"/>
                    </a:lnTo>
                    <a:lnTo>
                      <a:pt x="7" y="723"/>
                    </a:lnTo>
                    <a:lnTo>
                      <a:pt x="10" y="708"/>
                    </a:lnTo>
                    <a:lnTo>
                      <a:pt x="15" y="692"/>
                    </a:lnTo>
                    <a:lnTo>
                      <a:pt x="19" y="677"/>
                    </a:lnTo>
                    <a:lnTo>
                      <a:pt x="25" y="662"/>
                    </a:lnTo>
                    <a:lnTo>
                      <a:pt x="32" y="648"/>
                    </a:lnTo>
                    <a:lnTo>
                      <a:pt x="39" y="634"/>
                    </a:lnTo>
                    <a:lnTo>
                      <a:pt x="47" y="621"/>
                    </a:lnTo>
                    <a:lnTo>
                      <a:pt x="55" y="608"/>
                    </a:lnTo>
                    <a:lnTo>
                      <a:pt x="66" y="596"/>
                    </a:lnTo>
                    <a:lnTo>
                      <a:pt x="75" y="583"/>
                    </a:lnTo>
                    <a:lnTo>
                      <a:pt x="87" y="572"/>
                    </a:lnTo>
                    <a:lnTo>
                      <a:pt x="99" y="561"/>
                    </a:lnTo>
                    <a:lnTo>
                      <a:pt x="111" y="551"/>
                    </a:lnTo>
                    <a:lnTo>
                      <a:pt x="124" y="541"/>
                    </a:lnTo>
                    <a:lnTo>
                      <a:pt x="138" y="531"/>
                    </a:lnTo>
                    <a:lnTo>
                      <a:pt x="153" y="523"/>
                    </a:lnTo>
                    <a:lnTo>
                      <a:pt x="169" y="515"/>
                    </a:lnTo>
                    <a:lnTo>
                      <a:pt x="184" y="509"/>
                    </a:lnTo>
                    <a:lnTo>
                      <a:pt x="201" y="501"/>
                    </a:lnTo>
                    <a:lnTo>
                      <a:pt x="218" y="496"/>
                    </a:lnTo>
                    <a:lnTo>
                      <a:pt x="236" y="491"/>
                    </a:lnTo>
                    <a:lnTo>
                      <a:pt x="255" y="487"/>
                    </a:lnTo>
                    <a:lnTo>
                      <a:pt x="274" y="483"/>
                    </a:lnTo>
                    <a:lnTo>
                      <a:pt x="294" y="479"/>
                    </a:lnTo>
                    <a:lnTo>
                      <a:pt x="315" y="477"/>
                    </a:lnTo>
                    <a:lnTo>
                      <a:pt x="337" y="475"/>
                    </a:lnTo>
                    <a:lnTo>
                      <a:pt x="358" y="474"/>
                    </a:lnTo>
                    <a:lnTo>
                      <a:pt x="381" y="474"/>
                    </a:lnTo>
                    <a:lnTo>
                      <a:pt x="673" y="474"/>
                    </a:lnTo>
                    <a:lnTo>
                      <a:pt x="673" y="395"/>
                    </a:lnTo>
                    <a:lnTo>
                      <a:pt x="672" y="370"/>
                    </a:lnTo>
                    <a:lnTo>
                      <a:pt x="669" y="346"/>
                    </a:lnTo>
                    <a:lnTo>
                      <a:pt x="664" y="324"/>
                    </a:lnTo>
                    <a:lnTo>
                      <a:pt x="658" y="303"/>
                    </a:lnTo>
                    <a:lnTo>
                      <a:pt x="650" y="284"/>
                    </a:lnTo>
                    <a:lnTo>
                      <a:pt x="641" y="268"/>
                    </a:lnTo>
                    <a:lnTo>
                      <a:pt x="634" y="260"/>
                    </a:lnTo>
                    <a:lnTo>
                      <a:pt x="628" y="252"/>
                    </a:lnTo>
                    <a:lnTo>
                      <a:pt x="622" y="246"/>
                    </a:lnTo>
                    <a:lnTo>
                      <a:pt x="615" y="240"/>
                    </a:lnTo>
                    <a:lnTo>
                      <a:pt x="607" y="233"/>
                    </a:lnTo>
                    <a:lnTo>
                      <a:pt x="599" y="227"/>
                    </a:lnTo>
                    <a:lnTo>
                      <a:pt x="581" y="217"/>
                    </a:lnTo>
                    <a:lnTo>
                      <a:pt x="562" y="208"/>
                    </a:lnTo>
                    <a:lnTo>
                      <a:pt x="540" y="201"/>
                    </a:lnTo>
                    <a:lnTo>
                      <a:pt x="516" y="196"/>
                    </a:lnTo>
                    <a:lnTo>
                      <a:pt x="490" y="192"/>
                    </a:lnTo>
                    <a:lnTo>
                      <a:pt x="462" y="190"/>
                    </a:lnTo>
                    <a:lnTo>
                      <a:pt x="431" y="189"/>
                    </a:lnTo>
                    <a:lnTo>
                      <a:pt x="409" y="190"/>
                    </a:lnTo>
                    <a:lnTo>
                      <a:pt x="388" y="191"/>
                    </a:lnTo>
                    <a:lnTo>
                      <a:pt x="369" y="193"/>
                    </a:lnTo>
                    <a:lnTo>
                      <a:pt x="350" y="195"/>
                    </a:lnTo>
                    <a:lnTo>
                      <a:pt x="332" y="198"/>
                    </a:lnTo>
                    <a:lnTo>
                      <a:pt x="316" y="202"/>
                    </a:lnTo>
                    <a:lnTo>
                      <a:pt x="301" y="207"/>
                    </a:lnTo>
                    <a:lnTo>
                      <a:pt x="288" y="213"/>
                    </a:lnTo>
                    <a:lnTo>
                      <a:pt x="274" y="220"/>
                    </a:lnTo>
                    <a:lnTo>
                      <a:pt x="262" y="227"/>
                    </a:lnTo>
                    <a:lnTo>
                      <a:pt x="249" y="235"/>
                    </a:lnTo>
                    <a:lnTo>
                      <a:pt x="237" y="246"/>
                    </a:lnTo>
                    <a:lnTo>
                      <a:pt x="226" y="256"/>
                    </a:lnTo>
                    <a:lnTo>
                      <a:pt x="213" y="269"/>
                    </a:lnTo>
                    <a:lnTo>
                      <a:pt x="202" y="281"/>
                    </a:lnTo>
                    <a:lnTo>
                      <a:pt x="190" y="296"/>
                    </a:lnTo>
                    <a:lnTo>
                      <a:pt x="44" y="159"/>
                    </a:lnTo>
                    <a:lnTo>
                      <a:pt x="64" y="137"/>
                    </a:lnTo>
                    <a:lnTo>
                      <a:pt x="83" y="117"/>
                    </a:lnTo>
                    <a:lnTo>
                      <a:pt x="103" y="99"/>
                    </a:lnTo>
                    <a:lnTo>
                      <a:pt x="124" y="83"/>
                    </a:lnTo>
                    <a:lnTo>
                      <a:pt x="145" y="68"/>
                    </a:lnTo>
                    <a:lnTo>
                      <a:pt x="165" y="56"/>
                    </a:lnTo>
                    <a:lnTo>
                      <a:pt x="187" y="44"/>
                    </a:lnTo>
                    <a:lnTo>
                      <a:pt x="209" y="35"/>
                    </a:lnTo>
                    <a:lnTo>
                      <a:pt x="233" y="27"/>
                    </a:lnTo>
                    <a:lnTo>
                      <a:pt x="258" y="20"/>
                    </a:lnTo>
                    <a:lnTo>
                      <a:pt x="284" y="13"/>
                    </a:lnTo>
                    <a:lnTo>
                      <a:pt x="312" y="8"/>
                    </a:lnTo>
                    <a:lnTo>
                      <a:pt x="342" y="5"/>
                    </a:lnTo>
                    <a:lnTo>
                      <a:pt x="373" y="2"/>
                    </a:lnTo>
                    <a:lnTo>
                      <a:pt x="405" y="1"/>
                    </a:lnTo>
                    <a:lnTo>
                      <a:pt x="440" y="0"/>
                    </a:lnTo>
                    <a:lnTo>
                      <a:pt x="468" y="0"/>
                    </a:lnTo>
                    <a:lnTo>
                      <a:pt x="495" y="1"/>
                    </a:lnTo>
                    <a:lnTo>
                      <a:pt x="521" y="3"/>
                    </a:lnTo>
                    <a:lnTo>
                      <a:pt x="546" y="6"/>
                    </a:lnTo>
                    <a:lnTo>
                      <a:pt x="571" y="9"/>
                    </a:lnTo>
                    <a:lnTo>
                      <a:pt x="594" y="13"/>
                    </a:lnTo>
                    <a:lnTo>
                      <a:pt x="617" y="17"/>
                    </a:lnTo>
                    <a:lnTo>
                      <a:pt x="639" y="24"/>
                    </a:lnTo>
                    <a:lnTo>
                      <a:pt x="659" y="30"/>
                    </a:lnTo>
                    <a:lnTo>
                      <a:pt x="680" y="37"/>
                    </a:lnTo>
                    <a:lnTo>
                      <a:pt x="699" y="44"/>
                    </a:lnTo>
                    <a:lnTo>
                      <a:pt x="717" y="53"/>
                    </a:lnTo>
                    <a:lnTo>
                      <a:pt x="734" y="62"/>
                    </a:lnTo>
                    <a:lnTo>
                      <a:pt x="751" y="72"/>
                    </a:lnTo>
                    <a:lnTo>
                      <a:pt x="766" y="83"/>
                    </a:lnTo>
                    <a:lnTo>
                      <a:pt x="781" y="94"/>
                    </a:lnTo>
                    <a:lnTo>
                      <a:pt x="794" y="107"/>
                    </a:lnTo>
                    <a:lnTo>
                      <a:pt x="808" y="119"/>
                    </a:lnTo>
                    <a:lnTo>
                      <a:pt x="819" y="134"/>
                    </a:lnTo>
                    <a:lnTo>
                      <a:pt x="831" y="147"/>
                    </a:lnTo>
                    <a:lnTo>
                      <a:pt x="841" y="163"/>
                    </a:lnTo>
                    <a:lnTo>
                      <a:pt x="850" y="178"/>
                    </a:lnTo>
                    <a:lnTo>
                      <a:pt x="859" y="195"/>
                    </a:lnTo>
                    <a:lnTo>
                      <a:pt x="866" y="213"/>
                    </a:lnTo>
                    <a:lnTo>
                      <a:pt x="873" y="231"/>
                    </a:lnTo>
                    <a:lnTo>
                      <a:pt x="878" y="250"/>
                    </a:lnTo>
                    <a:lnTo>
                      <a:pt x="883" y="270"/>
                    </a:lnTo>
                    <a:lnTo>
                      <a:pt x="888" y="289"/>
                    </a:lnTo>
                    <a:lnTo>
                      <a:pt x="891" y="310"/>
                    </a:lnTo>
                    <a:lnTo>
                      <a:pt x="893" y="332"/>
                    </a:lnTo>
                    <a:lnTo>
                      <a:pt x="894" y="355"/>
                    </a:lnTo>
                    <a:lnTo>
                      <a:pt x="895" y="379"/>
                    </a:lnTo>
                    <a:lnTo>
                      <a:pt x="895" y="1116"/>
                    </a:lnTo>
                    <a:lnTo>
                      <a:pt x="677" y="1116"/>
                    </a:lnTo>
                    <a:close/>
                    <a:moveTo>
                      <a:pt x="673" y="629"/>
                    </a:moveTo>
                    <a:lnTo>
                      <a:pt x="413" y="629"/>
                    </a:lnTo>
                    <a:lnTo>
                      <a:pt x="390" y="629"/>
                    </a:lnTo>
                    <a:lnTo>
                      <a:pt x="368" y="631"/>
                    </a:lnTo>
                    <a:lnTo>
                      <a:pt x="347" y="634"/>
                    </a:lnTo>
                    <a:lnTo>
                      <a:pt x="327" y="638"/>
                    </a:lnTo>
                    <a:lnTo>
                      <a:pt x="310" y="645"/>
                    </a:lnTo>
                    <a:lnTo>
                      <a:pt x="293" y="651"/>
                    </a:lnTo>
                    <a:lnTo>
                      <a:pt x="278" y="659"/>
                    </a:lnTo>
                    <a:lnTo>
                      <a:pt x="265" y="668"/>
                    </a:lnTo>
                    <a:lnTo>
                      <a:pt x="254" y="679"/>
                    </a:lnTo>
                    <a:lnTo>
                      <a:pt x="244" y="690"/>
                    </a:lnTo>
                    <a:lnTo>
                      <a:pt x="235" y="704"/>
                    </a:lnTo>
                    <a:lnTo>
                      <a:pt x="229" y="718"/>
                    </a:lnTo>
                    <a:lnTo>
                      <a:pt x="222" y="734"/>
                    </a:lnTo>
                    <a:lnTo>
                      <a:pt x="219" y="750"/>
                    </a:lnTo>
                    <a:lnTo>
                      <a:pt x="217" y="768"/>
                    </a:lnTo>
                    <a:lnTo>
                      <a:pt x="216" y="788"/>
                    </a:lnTo>
                    <a:lnTo>
                      <a:pt x="217" y="806"/>
                    </a:lnTo>
                    <a:lnTo>
                      <a:pt x="219" y="824"/>
                    </a:lnTo>
                    <a:lnTo>
                      <a:pt x="224" y="841"/>
                    </a:lnTo>
                    <a:lnTo>
                      <a:pt x="229" y="856"/>
                    </a:lnTo>
                    <a:lnTo>
                      <a:pt x="236" y="870"/>
                    </a:lnTo>
                    <a:lnTo>
                      <a:pt x="244" y="883"/>
                    </a:lnTo>
                    <a:lnTo>
                      <a:pt x="255" y="895"/>
                    </a:lnTo>
                    <a:lnTo>
                      <a:pt x="266" y="905"/>
                    </a:lnTo>
                    <a:lnTo>
                      <a:pt x="280" y="914"/>
                    </a:lnTo>
                    <a:lnTo>
                      <a:pt x="295" y="922"/>
                    </a:lnTo>
                    <a:lnTo>
                      <a:pt x="312" y="929"/>
                    </a:lnTo>
                    <a:lnTo>
                      <a:pt x="329" y="934"/>
                    </a:lnTo>
                    <a:lnTo>
                      <a:pt x="349" y="938"/>
                    </a:lnTo>
                    <a:lnTo>
                      <a:pt x="371" y="941"/>
                    </a:lnTo>
                    <a:lnTo>
                      <a:pt x="394" y="944"/>
                    </a:lnTo>
                    <a:lnTo>
                      <a:pt x="419" y="945"/>
                    </a:lnTo>
                    <a:lnTo>
                      <a:pt x="453" y="944"/>
                    </a:lnTo>
                    <a:lnTo>
                      <a:pt x="484" y="941"/>
                    </a:lnTo>
                    <a:lnTo>
                      <a:pt x="512" y="937"/>
                    </a:lnTo>
                    <a:lnTo>
                      <a:pt x="537" y="932"/>
                    </a:lnTo>
                    <a:lnTo>
                      <a:pt x="548" y="929"/>
                    </a:lnTo>
                    <a:lnTo>
                      <a:pt x="560" y="925"/>
                    </a:lnTo>
                    <a:lnTo>
                      <a:pt x="571" y="920"/>
                    </a:lnTo>
                    <a:lnTo>
                      <a:pt x="583" y="913"/>
                    </a:lnTo>
                    <a:lnTo>
                      <a:pt x="593" y="906"/>
                    </a:lnTo>
                    <a:lnTo>
                      <a:pt x="604" y="899"/>
                    </a:lnTo>
                    <a:lnTo>
                      <a:pt x="615" y="891"/>
                    </a:lnTo>
                    <a:lnTo>
                      <a:pt x="625" y="881"/>
                    </a:lnTo>
                    <a:lnTo>
                      <a:pt x="630" y="875"/>
                    </a:lnTo>
                    <a:lnTo>
                      <a:pt x="636" y="868"/>
                    </a:lnTo>
                    <a:lnTo>
                      <a:pt x="646" y="853"/>
                    </a:lnTo>
                    <a:lnTo>
                      <a:pt x="654" y="836"/>
                    </a:lnTo>
                    <a:lnTo>
                      <a:pt x="660" y="816"/>
                    </a:lnTo>
                    <a:lnTo>
                      <a:pt x="666" y="795"/>
                    </a:lnTo>
                    <a:lnTo>
                      <a:pt x="670" y="771"/>
                    </a:lnTo>
                    <a:lnTo>
                      <a:pt x="672" y="745"/>
                    </a:lnTo>
                    <a:lnTo>
                      <a:pt x="673" y="718"/>
                    </a:lnTo>
                    <a:lnTo>
                      <a:pt x="673" y="62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093" name="Freeform 39"/>
              <p:cNvSpPr>
                <a:spLocks/>
              </p:cNvSpPr>
              <p:nvPr userDrawn="1"/>
            </p:nvSpPr>
            <p:spPr bwMode="auto">
              <a:xfrm>
                <a:off x="5526" y="4011"/>
                <a:ext cx="34" cy="120"/>
              </a:xfrm>
              <a:custGeom>
                <a:avLst/>
                <a:gdLst>
                  <a:gd name="T0" fmla="*/ 0 w 440"/>
                  <a:gd name="T1" fmla="*/ 0 h 1549"/>
                  <a:gd name="T2" fmla="*/ 0 w 440"/>
                  <a:gd name="T3" fmla="*/ 0 h 1549"/>
                  <a:gd name="T4" fmla="*/ 0 w 440"/>
                  <a:gd name="T5" fmla="*/ 0 h 1549"/>
                  <a:gd name="T6" fmla="*/ 0 w 440"/>
                  <a:gd name="T7" fmla="*/ 0 h 1549"/>
                  <a:gd name="T8" fmla="*/ 0 w 440"/>
                  <a:gd name="T9" fmla="*/ 0 h 1549"/>
                  <a:gd name="T10" fmla="*/ 0 w 440"/>
                  <a:gd name="T11" fmla="*/ 0 h 1549"/>
                  <a:gd name="T12" fmla="*/ 0 w 440"/>
                  <a:gd name="T13" fmla="*/ 0 h 1549"/>
                  <a:gd name="T14" fmla="*/ 0 w 440"/>
                  <a:gd name="T15" fmla="*/ 0 h 1549"/>
                  <a:gd name="T16" fmla="*/ 0 w 440"/>
                  <a:gd name="T17" fmla="*/ 0 h 1549"/>
                  <a:gd name="T18" fmla="*/ 0 w 440"/>
                  <a:gd name="T19" fmla="*/ 0 h 1549"/>
                  <a:gd name="T20" fmla="*/ 0 w 440"/>
                  <a:gd name="T21" fmla="*/ 0 h 1549"/>
                  <a:gd name="T22" fmla="*/ 0 w 440"/>
                  <a:gd name="T23" fmla="*/ 0 h 1549"/>
                  <a:gd name="T24" fmla="*/ 0 w 440"/>
                  <a:gd name="T25" fmla="*/ 0 h 1549"/>
                  <a:gd name="T26" fmla="*/ 0 w 440"/>
                  <a:gd name="T27" fmla="*/ 0 h 1549"/>
                  <a:gd name="T28" fmla="*/ 0 w 440"/>
                  <a:gd name="T29" fmla="*/ 0 h 1549"/>
                  <a:gd name="T30" fmla="*/ 0 w 440"/>
                  <a:gd name="T31" fmla="*/ 0 h 1549"/>
                  <a:gd name="T32" fmla="*/ 0 w 440"/>
                  <a:gd name="T33" fmla="*/ 0 h 1549"/>
                  <a:gd name="T34" fmla="*/ 0 w 440"/>
                  <a:gd name="T35" fmla="*/ 0 h 1549"/>
                  <a:gd name="T36" fmla="*/ 0 w 440"/>
                  <a:gd name="T37" fmla="*/ 0 h 1549"/>
                  <a:gd name="T38" fmla="*/ 0 w 440"/>
                  <a:gd name="T39" fmla="*/ 0 h 1549"/>
                  <a:gd name="T40" fmla="*/ 0 w 440"/>
                  <a:gd name="T41" fmla="*/ 0 h 1549"/>
                  <a:gd name="T42" fmla="*/ 0 w 440"/>
                  <a:gd name="T43" fmla="*/ 0 h 1549"/>
                  <a:gd name="T44" fmla="*/ 0 w 440"/>
                  <a:gd name="T45" fmla="*/ 0 h 1549"/>
                  <a:gd name="T46" fmla="*/ 0 w 440"/>
                  <a:gd name="T47" fmla="*/ 0 h 1549"/>
                  <a:gd name="T48" fmla="*/ 0 w 440"/>
                  <a:gd name="T49" fmla="*/ 0 h 1549"/>
                  <a:gd name="T50" fmla="*/ 0 w 440"/>
                  <a:gd name="T51" fmla="*/ 0 h 1549"/>
                  <a:gd name="T52" fmla="*/ 0 w 440"/>
                  <a:gd name="T53" fmla="*/ 0 h 1549"/>
                  <a:gd name="T54" fmla="*/ 0 w 440"/>
                  <a:gd name="T55" fmla="*/ 0 h 1549"/>
                  <a:gd name="T56" fmla="*/ 0 w 440"/>
                  <a:gd name="T57" fmla="*/ 0 h 1549"/>
                  <a:gd name="T58" fmla="*/ 0 w 440"/>
                  <a:gd name="T59" fmla="*/ 0 h 1549"/>
                  <a:gd name="T60" fmla="*/ 0 w 440"/>
                  <a:gd name="T61" fmla="*/ 0 h 1549"/>
                  <a:gd name="T62" fmla="*/ 0 w 440"/>
                  <a:gd name="T63" fmla="*/ 0 h 1549"/>
                  <a:gd name="T64" fmla="*/ 0 w 440"/>
                  <a:gd name="T65" fmla="*/ 0 h 1549"/>
                  <a:gd name="T66" fmla="*/ 0 w 440"/>
                  <a:gd name="T67" fmla="*/ 0 h 1549"/>
                  <a:gd name="T68" fmla="*/ 0 w 440"/>
                  <a:gd name="T69" fmla="*/ 0 h 1549"/>
                  <a:gd name="T70" fmla="*/ 0 w 440"/>
                  <a:gd name="T71" fmla="*/ 0 h 1549"/>
                  <a:gd name="T72" fmla="*/ 0 w 440"/>
                  <a:gd name="T73" fmla="*/ 0 h 1549"/>
                  <a:gd name="T74" fmla="*/ 0 w 440"/>
                  <a:gd name="T75" fmla="*/ 0 h 1549"/>
                  <a:gd name="T76" fmla="*/ 0 w 440"/>
                  <a:gd name="T77" fmla="*/ 0 h 1549"/>
                  <a:gd name="T78" fmla="*/ 0 w 440"/>
                  <a:gd name="T79" fmla="*/ 0 h 1549"/>
                  <a:gd name="T80" fmla="*/ 0 w 440"/>
                  <a:gd name="T81" fmla="*/ 0 h 1549"/>
                  <a:gd name="T82" fmla="*/ 0 w 440"/>
                  <a:gd name="T83" fmla="*/ 0 h 1549"/>
                  <a:gd name="T84" fmla="*/ 0 w 440"/>
                  <a:gd name="T85" fmla="*/ 0 h 1549"/>
                  <a:gd name="T86" fmla="*/ 0 w 440"/>
                  <a:gd name="T87" fmla="*/ 0 h 1549"/>
                  <a:gd name="T88" fmla="*/ 0 w 440"/>
                  <a:gd name="T89" fmla="*/ 0 h 1549"/>
                  <a:gd name="T90" fmla="*/ 0 w 440"/>
                  <a:gd name="T91" fmla="*/ 0 h 1549"/>
                  <a:gd name="T92" fmla="*/ 0 w 440"/>
                  <a:gd name="T93" fmla="*/ 0 h 1549"/>
                  <a:gd name="T94" fmla="*/ 0 w 440"/>
                  <a:gd name="T95" fmla="*/ 0 h 1549"/>
                  <a:gd name="T96" fmla="*/ 0 w 440"/>
                  <a:gd name="T97" fmla="*/ 0 h 1549"/>
                  <a:gd name="T98" fmla="*/ 0 w 440"/>
                  <a:gd name="T99" fmla="*/ 0 h 1549"/>
                  <a:gd name="T100" fmla="*/ 0 w 440"/>
                  <a:gd name="T101" fmla="*/ 0 h 1549"/>
                  <a:gd name="T102" fmla="*/ 0 w 440"/>
                  <a:gd name="T103" fmla="*/ 0 h 1549"/>
                  <a:gd name="T104" fmla="*/ 0 w 440"/>
                  <a:gd name="T105" fmla="*/ 0 h 1549"/>
                  <a:gd name="T106" fmla="*/ 0 w 440"/>
                  <a:gd name="T107" fmla="*/ 0 h 1549"/>
                  <a:gd name="T108" fmla="*/ 0 w 440"/>
                  <a:gd name="T109" fmla="*/ 0 h 1549"/>
                  <a:gd name="T110" fmla="*/ 0 w 440"/>
                  <a:gd name="T111" fmla="*/ 0 h 1549"/>
                  <a:gd name="T112" fmla="*/ 0 w 440"/>
                  <a:gd name="T113" fmla="*/ 0 h 1549"/>
                  <a:gd name="T114" fmla="*/ 0 w 440"/>
                  <a:gd name="T115" fmla="*/ 0 h 154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440" h="1549">
                    <a:moveTo>
                      <a:pt x="303" y="1549"/>
                    </a:moveTo>
                    <a:lnTo>
                      <a:pt x="303" y="1549"/>
                    </a:lnTo>
                    <a:lnTo>
                      <a:pt x="284" y="1549"/>
                    </a:lnTo>
                    <a:lnTo>
                      <a:pt x="267" y="1548"/>
                    </a:lnTo>
                    <a:lnTo>
                      <a:pt x="249" y="1546"/>
                    </a:lnTo>
                    <a:lnTo>
                      <a:pt x="232" y="1544"/>
                    </a:lnTo>
                    <a:lnTo>
                      <a:pt x="216" y="1541"/>
                    </a:lnTo>
                    <a:lnTo>
                      <a:pt x="200" y="1536"/>
                    </a:lnTo>
                    <a:lnTo>
                      <a:pt x="186" y="1532"/>
                    </a:lnTo>
                    <a:lnTo>
                      <a:pt x="171" y="1527"/>
                    </a:lnTo>
                    <a:lnTo>
                      <a:pt x="158" y="1522"/>
                    </a:lnTo>
                    <a:lnTo>
                      <a:pt x="144" y="1516"/>
                    </a:lnTo>
                    <a:lnTo>
                      <a:pt x="132" y="1508"/>
                    </a:lnTo>
                    <a:lnTo>
                      <a:pt x="119" y="1501"/>
                    </a:lnTo>
                    <a:lnTo>
                      <a:pt x="108" y="1492"/>
                    </a:lnTo>
                    <a:lnTo>
                      <a:pt x="96" y="1483"/>
                    </a:lnTo>
                    <a:lnTo>
                      <a:pt x="86" y="1473"/>
                    </a:lnTo>
                    <a:lnTo>
                      <a:pt x="77" y="1463"/>
                    </a:lnTo>
                    <a:lnTo>
                      <a:pt x="67" y="1452"/>
                    </a:lnTo>
                    <a:lnTo>
                      <a:pt x="59" y="1441"/>
                    </a:lnTo>
                    <a:lnTo>
                      <a:pt x="51" y="1429"/>
                    </a:lnTo>
                    <a:lnTo>
                      <a:pt x="44" y="1417"/>
                    </a:lnTo>
                    <a:lnTo>
                      <a:pt x="36" y="1405"/>
                    </a:lnTo>
                    <a:lnTo>
                      <a:pt x="30" y="1392"/>
                    </a:lnTo>
                    <a:lnTo>
                      <a:pt x="25" y="1379"/>
                    </a:lnTo>
                    <a:lnTo>
                      <a:pt x="20" y="1365"/>
                    </a:lnTo>
                    <a:lnTo>
                      <a:pt x="15" y="1352"/>
                    </a:lnTo>
                    <a:lnTo>
                      <a:pt x="11" y="1337"/>
                    </a:lnTo>
                    <a:lnTo>
                      <a:pt x="8" y="1323"/>
                    </a:lnTo>
                    <a:lnTo>
                      <a:pt x="5" y="1308"/>
                    </a:lnTo>
                    <a:lnTo>
                      <a:pt x="3" y="1292"/>
                    </a:lnTo>
                    <a:lnTo>
                      <a:pt x="2" y="1277"/>
                    </a:lnTo>
                    <a:lnTo>
                      <a:pt x="0" y="1245"/>
                    </a:lnTo>
                    <a:lnTo>
                      <a:pt x="0" y="0"/>
                    </a:lnTo>
                    <a:lnTo>
                      <a:pt x="222" y="0"/>
                    </a:lnTo>
                    <a:lnTo>
                      <a:pt x="222" y="1231"/>
                    </a:lnTo>
                    <a:lnTo>
                      <a:pt x="223" y="1247"/>
                    </a:lnTo>
                    <a:lnTo>
                      <a:pt x="224" y="1262"/>
                    </a:lnTo>
                    <a:lnTo>
                      <a:pt x="226" y="1276"/>
                    </a:lnTo>
                    <a:lnTo>
                      <a:pt x="229" y="1288"/>
                    </a:lnTo>
                    <a:lnTo>
                      <a:pt x="232" y="1300"/>
                    </a:lnTo>
                    <a:lnTo>
                      <a:pt x="238" y="1310"/>
                    </a:lnTo>
                    <a:lnTo>
                      <a:pt x="243" y="1319"/>
                    </a:lnTo>
                    <a:lnTo>
                      <a:pt x="249" y="1328"/>
                    </a:lnTo>
                    <a:lnTo>
                      <a:pt x="256" y="1335"/>
                    </a:lnTo>
                    <a:lnTo>
                      <a:pt x="266" y="1342"/>
                    </a:lnTo>
                    <a:lnTo>
                      <a:pt x="275" y="1347"/>
                    </a:lnTo>
                    <a:lnTo>
                      <a:pt x="286" y="1352"/>
                    </a:lnTo>
                    <a:lnTo>
                      <a:pt x="298" y="1356"/>
                    </a:lnTo>
                    <a:lnTo>
                      <a:pt x="311" y="1358"/>
                    </a:lnTo>
                    <a:lnTo>
                      <a:pt x="326" y="1359"/>
                    </a:lnTo>
                    <a:lnTo>
                      <a:pt x="341" y="1360"/>
                    </a:lnTo>
                    <a:lnTo>
                      <a:pt x="440" y="1360"/>
                    </a:lnTo>
                    <a:lnTo>
                      <a:pt x="440" y="1549"/>
                    </a:lnTo>
                    <a:lnTo>
                      <a:pt x="303" y="154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094" name="Freeform 40"/>
              <p:cNvSpPr>
                <a:spLocks/>
              </p:cNvSpPr>
              <p:nvPr userDrawn="1"/>
            </p:nvSpPr>
            <p:spPr bwMode="auto">
              <a:xfrm>
                <a:off x="5571" y="4022"/>
                <a:ext cx="43" cy="109"/>
              </a:xfrm>
              <a:custGeom>
                <a:avLst/>
                <a:gdLst>
                  <a:gd name="T0" fmla="*/ 0 w 561"/>
                  <a:gd name="T1" fmla="*/ 0 h 1418"/>
                  <a:gd name="T2" fmla="*/ 0 w 561"/>
                  <a:gd name="T3" fmla="*/ 0 h 1418"/>
                  <a:gd name="T4" fmla="*/ 0 w 561"/>
                  <a:gd name="T5" fmla="*/ 0 h 1418"/>
                  <a:gd name="T6" fmla="*/ 0 w 561"/>
                  <a:gd name="T7" fmla="*/ 0 h 1418"/>
                  <a:gd name="T8" fmla="*/ 0 w 561"/>
                  <a:gd name="T9" fmla="*/ 0 h 1418"/>
                  <a:gd name="T10" fmla="*/ 0 w 561"/>
                  <a:gd name="T11" fmla="*/ 0 h 1418"/>
                  <a:gd name="T12" fmla="*/ 0 w 561"/>
                  <a:gd name="T13" fmla="*/ 0 h 1418"/>
                  <a:gd name="T14" fmla="*/ 0 w 561"/>
                  <a:gd name="T15" fmla="*/ 0 h 1418"/>
                  <a:gd name="T16" fmla="*/ 0 w 561"/>
                  <a:gd name="T17" fmla="*/ 0 h 1418"/>
                  <a:gd name="T18" fmla="*/ 0 w 561"/>
                  <a:gd name="T19" fmla="*/ 0 h 1418"/>
                  <a:gd name="T20" fmla="*/ 0 w 561"/>
                  <a:gd name="T21" fmla="*/ 0 h 1418"/>
                  <a:gd name="T22" fmla="*/ 0 w 561"/>
                  <a:gd name="T23" fmla="*/ 0 h 1418"/>
                  <a:gd name="T24" fmla="*/ 0 w 561"/>
                  <a:gd name="T25" fmla="*/ 0 h 1418"/>
                  <a:gd name="T26" fmla="*/ 0 w 561"/>
                  <a:gd name="T27" fmla="*/ 0 h 1418"/>
                  <a:gd name="T28" fmla="*/ 0 w 561"/>
                  <a:gd name="T29" fmla="*/ 0 h 1418"/>
                  <a:gd name="T30" fmla="*/ 0 w 561"/>
                  <a:gd name="T31" fmla="*/ 0 h 1418"/>
                  <a:gd name="T32" fmla="*/ 0 w 561"/>
                  <a:gd name="T33" fmla="*/ 0 h 1418"/>
                  <a:gd name="T34" fmla="*/ 0 w 561"/>
                  <a:gd name="T35" fmla="*/ 0 h 1418"/>
                  <a:gd name="T36" fmla="*/ 0 w 561"/>
                  <a:gd name="T37" fmla="*/ 0 h 1418"/>
                  <a:gd name="T38" fmla="*/ 0 w 561"/>
                  <a:gd name="T39" fmla="*/ 0 h 1418"/>
                  <a:gd name="T40" fmla="*/ 0 w 561"/>
                  <a:gd name="T41" fmla="*/ 0 h 1418"/>
                  <a:gd name="T42" fmla="*/ 0 w 561"/>
                  <a:gd name="T43" fmla="*/ 0 h 1418"/>
                  <a:gd name="T44" fmla="*/ 0 w 561"/>
                  <a:gd name="T45" fmla="*/ 0 h 1418"/>
                  <a:gd name="T46" fmla="*/ 0 w 561"/>
                  <a:gd name="T47" fmla="*/ 0 h 1418"/>
                  <a:gd name="T48" fmla="*/ 0 w 561"/>
                  <a:gd name="T49" fmla="*/ 0 h 1418"/>
                  <a:gd name="T50" fmla="*/ 0 w 561"/>
                  <a:gd name="T51" fmla="*/ 0 h 1418"/>
                  <a:gd name="T52" fmla="*/ 0 w 561"/>
                  <a:gd name="T53" fmla="*/ 0 h 1418"/>
                  <a:gd name="T54" fmla="*/ 0 w 561"/>
                  <a:gd name="T55" fmla="*/ 0 h 1418"/>
                  <a:gd name="T56" fmla="*/ 0 w 561"/>
                  <a:gd name="T57" fmla="*/ 0 h 1418"/>
                  <a:gd name="T58" fmla="*/ 0 w 561"/>
                  <a:gd name="T59" fmla="*/ 0 h 1418"/>
                  <a:gd name="T60" fmla="*/ 0 w 561"/>
                  <a:gd name="T61" fmla="*/ 0 h 1418"/>
                  <a:gd name="T62" fmla="*/ 0 w 561"/>
                  <a:gd name="T63" fmla="*/ 0 h 1418"/>
                  <a:gd name="T64" fmla="*/ 0 w 561"/>
                  <a:gd name="T65" fmla="*/ 0 h 141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561" h="1418">
                    <a:moveTo>
                      <a:pt x="429" y="1418"/>
                    </a:moveTo>
                    <a:lnTo>
                      <a:pt x="429" y="1418"/>
                    </a:lnTo>
                    <a:lnTo>
                      <a:pt x="411" y="1418"/>
                    </a:lnTo>
                    <a:lnTo>
                      <a:pt x="393" y="1417"/>
                    </a:lnTo>
                    <a:lnTo>
                      <a:pt x="376" y="1415"/>
                    </a:lnTo>
                    <a:lnTo>
                      <a:pt x="360" y="1413"/>
                    </a:lnTo>
                    <a:lnTo>
                      <a:pt x="344" y="1410"/>
                    </a:lnTo>
                    <a:lnTo>
                      <a:pt x="329" y="1405"/>
                    </a:lnTo>
                    <a:lnTo>
                      <a:pt x="314" y="1401"/>
                    </a:lnTo>
                    <a:lnTo>
                      <a:pt x="300" y="1396"/>
                    </a:lnTo>
                    <a:lnTo>
                      <a:pt x="285" y="1390"/>
                    </a:lnTo>
                    <a:lnTo>
                      <a:pt x="273" y="1384"/>
                    </a:lnTo>
                    <a:lnTo>
                      <a:pt x="260" y="1375"/>
                    </a:lnTo>
                    <a:lnTo>
                      <a:pt x="248" y="1368"/>
                    </a:lnTo>
                    <a:lnTo>
                      <a:pt x="237" y="1359"/>
                    </a:lnTo>
                    <a:lnTo>
                      <a:pt x="225" y="1349"/>
                    </a:lnTo>
                    <a:lnTo>
                      <a:pt x="215" y="1340"/>
                    </a:lnTo>
                    <a:lnTo>
                      <a:pt x="205" y="1329"/>
                    </a:lnTo>
                    <a:lnTo>
                      <a:pt x="195" y="1317"/>
                    </a:lnTo>
                    <a:lnTo>
                      <a:pt x="186" y="1306"/>
                    </a:lnTo>
                    <a:lnTo>
                      <a:pt x="178" y="1294"/>
                    </a:lnTo>
                    <a:lnTo>
                      <a:pt x="170" y="1282"/>
                    </a:lnTo>
                    <a:lnTo>
                      <a:pt x="163" y="1269"/>
                    </a:lnTo>
                    <a:lnTo>
                      <a:pt x="157" y="1256"/>
                    </a:lnTo>
                    <a:lnTo>
                      <a:pt x="151" y="1243"/>
                    </a:lnTo>
                    <a:lnTo>
                      <a:pt x="145" y="1230"/>
                    </a:lnTo>
                    <a:lnTo>
                      <a:pt x="141" y="1216"/>
                    </a:lnTo>
                    <a:lnTo>
                      <a:pt x="137" y="1202"/>
                    </a:lnTo>
                    <a:lnTo>
                      <a:pt x="134" y="1187"/>
                    </a:lnTo>
                    <a:lnTo>
                      <a:pt x="131" y="1173"/>
                    </a:lnTo>
                    <a:lnTo>
                      <a:pt x="129" y="1158"/>
                    </a:lnTo>
                    <a:lnTo>
                      <a:pt x="128" y="1143"/>
                    </a:lnTo>
                    <a:lnTo>
                      <a:pt x="127" y="1127"/>
                    </a:lnTo>
                    <a:lnTo>
                      <a:pt x="127" y="1112"/>
                    </a:lnTo>
                    <a:lnTo>
                      <a:pt x="127" y="504"/>
                    </a:lnTo>
                    <a:lnTo>
                      <a:pt x="0" y="504"/>
                    </a:lnTo>
                    <a:lnTo>
                      <a:pt x="0" y="334"/>
                    </a:lnTo>
                    <a:lnTo>
                      <a:pt x="127" y="334"/>
                    </a:lnTo>
                    <a:lnTo>
                      <a:pt x="127" y="0"/>
                    </a:lnTo>
                    <a:lnTo>
                      <a:pt x="348" y="0"/>
                    </a:lnTo>
                    <a:lnTo>
                      <a:pt x="348" y="334"/>
                    </a:lnTo>
                    <a:lnTo>
                      <a:pt x="561" y="334"/>
                    </a:lnTo>
                    <a:lnTo>
                      <a:pt x="561" y="504"/>
                    </a:lnTo>
                    <a:lnTo>
                      <a:pt x="348" y="504"/>
                    </a:lnTo>
                    <a:lnTo>
                      <a:pt x="348" y="1100"/>
                    </a:lnTo>
                    <a:lnTo>
                      <a:pt x="349" y="1116"/>
                    </a:lnTo>
                    <a:lnTo>
                      <a:pt x="350" y="1130"/>
                    </a:lnTo>
                    <a:lnTo>
                      <a:pt x="352" y="1144"/>
                    </a:lnTo>
                    <a:lnTo>
                      <a:pt x="356" y="1156"/>
                    </a:lnTo>
                    <a:lnTo>
                      <a:pt x="360" y="1168"/>
                    </a:lnTo>
                    <a:lnTo>
                      <a:pt x="365" y="1178"/>
                    </a:lnTo>
                    <a:lnTo>
                      <a:pt x="372" y="1188"/>
                    </a:lnTo>
                    <a:lnTo>
                      <a:pt x="379" y="1197"/>
                    </a:lnTo>
                    <a:lnTo>
                      <a:pt x="386" y="1204"/>
                    </a:lnTo>
                    <a:lnTo>
                      <a:pt x="395" y="1210"/>
                    </a:lnTo>
                    <a:lnTo>
                      <a:pt x="406" y="1216"/>
                    </a:lnTo>
                    <a:lnTo>
                      <a:pt x="416" y="1221"/>
                    </a:lnTo>
                    <a:lnTo>
                      <a:pt x="429" y="1224"/>
                    </a:lnTo>
                    <a:lnTo>
                      <a:pt x="441" y="1227"/>
                    </a:lnTo>
                    <a:lnTo>
                      <a:pt x="455" y="1228"/>
                    </a:lnTo>
                    <a:lnTo>
                      <a:pt x="470" y="1229"/>
                    </a:lnTo>
                    <a:lnTo>
                      <a:pt x="561" y="1229"/>
                    </a:lnTo>
                    <a:lnTo>
                      <a:pt x="561" y="1418"/>
                    </a:lnTo>
                    <a:lnTo>
                      <a:pt x="429" y="14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095" name="Freeform 41"/>
              <p:cNvSpPr>
                <a:spLocks/>
              </p:cNvSpPr>
              <p:nvPr userDrawn="1"/>
            </p:nvSpPr>
            <p:spPr bwMode="auto">
              <a:xfrm>
                <a:off x="5636" y="4011"/>
                <a:ext cx="68" cy="120"/>
              </a:xfrm>
              <a:custGeom>
                <a:avLst/>
                <a:gdLst>
                  <a:gd name="T0" fmla="*/ 0 w 889"/>
                  <a:gd name="T1" fmla="*/ 0 h 1549"/>
                  <a:gd name="T2" fmla="*/ 0 w 889"/>
                  <a:gd name="T3" fmla="*/ 0 h 1549"/>
                  <a:gd name="T4" fmla="*/ 0 w 889"/>
                  <a:gd name="T5" fmla="*/ 0 h 1549"/>
                  <a:gd name="T6" fmla="*/ 0 w 889"/>
                  <a:gd name="T7" fmla="*/ 0 h 1549"/>
                  <a:gd name="T8" fmla="*/ 0 w 889"/>
                  <a:gd name="T9" fmla="*/ 0 h 1549"/>
                  <a:gd name="T10" fmla="*/ 0 w 889"/>
                  <a:gd name="T11" fmla="*/ 0 h 1549"/>
                  <a:gd name="T12" fmla="*/ 0 w 889"/>
                  <a:gd name="T13" fmla="*/ 0 h 1549"/>
                  <a:gd name="T14" fmla="*/ 0 w 889"/>
                  <a:gd name="T15" fmla="*/ 0 h 1549"/>
                  <a:gd name="T16" fmla="*/ 0 w 889"/>
                  <a:gd name="T17" fmla="*/ 0 h 1549"/>
                  <a:gd name="T18" fmla="*/ 0 w 889"/>
                  <a:gd name="T19" fmla="*/ 0 h 1549"/>
                  <a:gd name="T20" fmla="*/ 0 w 889"/>
                  <a:gd name="T21" fmla="*/ 0 h 1549"/>
                  <a:gd name="T22" fmla="*/ 0 w 889"/>
                  <a:gd name="T23" fmla="*/ 0 h 1549"/>
                  <a:gd name="T24" fmla="*/ 0 w 889"/>
                  <a:gd name="T25" fmla="*/ 0 h 1549"/>
                  <a:gd name="T26" fmla="*/ 0 w 889"/>
                  <a:gd name="T27" fmla="*/ 0 h 1549"/>
                  <a:gd name="T28" fmla="*/ 0 w 889"/>
                  <a:gd name="T29" fmla="*/ 0 h 1549"/>
                  <a:gd name="T30" fmla="*/ 0 w 889"/>
                  <a:gd name="T31" fmla="*/ 0 h 1549"/>
                  <a:gd name="T32" fmla="*/ 0 w 889"/>
                  <a:gd name="T33" fmla="*/ 0 h 1549"/>
                  <a:gd name="T34" fmla="*/ 0 w 889"/>
                  <a:gd name="T35" fmla="*/ 0 h 1549"/>
                  <a:gd name="T36" fmla="*/ 0 w 889"/>
                  <a:gd name="T37" fmla="*/ 0 h 1549"/>
                  <a:gd name="T38" fmla="*/ 0 w 889"/>
                  <a:gd name="T39" fmla="*/ 0 h 1549"/>
                  <a:gd name="T40" fmla="*/ 0 w 889"/>
                  <a:gd name="T41" fmla="*/ 0 h 1549"/>
                  <a:gd name="T42" fmla="*/ 0 w 889"/>
                  <a:gd name="T43" fmla="*/ 0 h 1549"/>
                  <a:gd name="T44" fmla="*/ 0 w 889"/>
                  <a:gd name="T45" fmla="*/ 0 h 1549"/>
                  <a:gd name="T46" fmla="*/ 0 w 889"/>
                  <a:gd name="T47" fmla="*/ 0 h 1549"/>
                  <a:gd name="T48" fmla="*/ 0 w 889"/>
                  <a:gd name="T49" fmla="*/ 0 h 1549"/>
                  <a:gd name="T50" fmla="*/ 0 w 889"/>
                  <a:gd name="T51" fmla="*/ 0 h 1549"/>
                  <a:gd name="T52" fmla="*/ 0 w 889"/>
                  <a:gd name="T53" fmla="*/ 0 h 1549"/>
                  <a:gd name="T54" fmla="*/ 0 w 889"/>
                  <a:gd name="T55" fmla="*/ 0 h 1549"/>
                  <a:gd name="T56" fmla="*/ 0 w 889"/>
                  <a:gd name="T57" fmla="*/ 0 h 1549"/>
                  <a:gd name="T58" fmla="*/ 0 w 889"/>
                  <a:gd name="T59" fmla="*/ 0 h 1549"/>
                  <a:gd name="T60" fmla="*/ 0 w 889"/>
                  <a:gd name="T61" fmla="*/ 0 h 1549"/>
                  <a:gd name="T62" fmla="*/ 0 w 889"/>
                  <a:gd name="T63" fmla="*/ 0 h 1549"/>
                  <a:gd name="T64" fmla="*/ 0 w 889"/>
                  <a:gd name="T65" fmla="*/ 0 h 1549"/>
                  <a:gd name="T66" fmla="*/ 0 w 889"/>
                  <a:gd name="T67" fmla="*/ 0 h 1549"/>
                  <a:gd name="T68" fmla="*/ 0 w 889"/>
                  <a:gd name="T69" fmla="*/ 0 h 1549"/>
                  <a:gd name="T70" fmla="*/ 0 w 889"/>
                  <a:gd name="T71" fmla="*/ 0 h 1549"/>
                  <a:gd name="T72" fmla="*/ 0 w 889"/>
                  <a:gd name="T73" fmla="*/ 0 h 1549"/>
                  <a:gd name="T74" fmla="*/ 0 w 889"/>
                  <a:gd name="T75" fmla="*/ 0 h 1549"/>
                  <a:gd name="T76" fmla="*/ 0 w 889"/>
                  <a:gd name="T77" fmla="*/ 0 h 1549"/>
                  <a:gd name="T78" fmla="*/ 0 w 889"/>
                  <a:gd name="T79" fmla="*/ 0 h 1549"/>
                  <a:gd name="T80" fmla="*/ 0 w 889"/>
                  <a:gd name="T81" fmla="*/ 0 h 1549"/>
                  <a:gd name="T82" fmla="*/ 0 w 889"/>
                  <a:gd name="T83" fmla="*/ 0 h 1549"/>
                  <a:gd name="T84" fmla="*/ 0 w 889"/>
                  <a:gd name="T85" fmla="*/ 0 h 1549"/>
                  <a:gd name="T86" fmla="*/ 0 w 889"/>
                  <a:gd name="T87" fmla="*/ 0 h 1549"/>
                  <a:gd name="T88" fmla="*/ 0 w 889"/>
                  <a:gd name="T89" fmla="*/ 0 h 1549"/>
                  <a:gd name="T90" fmla="*/ 0 w 889"/>
                  <a:gd name="T91" fmla="*/ 0 h 1549"/>
                  <a:gd name="T92" fmla="*/ 0 w 889"/>
                  <a:gd name="T93" fmla="*/ 0 h 1549"/>
                  <a:gd name="T94" fmla="*/ 0 w 889"/>
                  <a:gd name="T95" fmla="*/ 0 h 1549"/>
                  <a:gd name="T96" fmla="*/ 0 w 889"/>
                  <a:gd name="T97" fmla="*/ 0 h 1549"/>
                  <a:gd name="T98" fmla="*/ 0 w 889"/>
                  <a:gd name="T99" fmla="*/ 0 h 1549"/>
                  <a:gd name="T100" fmla="*/ 0 w 889"/>
                  <a:gd name="T101" fmla="*/ 0 h 1549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889" h="1549">
                    <a:moveTo>
                      <a:pt x="668" y="1549"/>
                    </a:moveTo>
                    <a:lnTo>
                      <a:pt x="668" y="872"/>
                    </a:lnTo>
                    <a:lnTo>
                      <a:pt x="667" y="843"/>
                    </a:lnTo>
                    <a:lnTo>
                      <a:pt x="664" y="816"/>
                    </a:lnTo>
                    <a:lnTo>
                      <a:pt x="659" y="791"/>
                    </a:lnTo>
                    <a:lnTo>
                      <a:pt x="652" y="767"/>
                    </a:lnTo>
                    <a:lnTo>
                      <a:pt x="643" y="745"/>
                    </a:lnTo>
                    <a:lnTo>
                      <a:pt x="638" y="736"/>
                    </a:lnTo>
                    <a:lnTo>
                      <a:pt x="633" y="726"/>
                    </a:lnTo>
                    <a:lnTo>
                      <a:pt x="626" y="716"/>
                    </a:lnTo>
                    <a:lnTo>
                      <a:pt x="620" y="708"/>
                    </a:lnTo>
                    <a:lnTo>
                      <a:pt x="613" y="700"/>
                    </a:lnTo>
                    <a:lnTo>
                      <a:pt x="606" y="691"/>
                    </a:lnTo>
                    <a:lnTo>
                      <a:pt x="589" y="678"/>
                    </a:lnTo>
                    <a:lnTo>
                      <a:pt x="573" y="665"/>
                    </a:lnTo>
                    <a:lnTo>
                      <a:pt x="554" y="655"/>
                    </a:lnTo>
                    <a:lnTo>
                      <a:pt x="534" y="646"/>
                    </a:lnTo>
                    <a:lnTo>
                      <a:pt x="514" y="639"/>
                    </a:lnTo>
                    <a:lnTo>
                      <a:pt x="493" y="634"/>
                    </a:lnTo>
                    <a:lnTo>
                      <a:pt x="470" y="632"/>
                    </a:lnTo>
                    <a:lnTo>
                      <a:pt x="446" y="631"/>
                    </a:lnTo>
                    <a:lnTo>
                      <a:pt x="422" y="632"/>
                    </a:lnTo>
                    <a:lnTo>
                      <a:pt x="399" y="634"/>
                    </a:lnTo>
                    <a:lnTo>
                      <a:pt x="377" y="639"/>
                    </a:lnTo>
                    <a:lnTo>
                      <a:pt x="357" y="646"/>
                    </a:lnTo>
                    <a:lnTo>
                      <a:pt x="337" y="655"/>
                    </a:lnTo>
                    <a:lnTo>
                      <a:pt x="318" y="665"/>
                    </a:lnTo>
                    <a:lnTo>
                      <a:pt x="301" y="678"/>
                    </a:lnTo>
                    <a:lnTo>
                      <a:pt x="285" y="691"/>
                    </a:lnTo>
                    <a:lnTo>
                      <a:pt x="277" y="700"/>
                    </a:lnTo>
                    <a:lnTo>
                      <a:pt x="270" y="708"/>
                    </a:lnTo>
                    <a:lnTo>
                      <a:pt x="263" y="716"/>
                    </a:lnTo>
                    <a:lnTo>
                      <a:pt x="257" y="726"/>
                    </a:lnTo>
                    <a:lnTo>
                      <a:pt x="252" y="736"/>
                    </a:lnTo>
                    <a:lnTo>
                      <a:pt x="247" y="745"/>
                    </a:lnTo>
                    <a:lnTo>
                      <a:pt x="242" y="757"/>
                    </a:lnTo>
                    <a:lnTo>
                      <a:pt x="237" y="767"/>
                    </a:lnTo>
                    <a:lnTo>
                      <a:pt x="230" y="791"/>
                    </a:lnTo>
                    <a:lnTo>
                      <a:pt x="226" y="816"/>
                    </a:lnTo>
                    <a:lnTo>
                      <a:pt x="223" y="843"/>
                    </a:lnTo>
                    <a:lnTo>
                      <a:pt x="222" y="872"/>
                    </a:lnTo>
                    <a:lnTo>
                      <a:pt x="222" y="1549"/>
                    </a:lnTo>
                    <a:lnTo>
                      <a:pt x="0" y="1549"/>
                    </a:lnTo>
                    <a:lnTo>
                      <a:pt x="0" y="0"/>
                    </a:lnTo>
                    <a:lnTo>
                      <a:pt x="222" y="0"/>
                    </a:lnTo>
                    <a:lnTo>
                      <a:pt x="222" y="556"/>
                    </a:lnTo>
                    <a:lnTo>
                      <a:pt x="236" y="542"/>
                    </a:lnTo>
                    <a:lnTo>
                      <a:pt x="251" y="527"/>
                    </a:lnTo>
                    <a:lnTo>
                      <a:pt x="266" y="515"/>
                    </a:lnTo>
                    <a:lnTo>
                      <a:pt x="283" y="502"/>
                    </a:lnTo>
                    <a:lnTo>
                      <a:pt x="299" y="491"/>
                    </a:lnTo>
                    <a:lnTo>
                      <a:pt x="316" y="482"/>
                    </a:lnTo>
                    <a:lnTo>
                      <a:pt x="333" y="472"/>
                    </a:lnTo>
                    <a:lnTo>
                      <a:pt x="350" y="464"/>
                    </a:lnTo>
                    <a:lnTo>
                      <a:pt x="368" y="457"/>
                    </a:lnTo>
                    <a:lnTo>
                      <a:pt x="387" y="450"/>
                    </a:lnTo>
                    <a:lnTo>
                      <a:pt x="405" y="445"/>
                    </a:lnTo>
                    <a:lnTo>
                      <a:pt x="425" y="440"/>
                    </a:lnTo>
                    <a:lnTo>
                      <a:pt x="445" y="437"/>
                    </a:lnTo>
                    <a:lnTo>
                      <a:pt x="465" y="435"/>
                    </a:lnTo>
                    <a:lnTo>
                      <a:pt x="485" y="433"/>
                    </a:lnTo>
                    <a:lnTo>
                      <a:pt x="506" y="433"/>
                    </a:lnTo>
                    <a:lnTo>
                      <a:pt x="529" y="433"/>
                    </a:lnTo>
                    <a:lnTo>
                      <a:pt x="551" y="435"/>
                    </a:lnTo>
                    <a:lnTo>
                      <a:pt x="571" y="437"/>
                    </a:lnTo>
                    <a:lnTo>
                      <a:pt x="592" y="440"/>
                    </a:lnTo>
                    <a:lnTo>
                      <a:pt x="612" y="443"/>
                    </a:lnTo>
                    <a:lnTo>
                      <a:pt x="631" y="448"/>
                    </a:lnTo>
                    <a:lnTo>
                      <a:pt x="649" y="454"/>
                    </a:lnTo>
                    <a:lnTo>
                      <a:pt x="667" y="461"/>
                    </a:lnTo>
                    <a:lnTo>
                      <a:pt x="685" y="468"/>
                    </a:lnTo>
                    <a:lnTo>
                      <a:pt x="701" y="476"/>
                    </a:lnTo>
                    <a:lnTo>
                      <a:pt x="717" y="485"/>
                    </a:lnTo>
                    <a:lnTo>
                      <a:pt x="732" y="495"/>
                    </a:lnTo>
                    <a:lnTo>
                      <a:pt x="748" y="507"/>
                    </a:lnTo>
                    <a:lnTo>
                      <a:pt x="761" y="518"/>
                    </a:lnTo>
                    <a:lnTo>
                      <a:pt x="775" y="530"/>
                    </a:lnTo>
                    <a:lnTo>
                      <a:pt x="788" y="544"/>
                    </a:lnTo>
                    <a:lnTo>
                      <a:pt x="801" y="557"/>
                    </a:lnTo>
                    <a:lnTo>
                      <a:pt x="812" y="573"/>
                    </a:lnTo>
                    <a:lnTo>
                      <a:pt x="823" y="587"/>
                    </a:lnTo>
                    <a:lnTo>
                      <a:pt x="832" y="604"/>
                    </a:lnTo>
                    <a:lnTo>
                      <a:pt x="841" y="620"/>
                    </a:lnTo>
                    <a:lnTo>
                      <a:pt x="850" y="637"/>
                    </a:lnTo>
                    <a:lnTo>
                      <a:pt x="857" y="655"/>
                    </a:lnTo>
                    <a:lnTo>
                      <a:pt x="864" y="673"/>
                    </a:lnTo>
                    <a:lnTo>
                      <a:pt x="870" y="691"/>
                    </a:lnTo>
                    <a:lnTo>
                      <a:pt x="876" y="710"/>
                    </a:lnTo>
                    <a:lnTo>
                      <a:pt x="880" y="731"/>
                    </a:lnTo>
                    <a:lnTo>
                      <a:pt x="883" y="750"/>
                    </a:lnTo>
                    <a:lnTo>
                      <a:pt x="886" y="771"/>
                    </a:lnTo>
                    <a:lnTo>
                      <a:pt x="888" y="793"/>
                    </a:lnTo>
                    <a:lnTo>
                      <a:pt x="889" y="815"/>
                    </a:lnTo>
                    <a:lnTo>
                      <a:pt x="889" y="838"/>
                    </a:lnTo>
                    <a:lnTo>
                      <a:pt x="889" y="1549"/>
                    </a:lnTo>
                    <a:lnTo>
                      <a:pt x="668" y="154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096" name="Freeform 42"/>
              <p:cNvSpPr>
                <a:spLocks/>
              </p:cNvSpPr>
              <p:nvPr userDrawn="1"/>
            </p:nvSpPr>
            <p:spPr bwMode="auto">
              <a:xfrm>
                <a:off x="4973" y="4101"/>
                <a:ext cx="14" cy="30"/>
              </a:xfrm>
              <a:custGeom>
                <a:avLst/>
                <a:gdLst>
                  <a:gd name="T0" fmla="*/ 0 w 179"/>
                  <a:gd name="T1" fmla="*/ 0 h 397"/>
                  <a:gd name="T2" fmla="*/ 0 w 179"/>
                  <a:gd name="T3" fmla="*/ 0 h 397"/>
                  <a:gd name="T4" fmla="*/ 0 w 179"/>
                  <a:gd name="T5" fmla="*/ 0 h 397"/>
                  <a:gd name="T6" fmla="*/ 0 w 179"/>
                  <a:gd name="T7" fmla="*/ 0 h 397"/>
                  <a:gd name="T8" fmla="*/ 0 w 179"/>
                  <a:gd name="T9" fmla="*/ 0 h 397"/>
                  <a:gd name="T10" fmla="*/ 0 w 179"/>
                  <a:gd name="T11" fmla="*/ 0 h 397"/>
                  <a:gd name="T12" fmla="*/ 0 w 179"/>
                  <a:gd name="T13" fmla="*/ 0 h 397"/>
                  <a:gd name="T14" fmla="*/ 0 w 179"/>
                  <a:gd name="T15" fmla="*/ 0 h 397"/>
                  <a:gd name="T16" fmla="*/ 0 w 179"/>
                  <a:gd name="T17" fmla="*/ 0 h 397"/>
                  <a:gd name="T18" fmla="*/ 0 w 179"/>
                  <a:gd name="T19" fmla="*/ 0 h 397"/>
                  <a:gd name="T20" fmla="*/ 0 w 179"/>
                  <a:gd name="T21" fmla="*/ 0 h 397"/>
                  <a:gd name="T22" fmla="*/ 0 w 179"/>
                  <a:gd name="T23" fmla="*/ 0 h 397"/>
                  <a:gd name="T24" fmla="*/ 0 w 179"/>
                  <a:gd name="T25" fmla="*/ 0 h 397"/>
                  <a:gd name="T26" fmla="*/ 0 w 179"/>
                  <a:gd name="T27" fmla="*/ 0 h 397"/>
                  <a:gd name="T28" fmla="*/ 0 w 179"/>
                  <a:gd name="T29" fmla="*/ 0 h 397"/>
                  <a:gd name="T30" fmla="*/ 0 w 179"/>
                  <a:gd name="T31" fmla="*/ 0 h 397"/>
                  <a:gd name="T32" fmla="*/ 0 w 179"/>
                  <a:gd name="T33" fmla="*/ 0 h 397"/>
                  <a:gd name="T34" fmla="*/ 0 w 179"/>
                  <a:gd name="T35" fmla="*/ 0 h 397"/>
                  <a:gd name="T36" fmla="*/ 0 w 179"/>
                  <a:gd name="T37" fmla="*/ 0 h 397"/>
                  <a:gd name="T38" fmla="*/ 0 w 179"/>
                  <a:gd name="T39" fmla="*/ 0 h 397"/>
                  <a:gd name="T40" fmla="*/ 0 w 179"/>
                  <a:gd name="T41" fmla="*/ 0 h 39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79" h="397">
                    <a:moveTo>
                      <a:pt x="60" y="11"/>
                    </a:moveTo>
                    <a:lnTo>
                      <a:pt x="60" y="11"/>
                    </a:lnTo>
                    <a:lnTo>
                      <a:pt x="57" y="6"/>
                    </a:lnTo>
                    <a:lnTo>
                      <a:pt x="54" y="2"/>
                    </a:lnTo>
                    <a:lnTo>
                      <a:pt x="51" y="0"/>
                    </a:lnTo>
                    <a:lnTo>
                      <a:pt x="48" y="0"/>
                    </a:lnTo>
                    <a:lnTo>
                      <a:pt x="45" y="1"/>
                    </a:lnTo>
                    <a:lnTo>
                      <a:pt x="43" y="4"/>
                    </a:lnTo>
                    <a:lnTo>
                      <a:pt x="42" y="8"/>
                    </a:lnTo>
                    <a:lnTo>
                      <a:pt x="41" y="13"/>
                    </a:lnTo>
                    <a:lnTo>
                      <a:pt x="0" y="384"/>
                    </a:lnTo>
                    <a:lnTo>
                      <a:pt x="0" y="391"/>
                    </a:lnTo>
                    <a:lnTo>
                      <a:pt x="1" y="397"/>
                    </a:lnTo>
                    <a:lnTo>
                      <a:pt x="172" y="397"/>
                    </a:lnTo>
                    <a:lnTo>
                      <a:pt x="176" y="392"/>
                    </a:lnTo>
                    <a:lnTo>
                      <a:pt x="178" y="387"/>
                    </a:lnTo>
                    <a:lnTo>
                      <a:pt x="179" y="383"/>
                    </a:lnTo>
                    <a:lnTo>
                      <a:pt x="179" y="378"/>
                    </a:lnTo>
                    <a:lnTo>
                      <a:pt x="60" y="1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097" name="Freeform 43"/>
              <p:cNvSpPr>
                <a:spLocks/>
              </p:cNvSpPr>
              <p:nvPr userDrawn="1"/>
            </p:nvSpPr>
            <p:spPr bwMode="auto">
              <a:xfrm>
                <a:off x="5104" y="4099"/>
                <a:ext cx="12" cy="32"/>
              </a:xfrm>
              <a:custGeom>
                <a:avLst/>
                <a:gdLst>
                  <a:gd name="T0" fmla="*/ 0 w 159"/>
                  <a:gd name="T1" fmla="*/ 0 h 419"/>
                  <a:gd name="T2" fmla="*/ 0 w 159"/>
                  <a:gd name="T3" fmla="*/ 0 h 419"/>
                  <a:gd name="T4" fmla="*/ 0 w 159"/>
                  <a:gd name="T5" fmla="*/ 0 h 419"/>
                  <a:gd name="T6" fmla="*/ 0 w 159"/>
                  <a:gd name="T7" fmla="*/ 0 h 419"/>
                  <a:gd name="T8" fmla="*/ 0 w 159"/>
                  <a:gd name="T9" fmla="*/ 0 h 419"/>
                  <a:gd name="T10" fmla="*/ 0 w 159"/>
                  <a:gd name="T11" fmla="*/ 0 h 419"/>
                  <a:gd name="T12" fmla="*/ 0 w 159"/>
                  <a:gd name="T13" fmla="*/ 0 h 419"/>
                  <a:gd name="T14" fmla="*/ 0 w 159"/>
                  <a:gd name="T15" fmla="*/ 0 h 419"/>
                  <a:gd name="T16" fmla="*/ 0 w 159"/>
                  <a:gd name="T17" fmla="*/ 0 h 419"/>
                  <a:gd name="T18" fmla="*/ 0 w 159"/>
                  <a:gd name="T19" fmla="*/ 0 h 419"/>
                  <a:gd name="T20" fmla="*/ 0 w 159"/>
                  <a:gd name="T21" fmla="*/ 0 h 419"/>
                  <a:gd name="T22" fmla="*/ 0 w 159"/>
                  <a:gd name="T23" fmla="*/ 0 h 419"/>
                  <a:gd name="T24" fmla="*/ 0 w 159"/>
                  <a:gd name="T25" fmla="*/ 0 h 419"/>
                  <a:gd name="T26" fmla="*/ 0 w 159"/>
                  <a:gd name="T27" fmla="*/ 0 h 41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59" h="419">
                    <a:moveTo>
                      <a:pt x="66" y="5"/>
                    </a:moveTo>
                    <a:lnTo>
                      <a:pt x="0" y="419"/>
                    </a:lnTo>
                    <a:lnTo>
                      <a:pt x="159" y="419"/>
                    </a:lnTo>
                    <a:lnTo>
                      <a:pt x="78" y="4"/>
                    </a:lnTo>
                    <a:lnTo>
                      <a:pt x="77" y="2"/>
                    </a:lnTo>
                    <a:lnTo>
                      <a:pt x="76" y="0"/>
                    </a:lnTo>
                    <a:lnTo>
                      <a:pt x="74" y="0"/>
                    </a:lnTo>
                    <a:lnTo>
                      <a:pt x="72" y="0"/>
                    </a:lnTo>
                    <a:lnTo>
                      <a:pt x="69" y="0"/>
                    </a:lnTo>
                    <a:lnTo>
                      <a:pt x="68" y="1"/>
                    </a:lnTo>
                    <a:lnTo>
                      <a:pt x="67" y="3"/>
                    </a:lnTo>
                    <a:lnTo>
                      <a:pt x="66" y="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098" name="Freeform 44"/>
              <p:cNvSpPr>
                <a:spLocks noEditPoints="1"/>
              </p:cNvSpPr>
              <p:nvPr userDrawn="1"/>
            </p:nvSpPr>
            <p:spPr bwMode="auto">
              <a:xfrm>
                <a:off x="5135" y="4133"/>
                <a:ext cx="14" cy="14"/>
              </a:xfrm>
              <a:custGeom>
                <a:avLst/>
                <a:gdLst>
                  <a:gd name="T0" fmla="*/ 0 w 181"/>
                  <a:gd name="T1" fmla="*/ 0 h 185"/>
                  <a:gd name="T2" fmla="*/ 0 w 181"/>
                  <a:gd name="T3" fmla="*/ 0 h 185"/>
                  <a:gd name="T4" fmla="*/ 0 w 181"/>
                  <a:gd name="T5" fmla="*/ 0 h 185"/>
                  <a:gd name="T6" fmla="*/ 0 w 181"/>
                  <a:gd name="T7" fmla="*/ 0 h 185"/>
                  <a:gd name="T8" fmla="*/ 0 w 181"/>
                  <a:gd name="T9" fmla="*/ 0 h 185"/>
                  <a:gd name="T10" fmla="*/ 0 w 181"/>
                  <a:gd name="T11" fmla="*/ 0 h 185"/>
                  <a:gd name="T12" fmla="*/ 0 w 181"/>
                  <a:gd name="T13" fmla="*/ 0 h 185"/>
                  <a:gd name="T14" fmla="*/ 0 w 181"/>
                  <a:gd name="T15" fmla="*/ 0 h 185"/>
                  <a:gd name="T16" fmla="*/ 0 w 181"/>
                  <a:gd name="T17" fmla="*/ 0 h 185"/>
                  <a:gd name="T18" fmla="*/ 0 w 181"/>
                  <a:gd name="T19" fmla="*/ 0 h 185"/>
                  <a:gd name="T20" fmla="*/ 0 w 181"/>
                  <a:gd name="T21" fmla="*/ 0 h 185"/>
                  <a:gd name="T22" fmla="*/ 0 w 181"/>
                  <a:gd name="T23" fmla="*/ 0 h 185"/>
                  <a:gd name="T24" fmla="*/ 0 w 181"/>
                  <a:gd name="T25" fmla="*/ 0 h 185"/>
                  <a:gd name="T26" fmla="*/ 0 w 181"/>
                  <a:gd name="T27" fmla="*/ 0 h 185"/>
                  <a:gd name="T28" fmla="*/ 0 w 181"/>
                  <a:gd name="T29" fmla="*/ 0 h 185"/>
                  <a:gd name="T30" fmla="*/ 0 w 181"/>
                  <a:gd name="T31" fmla="*/ 0 h 185"/>
                  <a:gd name="T32" fmla="*/ 0 w 181"/>
                  <a:gd name="T33" fmla="*/ 0 h 185"/>
                  <a:gd name="T34" fmla="*/ 0 w 181"/>
                  <a:gd name="T35" fmla="*/ 0 h 185"/>
                  <a:gd name="T36" fmla="*/ 0 w 181"/>
                  <a:gd name="T37" fmla="*/ 0 h 185"/>
                  <a:gd name="T38" fmla="*/ 0 w 181"/>
                  <a:gd name="T39" fmla="*/ 0 h 185"/>
                  <a:gd name="T40" fmla="*/ 0 w 181"/>
                  <a:gd name="T41" fmla="*/ 0 h 185"/>
                  <a:gd name="T42" fmla="*/ 0 w 181"/>
                  <a:gd name="T43" fmla="*/ 0 h 185"/>
                  <a:gd name="T44" fmla="*/ 0 w 181"/>
                  <a:gd name="T45" fmla="*/ 0 h 185"/>
                  <a:gd name="T46" fmla="*/ 0 w 181"/>
                  <a:gd name="T47" fmla="*/ 0 h 185"/>
                  <a:gd name="T48" fmla="*/ 0 w 181"/>
                  <a:gd name="T49" fmla="*/ 0 h 185"/>
                  <a:gd name="T50" fmla="*/ 0 w 181"/>
                  <a:gd name="T51" fmla="*/ 0 h 185"/>
                  <a:gd name="T52" fmla="*/ 0 w 181"/>
                  <a:gd name="T53" fmla="*/ 0 h 185"/>
                  <a:gd name="T54" fmla="*/ 0 w 181"/>
                  <a:gd name="T55" fmla="*/ 0 h 185"/>
                  <a:gd name="T56" fmla="*/ 0 w 181"/>
                  <a:gd name="T57" fmla="*/ 0 h 185"/>
                  <a:gd name="T58" fmla="*/ 0 w 181"/>
                  <a:gd name="T59" fmla="*/ 0 h 185"/>
                  <a:gd name="T60" fmla="*/ 0 w 181"/>
                  <a:gd name="T61" fmla="*/ 0 h 185"/>
                  <a:gd name="T62" fmla="*/ 0 w 181"/>
                  <a:gd name="T63" fmla="*/ 0 h 185"/>
                  <a:gd name="T64" fmla="*/ 0 w 181"/>
                  <a:gd name="T65" fmla="*/ 0 h 185"/>
                  <a:gd name="T66" fmla="*/ 0 w 181"/>
                  <a:gd name="T67" fmla="*/ 0 h 185"/>
                  <a:gd name="T68" fmla="*/ 0 w 181"/>
                  <a:gd name="T69" fmla="*/ 0 h 185"/>
                  <a:gd name="T70" fmla="*/ 0 w 181"/>
                  <a:gd name="T71" fmla="*/ 0 h 185"/>
                  <a:gd name="T72" fmla="*/ 0 w 181"/>
                  <a:gd name="T73" fmla="*/ 0 h 185"/>
                  <a:gd name="T74" fmla="*/ 0 w 181"/>
                  <a:gd name="T75" fmla="*/ 0 h 185"/>
                  <a:gd name="T76" fmla="*/ 0 w 181"/>
                  <a:gd name="T77" fmla="*/ 0 h 185"/>
                  <a:gd name="T78" fmla="*/ 0 w 181"/>
                  <a:gd name="T79" fmla="*/ 0 h 185"/>
                  <a:gd name="T80" fmla="*/ 0 w 181"/>
                  <a:gd name="T81" fmla="*/ 0 h 185"/>
                  <a:gd name="T82" fmla="*/ 0 w 181"/>
                  <a:gd name="T83" fmla="*/ 0 h 185"/>
                  <a:gd name="T84" fmla="*/ 0 w 181"/>
                  <a:gd name="T85" fmla="*/ 0 h 185"/>
                  <a:gd name="T86" fmla="*/ 0 w 181"/>
                  <a:gd name="T87" fmla="*/ 0 h 185"/>
                  <a:gd name="T88" fmla="*/ 0 w 181"/>
                  <a:gd name="T89" fmla="*/ 0 h 185"/>
                  <a:gd name="T90" fmla="*/ 0 w 181"/>
                  <a:gd name="T91" fmla="*/ 0 h 185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181" h="185">
                    <a:moveTo>
                      <a:pt x="90" y="0"/>
                    </a:moveTo>
                    <a:lnTo>
                      <a:pt x="90" y="0"/>
                    </a:lnTo>
                    <a:lnTo>
                      <a:pt x="82" y="0"/>
                    </a:lnTo>
                    <a:lnTo>
                      <a:pt x="72" y="1"/>
                    </a:lnTo>
                    <a:lnTo>
                      <a:pt x="64" y="3"/>
                    </a:lnTo>
                    <a:lnTo>
                      <a:pt x="56" y="6"/>
                    </a:lnTo>
                    <a:lnTo>
                      <a:pt x="47" y="9"/>
                    </a:lnTo>
                    <a:lnTo>
                      <a:pt x="40" y="14"/>
                    </a:lnTo>
                    <a:lnTo>
                      <a:pt x="33" y="20"/>
                    </a:lnTo>
                    <a:lnTo>
                      <a:pt x="27" y="25"/>
                    </a:lnTo>
                    <a:lnTo>
                      <a:pt x="20" y="31"/>
                    </a:lnTo>
                    <a:lnTo>
                      <a:pt x="15" y="38"/>
                    </a:lnTo>
                    <a:lnTo>
                      <a:pt x="11" y="46"/>
                    </a:lnTo>
                    <a:lnTo>
                      <a:pt x="7" y="54"/>
                    </a:lnTo>
                    <a:lnTo>
                      <a:pt x="4" y="63"/>
                    </a:lnTo>
                    <a:lnTo>
                      <a:pt x="2" y="73"/>
                    </a:lnTo>
                    <a:lnTo>
                      <a:pt x="0" y="82"/>
                    </a:lnTo>
                    <a:lnTo>
                      <a:pt x="0" y="92"/>
                    </a:lnTo>
                    <a:lnTo>
                      <a:pt x="0" y="102"/>
                    </a:lnTo>
                    <a:lnTo>
                      <a:pt x="1" y="111"/>
                    </a:lnTo>
                    <a:lnTo>
                      <a:pt x="4" y="120"/>
                    </a:lnTo>
                    <a:lnTo>
                      <a:pt x="6" y="129"/>
                    </a:lnTo>
                    <a:lnTo>
                      <a:pt x="10" y="137"/>
                    </a:lnTo>
                    <a:lnTo>
                      <a:pt x="14" y="145"/>
                    </a:lnTo>
                    <a:lnTo>
                      <a:pt x="19" y="153"/>
                    </a:lnTo>
                    <a:lnTo>
                      <a:pt x="26" y="159"/>
                    </a:lnTo>
                    <a:lnTo>
                      <a:pt x="32" y="165"/>
                    </a:lnTo>
                    <a:lnTo>
                      <a:pt x="38" y="170"/>
                    </a:lnTo>
                    <a:lnTo>
                      <a:pt x="46" y="174"/>
                    </a:lnTo>
                    <a:lnTo>
                      <a:pt x="54" y="178"/>
                    </a:lnTo>
                    <a:lnTo>
                      <a:pt x="62" y="182"/>
                    </a:lnTo>
                    <a:lnTo>
                      <a:pt x="71" y="184"/>
                    </a:lnTo>
                    <a:lnTo>
                      <a:pt x="81" y="185"/>
                    </a:lnTo>
                    <a:lnTo>
                      <a:pt x="90" y="185"/>
                    </a:lnTo>
                    <a:lnTo>
                      <a:pt x="99" y="185"/>
                    </a:lnTo>
                    <a:lnTo>
                      <a:pt x="109" y="184"/>
                    </a:lnTo>
                    <a:lnTo>
                      <a:pt x="117" y="182"/>
                    </a:lnTo>
                    <a:lnTo>
                      <a:pt x="125" y="178"/>
                    </a:lnTo>
                    <a:lnTo>
                      <a:pt x="132" y="175"/>
                    </a:lnTo>
                    <a:lnTo>
                      <a:pt x="141" y="170"/>
                    </a:lnTo>
                    <a:lnTo>
                      <a:pt x="147" y="165"/>
                    </a:lnTo>
                    <a:lnTo>
                      <a:pt x="154" y="160"/>
                    </a:lnTo>
                    <a:lnTo>
                      <a:pt x="159" y="154"/>
                    </a:lnTo>
                    <a:lnTo>
                      <a:pt x="166" y="146"/>
                    </a:lnTo>
                    <a:lnTo>
                      <a:pt x="170" y="139"/>
                    </a:lnTo>
                    <a:lnTo>
                      <a:pt x="174" y="131"/>
                    </a:lnTo>
                    <a:lnTo>
                      <a:pt x="177" y="121"/>
                    </a:lnTo>
                    <a:lnTo>
                      <a:pt x="179" y="112"/>
                    </a:lnTo>
                    <a:lnTo>
                      <a:pt x="181" y="103"/>
                    </a:lnTo>
                    <a:lnTo>
                      <a:pt x="181" y="92"/>
                    </a:lnTo>
                    <a:lnTo>
                      <a:pt x="181" y="82"/>
                    </a:lnTo>
                    <a:lnTo>
                      <a:pt x="179" y="73"/>
                    </a:lnTo>
                    <a:lnTo>
                      <a:pt x="177" y="63"/>
                    </a:lnTo>
                    <a:lnTo>
                      <a:pt x="174" y="54"/>
                    </a:lnTo>
                    <a:lnTo>
                      <a:pt x="170" y="46"/>
                    </a:lnTo>
                    <a:lnTo>
                      <a:pt x="166" y="38"/>
                    </a:lnTo>
                    <a:lnTo>
                      <a:pt x="159" y="31"/>
                    </a:lnTo>
                    <a:lnTo>
                      <a:pt x="154" y="25"/>
                    </a:lnTo>
                    <a:lnTo>
                      <a:pt x="147" y="20"/>
                    </a:lnTo>
                    <a:lnTo>
                      <a:pt x="141" y="14"/>
                    </a:lnTo>
                    <a:lnTo>
                      <a:pt x="132" y="9"/>
                    </a:lnTo>
                    <a:lnTo>
                      <a:pt x="125" y="6"/>
                    </a:lnTo>
                    <a:lnTo>
                      <a:pt x="117" y="3"/>
                    </a:lnTo>
                    <a:lnTo>
                      <a:pt x="109" y="1"/>
                    </a:lnTo>
                    <a:lnTo>
                      <a:pt x="99" y="0"/>
                    </a:lnTo>
                    <a:lnTo>
                      <a:pt x="90" y="0"/>
                    </a:lnTo>
                    <a:close/>
                    <a:moveTo>
                      <a:pt x="90" y="169"/>
                    </a:moveTo>
                    <a:lnTo>
                      <a:pt x="90" y="169"/>
                    </a:lnTo>
                    <a:lnTo>
                      <a:pt x="83" y="169"/>
                    </a:lnTo>
                    <a:lnTo>
                      <a:pt x="74" y="167"/>
                    </a:lnTo>
                    <a:lnTo>
                      <a:pt x="67" y="166"/>
                    </a:lnTo>
                    <a:lnTo>
                      <a:pt x="61" y="163"/>
                    </a:lnTo>
                    <a:lnTo>
                      <a:pt x="55" y="160"/>
                    </a:lnTo>
                    <a:lnTo>
                      <a:pt x="48" y="156"/>
                    </a:lnTo>
                    <a:lnTo>
                      <a:pt x="43" y="152"/>
                    </a:lnTo>
                    <a:lnTo>
                      <a:pt x="38" y="146"/>
                    </a:lnTo>
                    <a:lnTo>
                      <a:pt x="34" y="141"/>
                    </a:lnTo>
                    <a:lnTo>
                      <a:pt x="31" y="135"/>
                    </a:lnTo>
                    <a:lnTo>
                      <a:pt x="27" y="129"/>
                    </a:lnTo>
                    <a:lnTo>
                      <a:pt x="25" y="122"/>
                    </a:lnTo>
                    <a:lnTo>
                      <a:pt x="22" y="115"/>
                    </a:lnTo>
                    <a:lnTo>
                      <a:pt x="20" y="108"/>
                    </a:lnTo>
                    <a:lnTo>
                      <a:pt x="19" y="101"/>
                    </a:lnTo>
                    <a:lnTo>
                      <a:pt x="19" y="92"/>
                    </a:lnTo>
                    <a:lnTo>
                      <a:pt x="19" y="84"/>
                    </a:lnTo>
                    <a:lnTo>
                      <a:pt x="20" y="76"/>
                    </a:lnTo>
                    <a:lnTo>
                      <a:pt x="22" y="68"/>
                    </a:lnTo>
                    <a:lnTo>
                      <a:pt x="25" y="61"/>
                    </a:lnTo>
                    <a:lnTo>
                      <a:pt x="28" y="55"/>
                    </a:lnTo>
                    <a:lnTo>
                      <a:pt x="31" y="49"/>
                    </a:lnTo>
                    <a:lnTo>
                      <a:pt x="35" y="42"/>
                    </a:lnTo>
                    <a:lnTo>
                      <a:pt x="40" y="37"/>
                    </a:lnTo>
                    <a:lnTo>
                      <a:pt x="45" y="32"/>
                    </a:lnTo>
                    <a:lnTo>
                      <a:pt x="51" y="28"/>
                    </a:lnTo>
                    <a:lnTo>
                      <a:pt x="56" y="25"/>
                    </a:lnTo>
                    <a:lnTo>
                      <a:pt x="62" y="22"/>
                    </a:lnTo>
                    <a:lnTo>
                      <a:pt x="69" y="19"/>
                    </a:lnTo>
                    <a:lnTo>
                      <a:pt x="75" y="18"/>
                    </a:lnTo>
                    <a:lnTo>
                      <a:pt x="83" y="17"/>
                    </a:lnTo>
                    <a:lnTo>
                      <a:pt x="90" y="15"/>
                    </a:lnTo>
                    <a:lnTo>
                      <a:pt x="97" y="17"/>
                    </a:lnTo>
                    <a:lnTo>
                      <a:pt x="104" y="18"/>
                    </a:lnTo>
                    <a:lnTo>
                      <a:pt x="112" y="19"/>
                    </a:lnTo>
                    <a:lnTo>
                      <a:pt x="118" y="22"/>
                    </a:lnTo>
                    <a:lnTo>
                      <a:pt x="124" y="25"/>
                    </a:lnTo>
                    <a:lnTo>
                      <a:pt x="130" y="28"/>
                    </a:lnTo>
                    <a:lnTo>
                      <a:pt x="136" y="32"/>
                    </a:lnTo>
                    <a:lnTo>
                      <a:pt x="141" y="37"/>
                    </a:lnTo>
                    <a:lnTo>
                      <a:pt x="145" y="42"/>
                    </a:lnTo>
                    <a:lnTo>
                      <a:pt x="149" y="49"/>
                    </a:lnTo>
                    <a:lnTo>
                      <a:pt x="153" y="55"/>
                    </a:lnTo>
                    <a:lnTo>
                      <a:pt x="155" y="61"/>
                    </a:lnTo>
                    <a:lnTo>
                      <a:pt x="158" y="68"/>
                    </a:lnTo>
                    <a:lnTo>
                      <a:pt x="159" y="76"/>
                    </a:lnTo>
                    <a:lnTo>
                      <a:pt x="161" y="84"/>
                    </a:lnTo>
                    <a:lnTo>
                      <a:pt x="162" y="92"/>
                    </a:lnTo>
                    <a:lnTo>
                      <a:pt x="161" y="101"/>
                    </a:lnTo>
                    <a:lnTo>
                      <a:pt x="159" y="109"/>
                    </a:lnTo>
                    <a:lnTo>
                      <a:pt x="158" y="116"/>
                    </a:lnTo>
                    <a:lnTo>
                      <a:pt x="155" y="123"/>
                    </a:lnTo>
                    <a:lnTo>
                      <a:pt x="153" y="131"/>
                    </a:lnTo>
                    <a:lnTo>
                      <a:pt x="149" y="137"/>
                    </a:lnTo>
                    <a:lnTo>
                      <a:pt x="145" y="142"/>
                    </a:lnTo>
                    <a:lnTo>
                      <a:pt x="141" y="147"/>
                    </a:lnTo>
                    <a:lnTo>
                      <a:pt x="136" y="153"/>
                    </a:lnTo>
                    <a:lnTo>
                      <a:pt x="130" y="157"/>
                    </a:lnTo>
                    <a:lnTo>
                      <a:pt x="124" y="161"/>
                    </a:lnTo>
                    <a:lnTo>
                      <a:pt x="118" y="164"/>
                    </a:lnTo>
                    <a:lnTo>
                      <a:pt x="112" y="166"/>
                    </a:lnTo>
                    <a:lnTo>
                      <a:pt x="104" y="168"/>
                    </a:lnTo>
                    <a:lnTo>
                      <a:pt x="97" y="169"/>
                    </a:lnTo>
                    <a:lnTo>
                      <a:pt x="90" y="16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099" name="Freeform 45"/>
              <p:cNvSpPr>
                <a:spLocks noEditPoints="1"/>
              </p:cNvSpPr>
              <p:nvPr userDrawn="1"/>
            </p:nvSpPr>
            <p:spPr bwMode="auto">
              <a:xfrm>
                <a:off x="5139" y="4136"/>
                <a:ext cx="6" cy="8"/>
              </a:xfrm>
              <a:custGeom>
                <a:avLst/>
                <a:gdLst>
                  <a:gd name="T0" fmla="*/ 0 w 79"/>
                  <a:gd name="T1" fmla="*/ 0 h 103"/>
                  <a:gd name="T2" fmla="*/ 0 w 79"/>
                  <a:gd name="T3" fmla="*/ 0 h 103"/>
                  <a:gd name="T4" fmla="*/ 0 w 79"/>
                  <a:gd name="T5" fmla="*/ 0 h 103"/>
                  <a:gd name="T6" fmla="*/ 0 w 79"/>
                  <a:gd name="T7" fmla="*/ 0 h 103"/>
                  <a:gd name="T8" fmla="*/ 0 w 79"/>
                  <a:gd name="T9" fmla="*/ 0 h 103"/>
                  <a:gd name="T10" fmla="*/ 0 w 79"/>
                  <a:gd name="T11" fmla="*/ 0 h 103"/>
                  <a:gd name="T12" fmla="*/ 0 w 79"/>
                  <a:gd name="T13" fmla="*/ 0 h 103"/>
                  <a:gd name="T14" fmla="*/ 0 w 79"/>
                  <a:gd name="T15" fmla="*/ 0 h 103"/>
                  <a:gd name="T16" fmla="*/ 0 w 79"/>
                  <a:gd name="T17" fmla="*/ 0 h 103"/>
                  <a:gd name="T18" fmla="*/ 0 w 79"/>
                  <a:gd name="T19" fmla="*/ 0 h 103"/>
                  <a:gd name="T20" fmla="*/ 0 w 79"/>
                  <a:gd name="T21" fmla="*/ 0 h 103"/>
                  <a:gd name="T22" fmla="*/ 0 w 79"/>
                  <a:gd name="T23" fmla="*/ 0 h 103"/>
                  <a:gd name="T24" fmla="*/ 0 w 79"/>
                  <a:gd name="T25" fmla="*/ 0 h 103"/>
                  <a:gd name="T26" fmla="*/ 0 w 79"/>
                  <a:gd name="T27" fmla="*/ 0 h 103"/>
                  <a:gd name="T28" fmla="*/ 0 w 79"/>
                  <a:gd name="T29" fmla="*/ 0 h 103"/>
                  <a:gd name="T30" fmla="*/ 0 w 79"/>
                  <a:gd name="T31" fmla="*/ 0 h 103"/>
                  <a:gd name="T32" fmla="*/ 0 w 79"/>
                  <a:gd name="T33" fmla="*/ 0 h 103"/>
                  <a:gd name="T34" fmla="*/ 0 w 79"/>
                  <a:gd name="T35" fmla="*/ 0 h 103"/>
                  <a:gd name="T36" fmla="*/ 0 w 79"/>
                  <a:gd name="T37" fmla="*/ 0 h 103"/>
                  <a:gd name="T38" fmla="*/ 0 w 79"/>
                  <a:gd name="T39" fmla="*/ 0 h 103"/>
                  <a:gd name="T40" fmla="*/ 0 w 79"/>
                  <a:gd name="T41" fmla="*/ 0 h 103"/>
                  <a:gd name="T42" fmla="*/ 0 w 79"/>
                  <a:gd name="T43" fmla="*/ 0 h 103"/>
                  <a:gd name="T44" fmla="*/ 0 w 79"/>
                  <a:gd name="T45" fmla="*/ 0 h 103"/>
                  <a:gd name="T46" fmla="*/ 0 w 79"/>
                  <a:gd name="T47" fmla="*/ 0 h 103"/>
                  <a:gd name="T48" fmla="*/ 0 w 79"/>
                  <a:gd name="T49" fmla="*/ 0 h 103"/>
                  <a:gd name="T50" fmla="*/ 0 w 79"/>
                  <a:gd name="T51" fmla="*/ 0 h 103"/>
                  <a:gd name="T52" fmla="*/ 0 w 79"/>
                  <a:gd name="T53" fmla="*/ 0 h 103"/>
                  <a:gd name="T54" fmla="*/ 0 w 79"/>
                  <a:gd name="T55" fmla="*/ 0 h 103"/>
                  <a:gd name="T56" fmla="*/ 0 w 79"/>
                  <a:gd name="T57" fmla="*/ 0 h 103"/>
                  <a:gd name="T58" fmla="*/ 0 w 79"/>
                  <a:gd name="T59" fmla="*/ 0 h 103"/>
                  <a:gd name="T60" fmla="*/ 0 w 79"/>
                  <a:gd name="T61" fmla="*/ 0 h 103"/>
                  <a:gd name="T62" fmla="*/ 0 w 79"/>
                  <a:gd name="T63" fmla="*/ 0 h 103"/>
                  <a:gd name="T64" fmla="*/ 0 w 79"/>
                  <a:gd name="T65" fmla="*/ 0 h 103"/>
                  <a:gd name="T66" fmla="*/ 0 w 79"/>
                  <a:gd name="T67" fmla="*/ 0 h 103"/>
                  <a:gd name="T68" fmla="*/ 0 w 79"/>
                  <a:gd name="T69" fmla="*/ 0 h 103"/>
                  <a:gd name="T70" fmla="*/ 0 w 79"/>
                  <a:gd name="T71" fmla="*/ 0 h 103"/>
                  <a:gd name="T72" fmla="*/ 0 w 79"/>
                  <a:gd name="T73" fmla="*/ 0 h 103"/>
                  <a:gd name="T74" fmla="*/ 0 w 79"/>
                  <a:gd name="T75" fmla="*/ 0 h 103"/>
                  <a:gd name="T76" fmla="*/ 0 w 79"/>
                  <a:gd name="T77" fmla="*/ 0 h 103"/>
                  <a:gd name="T78" fmla="*/ 0 w 79"/>
                  <a:gd name="T79" fmla="*/ 0 h 103"/>
                  <a:gd name="T80" fmla="*/ 0 w 79"/>
                  <a:gd name="T81" fmla="*/ 0 h 103"/>
                  <a:gd name="T82" fmla="*/ 0 w 79"/>
                  <a:gd name="T83" fmla="*/ 0 h 103"/>
                  <a:gd name="T84" fmla="*/ 0 w 79"/>
                  <a:gd name="T85" fmla="*/ 0 h 103"/>
                  <a:gd name="T86" fmla="*/ 0 w 79"/>
                  <a:gd name="T87" fmla="*/ 0 h 103"/>
                  <a:gd name="T88" fmla="*/ 0 w 79"/>
                  <a:gd name="T89" fmla="*/ 0 h 103"/>
                  <a:gd name="T90" fmla="*/ 0 w 79"/>
                  <a:gd name="T91" fmla="*/ 0 h 103"/>
                  <a:gd name="T92" fmla="*/ 0 w 79"/>
                  <a:gd name="T93" fmla="*/ 0 h 103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79" h="103">
                    <a:moveTo>
                      <a:pt x="76" y="31"/>
                    </a:moveTo>
                    <a:lnTo>
                      <a:pt x="76" y="31"/>
                    </a:lnTo>
                    <a:lnTo>
                      <a:pt x="75" y="23"/>
                    </a:lnTo>
                    <a:lnTo>
                      <a:pt x="74" y="17"/>
                    </a:lnTo>
                    <a:lnTo>
                      <a:pt x="71" y="12"/>
                    </a:lnTo>
                    <a:lnTo>
                      <a:pt x="67" y="8"/>
                    </a:lnTo>
                    <a:lnTo>
                      <a:pt x="62" y="5"/>
                    </a:lnTo>
                    <a:lnTo>
                      <a:pt x="56" y="3"/>
                    </a:lnTo>
                    <a:lnTo>
                      <a:pt x="47" y="2"/>
                    </a:lnTo>
                    <a:lnTo>
                      <a:pt x="39" y="0"/>
                    </a:lnTo>
                    <a:lnTo>
                      <a:pt x="0" y="0"/>
                    </a:lnTo>
                    <a:lnTo>
                      <a:pt x="0" y="103"/>
                    </a:lnTo>
                    <a:lnTo>
                      <a:pt x="17" y="103"/>
                    </a:lnTo>
                    <a:lnTo>
                      <a:pt x="17" y="60"/>
                    </a:lnTo>
                    <a:lnTo>
                      <a:pt x="33" y="60"/>
                    </a:lnTo>
                    <a:lnTo>
                      <a:pt x="60" y="103"/>
                    </a:lnTo>
                    <a:lnTo>
                      <a:pt x="79" y="103"/>
                    </a:lnTo>
                    <a:lnTo>
                      <a:pt x="49" y="59"/>
                    </a:lnTo>
                    <a:lnTo>
                      <a:pt x="56" y="58"/>
                    </a:lnTo>
                    <a:lnTo>
                      <a:pt x="60" y="56"/>
                    </a:lnTo>
                    <a:lnTo>
                      <a:pt x="65" y="53"/>
                    </a:lnTo>
                    <a:lnTo>
                      <a:pt x="69" y="50"/>
                    </a:lnTo>
                    <a:lnTo>
                      <a:pt x="72" y="47"/>
                    </a:lnTo>
                    <a:lnTo>
                      <a:pt x="74" y="42"/>
                    </a:lnTo>
                    <a:lnTo>
                      <a:pt x="76" y="37"/>
                    </a:lnTo>
                    <a:lnTo>
                      <a:pt x="76" y="31"/>
                    </a:lnTo>
                    <a:close/>
                    <a:moveTo>
                      <a:pt x="17" y="45"/>
                    </a:moveTo>
                    <a:lnTo>
                      <a:pt x="17" y="15"/>
                    </a:lnTo>
                    <a:lnTo>
                      <a:pt x="38" y="15"/>
                    </a:lnTo>
                    <a:lnTo>
                      <a:pt x="45" y="15"/>
                    </a:lnTo>
                    <a:lnTo>
                      <a:pt x="53" y="17"/>
                    </a:lnTo>
                    <a:lnTo>
                      <a:pt x="56" y="19"/>
                    </a:lnTo>
                    <a:lnTo>
                      <a:pt x="58" y="21"/>
                    </a:lnTo>
                    <a:lnTo>
                      <a:pt x="59" y="25"/>
                    </a:lnTo>
                    <a:lnTo>
                      <a:pt x="60" y="30"/>
                    </a:lnTo>
                    <a:lnTo>
                      <a:pt x="59" y="34"/>
                    </a:lnTo>
                    <a:lnTo>
                      <a:pt x="58" y="38"/>
                    </a:lnTo>
                    <a:lnTo>
                      <a:pt x="56" y="41"/>
                    </a:lnTo>
                    <a:lnTo>
                      <a:pt x="53" y="43"/>
                    </a:lnTo>
                    <a:lnTo>
                      <a:pt x="48" y="44"/>
                    </a:lnTo>
                    <a:lnTo>
                      <a:pt x="44" y="45"/>
                    </a:lnTo>
                    <a:lnTo>
                      <a:pt x="36" y="45"/>
                    </a:lnTo>
                    <a:lnTo>
                      <a:pt x="17" y="4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100" name="Freeform 46"/>
              <p:cNvSpPr>
                <a:spLocks noEditPoints="1"/>
              </p:cNvSpPr>
              <p:nvPr userDrawn="1"/>
            </p:nvSpPr>
            <p:spPr bwMode="auto">
              <a:xfrm>
                <a:off x="4923" y="3972"/>
                <a:ext cx="226" cy="159"/>
              </a:xfrm>
              <a:custGeom>
                <a:avLst/>
                <a:gdLst>
                  <a:gd name="T0" fmla="*/ 0 w 2936"/>
                  <a:gd name="T1" fmla="*/ 0 h 2070"/>
                  <a:gd name="T2" fmla="*/ 0 w 2936"/>
                  <a:gd name="T3" fmla="*/ 0 h 2070"/>
                  <a:gd name="T4" fmla="*/ 0 w 2936"/>
                  <a:gd name="T5" fmla="*/ 0 h 2070"/>
                  <a:gd name="T6" fmla="*/ 0 w 2936"/>
                  <a:gd name="T7" fmla="*/ 0 h 2070"/>
                  <a:gd name="T8" fmla="*/ 0 w 2936"/>
                  <a:gd name="T9" fmla="*/ 0 h 2070"/>
                  <a:gd name="T10" fmla="*/ 0 w 2936"/>
                  <a:gd name="T11" fmla="*/ 0 h 2070"/>
                  <a:gd name="T12" fmla="*/ 0 w 2936"/>
                  <a:gd name="T13" fmla="*/ 0 h 2070"/>
                  <a:gd name="T14" fmla="*/ 0 w 2936"/>
                  <a:gd name="T15" fmla="*/ 0 h 2070"/>
                  <a:gd name="T16" fmla="*/ 0 w 2936"/>
                  <a:gd name="T17" fmla="*/ 0 h 2070"/>
                  <a:gd name="T18" fmla="*/ 0 w 2936"/>
                  <a:gd name="T19" fmla="*/ 0 h 2070"/>
                  <a:gd name="T20" fmla="*/ 0 w 2936"/>
                  <a:gd name="T21" fmla="*/ 0 h 2070"/>
                  <a:gd name="T22" fmla="*/ 0 w 2936"/>
                  <a:gd name="T23" fmla="*/ 0 h 2070"/>
                  <a:gd name="T24" fmla="*/ 0 w 2936"/>
                  <a:gd name="T25" fmla="*/ 0 h 2070"/>
                  <a:gd name="T26" fmla="*/ 0 w 2936"/>
                  <a:gd name="T27" fmla="*/ 0 h 2070"/>
                  <a:gd name="T28" fmla="*/ 0 w 2936"/>
                  <a:gd name="T29" fmla="*/ 0 h 2070"/>
                  <a:gd name="T30" fmla="*/ 0 w 2936"/>
                  <a:gd name="T31" fmla="*/ 0 h 2070"/>
                  <a:gd name="T32" fmla="*/ 0 w 2936"/>
                  <a:gd name="T33" fmla="*/ 0 h 2070"/>
                  <a:gd name="T34" fmla="*/ 0 w 2936"/>
                  <a:gd name="T35" fmla="*/ 0 h 2070"/>
                  <a:gd name="T36" fmla="*/ 0 w 2936"/>
                  <a:gd name="T37" fmla="*/ 0 h 2070"/>
                  <a:gd name="T38" fmla="*/ 0 w 2936"/>
                  <a:gd name="T39" fmla="*/ 0 h 2070"/>
                  <a:gd name="T40" fmla="*/ 0 w 2936"/>
                  <a:gd name="T41" fmla="*/ 0 h 2070"/>
                  <a:gd name="T42" fmla="*/ 0 w 2936"/>
                  <a:gd name="T43" fmla="*/ 0 h 2070"/>
                  <a:gd name="T44" fmla="*/ 0 w 2936"/>
                  <a:gd name="T45" fmla="*/ 0 h 2070"/>
                  <a:gd name="T46" fmla="*/ 0 w 2936"/>
                  <a:gd name="T47" fmla="*/ 0 h 2070"/>
                  <a:gd name="T48" fmla="*/ 0 w 2936"/>
                  <a:gd name="T49" fmla="*/ 0 h 2070"/>
                  <a:gd name="T50" fmla="*/ 0 w 2936"/>
                  <a:gd name="T51" fmla="*/ 0 h 2070"/>
                  <a:gd name="T52" fmla="*/ 0 w 2936"/>
                  <a:gd name="T53" fmla="*/ 0 h 2070"/>
                  <a:gd name="T54" fmla="*/ 0 w 2936"/>
                  <a:gd name="T55" fmla="*/ 0 h 2070"/>
                  <a:gd name="T56" fmla="*/ 0 w 2936"/>
                  <a:gd name="T57" fmla="*/ 0 h 2070"/>
                  <a:gd name="T58" fmla="*/ 0 w 2936"/>
                  <a:gd name="T59" fmla="*/ 0 h 2070"/>
                  <a:gd name="T60" fmla="*/ 0 w 2936"/>
                  <a:gd name="T61" fmla="*/ 0 h 2070"/>
                  <a:gd name="T62" fmla="*/ 0 w 2936"/>
                  <a:gd name="T63" fmla="*/ 0 h 2070"/>
                  <a:gd name="T64" fmla="*/ 0 w 2936"/>
                  <a:gd name="T65" fmla="*/ 0 h 2070"/>
                  <a:gd name="T66" fmla="*/ 0 w 2936"/>
                  <a:gd name="T67" fmla="*/ 0 h 2070"/>
                  <a:gd name="T68" fmla="*/ 0 w 2936"/>
                  <a:gd name="T69" fmla="*/ 0 h 2070"/>
                  <a:gd name="T70" fmla="*/ 0 w 2936"/>
                  <a:gd name="T71" fmla="*/ 0 h 2070"/>
                  <a:gd name="T72" fmla="*/ 0 w 2936"/>
                  <a:gd name="T73" fmla="*/ 0 h 2070"/>
                  <a:gd name="T74" fmla="*/ 0 w 2936"/>
                  <a:gd name="T75" fmla="*/ 0 h 2070"/>
                  <a:gd name="T76" fmla="*/ 0 w 2936"/>
                  <a:gd name="T77" fmla="*/ 0 h 2070"/>
                  <a:gd name="T78" fmla="*/ 0 w 2936"/>
                  <a:gd name="T79" fmla="*/ 0 h 2070"/>
                  <a:gd name="T80" fmla="*/ 0 w 2936"/>
                  <a:gd name="T81" fmla="*/ 0 h 2070"/>
                  <a:gd name="T82" fmla="*/ 0 w 2936"/>
                  <a:gd name="T83" fmla="*/ 0 h 2070"/>
                  <a:gd name="T84" fmla="*/ 0 w 2936"/>
                  <a:gd name="T85" fmla="*/ 0 h 2070"/>
                  <a:gd name="T86" fmla="*/ 0 w 2936"/>
                  <a:gd name="T87" fmla="*/ 0 h 2070"/>
                  <a:gd name="T88" fmla="*/ 0 w 2936"/>
                  <a:gd name="T89" fmla="*/ 0 h 2070"/>
                  <a:gd name="T90" fmla="*/ 0 w 2936"/>
                  <a:gd name="T91" fmla="*/ 0 h 2070"/>
                  <a:gd name="T92" fmla="*/ 0 w 2936"/>
                  <a:gd name="T93" fmla="*/ 0 h 2070"/>
                  <a:gd name="T94" fmla="*/ 0 w 2936"/>
                  <a:gd name="T95" fmla="*/ 0 h 2070"/>
                  <a:gd name="T96" fmla="*/ 0 w 2936"/>
                  <a:gd name="T97" fmla="*/ 0 h 2070"/>
                  <a:gd name="T98" fmla="*/ 0 w 2936"/>
                  <a:gd name="T99" fmla="*/ 0 h 2070"/>
                  <a:gd name="T100" fmla="*/ 0 w 2936"/>
                  <a:gd name="T101" fmla="*/ 0 h 2070"/>
                  <a:gd name="T102" fmla="*/ 0 w 2936"/>
                  <a:gd name="T103" fmla="*/ 0 h 2070"/>
                  <a:gd name="T104" fmla="*/ 0 w 2936"/>
                  <a:gd name="T105" fmla="*/ 0 h 2070"/>
                  <a:gd name="T106" fmla="*/ 0 w 2936"/>
                  <a:gd name="T107" fmla="*/ 0 h 2070"/>
                  <a:gd name="T108" fmla="*/ 0 w 2936"/>
                  <a:gd name="T109" fmla="*/ 0 h 2070"/>
                  <a:gd name="T110" fmla="*/ 0 w 2936"/>
                  <a:gd name="T111" fmla="*/ 0 h 207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2936" h="2070">
                    <a:moveTo>
                      <a:pt x="2040" y="893"/>
                    </a:moveTo>
                    <a:lnTo>
                      <a:pt x="2040" y="0"/>
                    </a:lnTo>
                    <a:lnTo>
                      <a:pt x="903" y="0"/>
                    </a:lnTo>
                    <a:lnTo>
                      <a:pt x="903" y="893"/>
                    </a:lnTo>
                    <a:lnTo>
                      <a:pt x="0" y="893"/>
                    </a:lnTo>
                    <a:lnTo>
                      <a:pt x="0" y="2070"/>
                    </a:lnTo>
                    <a:lnTo>
                      <a:pt x="595" y="2070"/>
                    </a:lnTo>
                    <a:lnTo>
                      <a:pt x="598" y="2067"/>
                    </a:lnTo>
                    <a:lnTo>
                      <a:pt x="602" y="2064"/>
                    </a:lnTo>
                    <a:lnTo>
                      <a:pt x="605" y="2056"/>
                    </a:lnTo>
                    <a:lnTo>
                      <a:pt x="607" y="2048"/>
                    </a:lnTo>
                    <a:lnTo>
                      <a:pt x="608" y="2042"/>
                    </a:lnTo>
                    <a:lnTo>
                      <a:pt x="570" y="1564"/>
                    </a:lnTo>
                    <a:lnTo>
                      <a:pt x="570" y="1560"/>
                    </a:lnTo>
                    <a:lnTo>
                      <a:pt x="569" y="1557"/>
                    </a:lnTo>
                    <a:lnTo>
                      <a:pt x="567" y="1555"/>
                    </a:lnTo>
                    <a:lnTo>
                      <a:pt x="565" y="1554"/>
                    </a:lnTo>
                    <a:lnTo>
                      <a:pt x="563" y="1553"/>
                    </a:lnTo>
                    <a:lnTo>
                      <a:pt x="561" y="1554"/>
                    </a:lnTo>
                    <a:lnTo>
                      <a:pt x="558" y="1556"/>
                    </a:lnTo>
                    <a:lnTo>
                      <a:pt x="555" y="1558"/>
                    </a:lnTo>
                    <a:lnTo>
                      <a:pt x="417" y="1704"/>
                    </a:lnTo>
                    <a:lnTo>
                      <a:pt x="414" y="1706"/>
                    </a:lnTo>
                    <a:lnTo>
                      <a:pt x="409" y="1707"/>
                    </a:lnTo>
                    <a:lnTo>
                      <a:pt x="404" y="1705"/>
                    </a:lnTo>
                    <a:lnTo>
                      <a:pt x="400" y="1703"/>
                    </a:lnTo>
                    <a:lnTo>
                      <a:pt x="397" y="1698"/>
                    </a:lnTo>
                    <a:lnTo>
                      <a:pt x="395" y="1694"/>
                    </a:lnTo>
                    <a:lnTo>
                      <a:pt x="394" y="1689"/>
                    </a:lnTo>
                    <a:lnTo>
                      <a:pt x="395" y="1684"/>
                    </a:lnTo>
                    <a:lnTo>
                      <a:pt x="553" y="1378"/>
                    </a:lnTo>
                    <a:lnTo>
                      <a:pt x="557" y="1370"/>
                    </a:lnTo>
                    <a:lnTo>
                      <a:pt x="563" y="1363"/>
                    </a:lnTo>
                    <a:lnTo>
                      <a:pt x="572" y="1355"/>
                    </a:lnTo>
                    <a:lnTo>
                      <a:pt x="580" y="1347"/>
                    </a:lnTo>
                    <a:lnTo>
                      <a:pt x="589" y="1339"/>
                    </a:lnTo>
                    <a:lnTo>
                      <a:pt x="598" y="1333"/>
                    </a:lnTo>
                    <a:lnTo>
                      <a:pt x="607" y="1328"/>
                    </a:lnTo>
                    <a:lnTo>
                      <a:pt x="614" y="1325"/>
                    </a:lnTo>
                    <a:lnTo>
                      <a:pt x="729" y="1297"/>
                    </a:lnTo>
                    <a:lnTo>
                      <a:pt x="743" y="1292"/>
                    </a:lnTo>
                    <a:lnTo>
                      <a:pt x="754" y="1287"/>
                    </a:lnTo>
                    <a:lnTo>
                      <a:pt x="763" y="1282"/>
                    </a:lnTo>
                    <a:lnTo>
                      <a:pt x="771" y="1277"/>
                    </a:lnTo>
                    <a:lnTo>
                      <a:pt x="881" y="1180"/>
                    </a:lnTo>
                    <a:lnTo>
                      <a:pt x="891" y="1171"/>
                    </a:lnTo>
                    <a:lnTo>
                      <a:pt x="895" y="1167"/>
                    </a:lnTo>
                    <a:lnTo>
                      <a:pt x="898" y="1163"/>
                    </a:lnTo>
                    <a:lnTo>
                      <a:pt x="900" y="1158"/>
                    </a:lnTo>
                    <a:lnTo>
                      <a:pt x="903" y="1151"/>
                    </a:lnTo>
                    <a:lnTo>
                      <a:pt x="907" y="1133"/>
                    </a:lnTo>
                    <a:lnTo>
                      <a:pt x="989" y="543"/>
                    </a:lnTo>
                    <a:lnTo>
                      <a:pt x="992" y="526"/>
                    </a:lnTo>
                    <a:lnTo>
                      <a:pt x="997" y="512"/>
                    </a:lnTo>
                    <a:lnTo>
                      <a:pt x="1004" y="499"/>
                    </a:lnTo>
                    <a:lnTo>
                      <a:pt x="1011" y="489"/>
                    </a:lnTo>
                    <a:lnTo>
                      <a:pt x="1021" y="481"/>
                    </a:lnTo>
                    <a:lnTo>
                      <a:pt x="1032" y="474"/>
                    </a:lnTo>
                    <a:lnTo>
                      <a:pt x="1046" y="468"/>
                    </a:lnTo>
                    <a:lnTo>
                      <a:pt x="1060" y="464"/>
                    </a:lnTo>
                    <a:lnTo>
                      <a:pt x="1088" y="457"/>
                    </a:lnTo>
                    <a:lnTo>
                      <a:pt x="1106" y="454"/>
                    </a:lnTo>
                    <a:lnTo>
                      <a:pt x="1126" y="451"/>
                    </a:lnTo>
                    <a:lnTo>
                      <a:pt x="1147" y="447"/>
                    </a:lnTo>
                    <a:lnTo>
                      <a:pt x="1173" y="445"/>
                    </a:lnTo>
                    <a:lnTo>
                      <a:pt x="1201" y="442"/>
                    </a:lnTo>
                    <a:lnTo>
                      <a:pt x="1234" y="441"/>
                    </a:lnTo>
                    <a:lnTo>
                      <a:pt x="1309" y="442"/>
                    </a:lnTo>
                    <a:lnTo>
                      <a:pt x="1322" y="443"/>
                    </a:lnTo>
                    <a:lnTo>
                      <a:pt x="1333" y="445"/>
                    </a:lnTo>
                    <a:lnTo>
                      <a:pt x="1344" y="449"/>
                    </a:lnTo>
                    <a:lnTo>
                      <a:pt x="1353" y="453"/>
                    </a:lnTo>
                    <a:lnTo>
                      <a:pt x="1361" y="457"/>
                    </a:lnTo>
                    <a:lnTo>
                      <a:pt x="1368" y="462"/>
                    </a:lnTo>
                    <a:lnTo>
                      <a:pt x="1375" y="468"/>
                    </a:lnTo>
                    <a:lnTo>
                      <a:pt x="1380" y="474"/>
                    </a:lnTo>
                    <a:lnTo>
                      <a:pt x="1385" y="481"/>
                    </a:lnTo>
                    <a:lnTo>
                      <a:pt x="1389" y="487"/>
                    </a:lnTo>
                    <a:lnTo>
                      <a:pt x="1394" y="499"/>
                    </a:lnTo>
                    <a:lnTo>
                      <a:pt x="1399" y="511"/>
                    </a:lnTo>
                    <a:lnTo>
                      <a:pt x="1401" y="519"/>
                    </a:lnTo>
                    <a:lnTo>
                      <a:pt x="1414" y="610"/>
                    </a:lnTo>
                    <a:lnTo>
                      <a:pt x="1441" y="792"/>
                    </a:lnTo>
                    <a:lnTo>
                      <a:pt x="1479" y="1052"/>
                    </a:lnTo>
                    <a:lnTo>
                      <a:pt x="1480" y="1057"/>
                    </a:lnTo>
                    <a:lnTo>
                      <a:pt x="1483" y="1059"/>
                    </a:lnTo>
                    <a:lnTo>
                      <a:pt x="1484" y="1060"/>
                    </a:lnTo>
                    <a:lnTo>
                      <a:pt x="1486" y="1060"/>
                    </a:lnTo>
                    <a:lnTo>
                      <a:pt x="1489" y="1056"/>
                    </a:lnTo>
                    <a:lnTo>
                      <a:pt x="1491" y="1052"/>
                    </a:lnTo>
                    <a:lnTo>
                      <a:pt x="1496" y="1022"/>
                    </a:lnTo>
                    <a:lnTo>
                      <a:pt x="1502" y="990"/>
                    </a:lnTo>
                    <a:lnTo>
                      <a:pt x="1574" y="692"/>
                    </a:lnTo>
                    <a:lnTo>
                      <a:pt x="1576" y="684"/>
                    </a:lnTo>
                    <a:lnTo>
                      <a:pt x="1578" y="677"/>
                    </a:lnTo>
                    <a:lnTo>
                      <a:pt x="1582" y="671"/>
                    </a:lnTo>
                    <a:lnTo>
                      <a:pt x="1585" y="664"/>
                    </a:lnTo>
                    <a:lnTo>
                      <a:pt x="1589" y="658"/>
                    </a:lnTo>
                    <a:lnTo>
                      <a:pt x="1595" y="653"/>
                    </a:lnTo>
                    <a:lnTo>
                      <a:pt x="1605" y="645"/>
                    </a:lnTo>
                    <a:lnTo>
                      <a:pt x="1615" y="637"/>
                    </a:lnTo>
                    <a:lnTo>
                      <a:pt x="1627" y="632"/>
                    </a:lnTo>
                    <a:lnTo>
                      <a:pt x="1637" y="629"/>
                    </a:lnTo>
                    <a:lnTo>
                      <a:pt x="1648" y="627"/>
                    </a:lnTo>
                    <a:lnTo>
                      <a:pt x="1723" y="622"/>
                    </a:lnTo>
                    <a:lnTo>
                      <a:pt x="1771" y="619"/>
                    </a:lnTo>
                    <a:lnTo>
                      <a:pt x="1803" y="619"/>
                    </a:lnTo>
                    <a:lnTo>
                      <a:pt x="1814" y="620"/>
                    </a:lnTo>
                    <a:lnTo>
                      <a:pt x="1825" y="622"/>
                    </a:lnTo>
                    <a:lnTo>
                      <a:pt x="1835" y="626"/>
                    </a:lnTo>
                    <a:lnTo>
                      <a:pt x="1846" y="632"/>
                    </a:lnTo>
                    <a:lnTo>
                      <a:pt x="1856" y="641"/>
                    </a:lnTo>
                    <a:lnTo>
                      <a:pt x="1866" y="650"/>
                    </a:lnTo>
                    <a:lnTo>
                      <a:pt x="1875" y="661"/>
                    </a:lnTo>
                    <a:lnTo>
                      <a:pt x="1882" y="675"/>
                    </a:lnTo>
                    <a:lnTo>
                      <a:pt x="2080" y="1161"/>
                    </a:lnTo>
                    <a:lnTo>
                      <a:pt x="2083" y="1166"/>
                    </a:lnTo>
                    <a:lnTo>
                      <a:pt x="2088" y="1170"/>
                    </a:lnTo>
                    <a:lnTo>
                      <a:pt x="2091" y="1172"/>
                    </a:lnTo>
                    <a:lnTo>
                      <a:pt x="2095" y="1173"/>
                    </a:lnTo>
                    <a:lnTo>
                      <a:pt x="2103" y="1173"/>
                    </a:lnTo>
                    <a:lnTo>
                      <a:pt x="2111" y="1173"/>
                    </a:lnTo>
                    <a:lnTo>
                      <a:pt x="2290" y="1183"/>
                    </a:lnTo>
                    <a:lnTo>
                      <a:pt x="2309" y="1183"/>
                    </a:lnTo>
                    <a:lnTo>
                      <a:pt x="2319" y="1184"/>
                    </a:lnTo>
                    <a:lnTo>
                      <a:pt x="2327" y="1186"/>
                    </a:lnTo>
                    <a:lnTo>
                      <a:pt x="2498" y="1222"/>
                    </a:lnTo>
                    <a:lnTo>
                      <a:pt x="2508" y="1225"/>
                    </a:lnTo>
                    <a:lnTo>
                      <a:pt x="2514" y="1229"/>
                    </a:lnTo>
                    <a:lnTo>
                      <a:pt x="2520" y="1233"/>
                    </a:lnTo>
                    <a:lnTo>
                      <a:pt x="2526" y="1240"/>
                    </a:lnTo>
                    <a:lnTo>
                      <a:pt x="2533" y="1247"/>
                    </a:lnTo>
                    <a:lnTo>
                      <a:pt x="2539" y="1256"/>
                    </a:lnTo>
                    <a:lnTo>
                      <a:pt x="2543" y="1267"/>
                    </a:lnTo>
                    <a:lnTo>
                      <a:pt x="2591" y="1422"/>
                    </a:lnTo>
                    <a:lnTo>
                      <a:pt x="2601" y="1448"/>
                    </a:lnTo>
                    <a:lnTo>
                      <a:pt x="2603" y="1458"/>
                    </a:lnTo>
                    <a:lnTo>
                      <a:pt x="2605" y="1467"/>
                    </a:lnTo>
                    <a:lnTo>
                      <a:pt x="2606" y="1477"/>
                    </a:lnTo>
                    <a:lnTo>
                      <a:pt x="2606" y="1488"/>
                    </a:lnTo>
                    <a:lnTo>
                      <a:pt x="2604" y="1516"/>
                    </a:lnTo>
                    <a:lnTo>
                      <a:pt x="2592" y="1678"/>
                    </a:lnTo>
                    <a:lnTo>
                      <a:pt x="2591" y="1692"/>
                    </a:lnTo>
                    <a:lnTo>
                      <a:pt x="2588" y="1703"/>
                    </a:lnTo>
                    <a:lnTo>
                      <a:pt x="2585" y="1709"/>
                    </a:lnTo>
                    <a:lnTo>
                      <a:pt x="2583" y="1710"/>
                    </a:lnTo>
                    <a:lnTo>
                      <a:pt x="2581" y="1711"/>
                    </a:lnTo>
                    <a:lnTo>
                      <a:pt x="2580" y="1710"/>
                    </a:lnTo>
                    <a:lnTo>
                      <a:pt x="2578" y="1709"/>
                    </a:lnTo>
                    <a:lnTo>
                      <a:pt x="2575" y="1703"/>
                    </a:lnTo>
                    <a:lnTo>
                      <a:pt x="2573" y="1693"/>
                    </a:lnTo>
                    <a:lnTo>
                      <a:pt x="2571" y="1680"/>
                    </a:lnTo>
                    <a:lnTo>
                      <a:pt x="2544" y="1513"/>
                    </a:lnTo>
                    <a:lnTo>
                      <a:pt x="2542" y="1506"/>
                    </a:lnTo>
                    <a:lnTo>
                      <a:pt x="2541" y="1505"/>
                    </a:lnTo>
                    <a:lnTo>
                      <a:pt x="2540" y="1505"/>
                    </a:lnTo>
                    <a:lnTo>
                      <a:pt x="2539" y="1508"/>
                    </a:lnTo>
                    <a:lnTo>
                      <a:pt x="2538" y="1513"/>
                    </a:lnTo>
                    <a:lnTo>
                      <a:pt x="2537" y="2070"/>
                    </a:lnTo>
                    <a:lnTo>
                      <a:pt x="2936" y="2070"/>
                    </a:lnTo>
                    <a:lnTo>
                      <a:pt x="2936" y="893"/>
                    </a:lnTo>
                    <a:lnTo>
                      <a:pt x="2040" y="893"/>
                    </a:lnTo>
                    <a:close/>
                    <a:moveTo>
                      <a:pt x="658" y="1284"/>
                    </a:moveTo>
                    <a:lnTo>
                      <a:pt x="658" y="1284"/>
                    </a:lnTo>
                    <a:lnTo>
                      <a:pt x="652" y="1283"/>
                    </a:lnTo>
                    <a:lnTo>
                      <a:pt x="646" y="1282"/>
                    </a:lnTo>
                    <a:lnTo>
                      <a:pt x="641" y="1281"/>
                    </a:lnTo>
                    <a:lnTo>
                      <a:pt x="635" y="1278"/>
                    </a:lnTo>
                    <a:lnTo>
                      <a:pt x="629" y="1275"/>
                    </a:lnTo>
                    <a:lnTo>
                      <a:pt x="623" y="1271"/>
                    </a:lnTo>
                    <a:lnTo>
                      <a:pt x="617" y="1266"/>
                    </a:lnTo>
                    <a:lnTo>
                      <a:pt x="612" y="1259"/>
                    </a:lnTo>
                    <a:lnTo>
                      <a:pt x="607" y="1252"/>
                    </a:lnTo>
                    <a:lnTo>
                      <a:pt x="602" y="1245"/>
                    </a:lnTo>
                    <a:lnTo>
                      <a:pt x="597" y="1235"/>
                    </a:lnTo>
                    <a:lnTo>
                      <a:pt x="594" y="1226"/>
                    </a:lnTo>
                    <a:lnTo>
                      <a:pt x="591" y="1215"/>
                    </a:lnTo>
                    <a:lnTo>
                      <a:pt x="589" y="1202"/>
                    </a:lnTo>
                    <a:lnTo>
                      <a:pt x="587" y="1189"/>
                    </a:lnTo>
                    <a:lnTo>
                      <a:pt x="587" y="1174"/>
                    </a:lnTo>
                    <a:lnTo>
                      <a:pt x="587" y="1167"/>
                    </a:lnTo>
                    <a:lnTo>
                      <a:pt x="588" y="1159"/>
                    </a:lnTo>
                    <a:lnTo>
                      <a:pt x="590" y="1151"/>
                    </a:lnTo>
                    <a:lnTo>
                      <a:pt x="592" y="1144"/>
                    </a:lnTo>
                    <a:lnTo>
                      <a:pt x="600" y="1129"/>
                    </a:lnTo>
                    <a:lnTo>
                      <a:pt x="608" y="1116"/>
                    </a:lnTo>
                    <a:lnTo>
                      <a:pt x="612" y="1110"/>
                    </a:lnTo>
                    <a:lnTo>
                      <a:pt x="617" y="1104"/>
                    </a:lnTo>
                    <a:lnTo>
                      <a:pt x="623" y="1099"/>
                    </a:lnTo>
                    <a:lnTo>
                      <a:pt x="629" y="1095"/>
                    </a:lnTo>
                    <a:lnTo>
                      <a:pt x="635" y="1091"/>
                    </a:lnTo>
                    <a:lnTo>
                      <a:pt x="641" y="1089"/>
                    </a:lnTo>
                    <a:lnTo>
                      <a:pt x="648" y="1087"/>
                    </a:lnTo>
                    <a:lnTo>
                      <a:pt x="655" y="1087"/>
                    </a:lnTo>
                    <a:lnTo>
                      <a:pt x="661" y="1087"/>
                    </a:lnTo>
                    <a:lnTo>
                      <a:pt x="668" y="1089"/>
                    </a:lnTo>
                    <a:lnTo>
                      <a:pt x="674" y="1091"/>
                    </a:lnTo>
                    <a:lnTo>
                      <a:pt x="680" y="1094"/>
                    </a:lnTo>
                    <a:lnTo>
                      <a:pt x="687" y="1097"/>
                    </a:lnTo>
                    <a:lnTo>
                      <a:pt x="693" y="1103"/>
                    </a:lnTo>
                    <a:lnTo>
                      <a:pt x="698" y="1108"/>
                    </a:lnTo>
                    <a:lnTo>
                      <a:pt x="704" y="1114"/>
                    </a:lnTo>
                    <a:lnTo>
                      <a:pt x="708" y="1121"/>
                    </a:lnTo>
                    <a:lnTo>
                      <a:pt x="714" y="1129"/>
                    </a:lnTo>
                    <a:lnTo>
                      <a:pt x="717" y="1137"/>
                    </a:lnTo>
                    <a:lnTo>
                      <a:pt x="720" y="1145"/>
                    </a:lnTo>
                    <a:lnTo>
                      <a:pt x="723" y="1156"/>
                    </a:lnTo>
                    <a:lnTo>
                      <a:pt x="725" y="1165"/>
                    </a:lnTo>
                    <a:lnTo>
                      <a:pt x="726" y="1176"/>
                    </a:lnTo>
                    <a:lnTo>
                      <a:pt x="727" y="1188"/>
                    </a:lnTo>
                    <a:lnTo>
                      <a:pt x="726" y="1199"/>
                    </a:lnTo>
                    <a:lnTo>
                      <a:pt x="725" y="1209"/>
                    </a:lnTo>
                    <a:lnTo>
                      <a:pt x="723" y="1220"/>
                    </a:lnTo>
                    <a:lnTo>
                      <a:pt x="720" y="1229"/>
                    </a:lnTo>
                    <a:lnTo>
                      <a:pt x="717" y="1238"/>
                    </a:lnTo>
                    <a:lnTo>
                      <a:pt x="713" y="1245"/>
                    </a:lnTo>
                    <a:lnTo>
                      <a:pt x="707" y="1252"/>
                    </a:lnTo>
                    <a:lnTo>
                      <a:pt x="702" y="1259"/>
                    </a:lnTo>
                    <a:lnTo>
                      <a:pt x="697" y="1265"/>
                    </a:lnTo>
                    <a:lnTo>
                      <a:pt x="692" y="1270"/>
                    </a:lnTo>
                    <a:lnTo>
                      <a:pt x="686" y="1274"/>
                    </a:lnTo>
                    <a:lnTo>
                      <a:pt x="680" y="1277"/>
                    </a:lnTo>
                    <a:lnTo>
                      <a:pt x="674" y="1280"/>
                    </a:lnTo>
                    <a:lnTo>
                      <a:pt x="669" y="1282"/>
                    </a:lnTo>
                    <a:lnTo>
                      <a:pt x="663" y="1283"/>
                    </a:lnTo>
                    <a:lnTo>
                      <a:pt x="658" y="1284"/>
                    </a:lnTo>
                    <a:close/>
                    <a:moveTo>
                      <a:pt x="1202" y="397"/>
                    </a:moveTo>
                    <a:lnTo>
                      <a:pt x="1202" y="397"/>
                    </a:lnTo>
                    <a:lnTo>
                      <a:pt x="1190" y="396"/>
                    </a:lnTo>
                    <a:lnTo>
                      <a:pt x="1179" y="392"/>
                    </a:lnTo>
                    <a:lnTo>
                      <a:pt x="1168" y="388"/>
                    </a:lnTo>
                    <a:lnTo>
                      <a:pt x="1158" y="382"/>
                    </a:lnTo>
                    <a:lnTo>
                      <a:pt x="1148" y="374"/>
                    </a:lnTo>
                    <a:lnTo>
                      <a:pt x="1140" y="365"/>
                    </a:lnTo>
                    <a:lnTo>
                      <a:pt x="1133" y="355"/>
                    </a:lnTo>
                    <a:lnTo>
                      <a:pt x="1126" y="345"/>
                    </a:lnTo>
                    <a:lnTo>
                      <a:pt x="1119" y="333"/>
                    </a:lnTo>
                    <a:lnTo>
                      <a:pt x="1114" y="322"/>
                    </a:lnTo>
                    <a:lnTo>
                      <a:pt x="1109" y="310"/>
                    </a:lnTo>
                    <a:lnTo>
                      <a:pt x="1106" y="298"/>
                    </a:lnTo>
                    <a:lnTo>
                      <a:pt x="1103" y="287"/>
                    </a:lnTo>
                    <a:lnTo>
                      <a:pt x="1101" y="275"/>
                    </a:lnTo>
                    <a:lnTo>
                      <a:pt x="1100" y="265"/>
                    </a:lnTo>
                    <a:lnTo>
                      <a:pt x="1099" y="255"/>
                    </a:lnTo>
                    <a:lnTo>
                      <a:pt x="1100" y="243"/>
                    </a:lnTo>
                    <a:lnTo>
                      <a:pt x="1101" y="230"/>
                    </a:lnTo>
                    <a:lnTo>
                      <a:pt x="1103" y="218"/>
                    </a:lnTo>
                    <a:lnTo>
                      <a:pt x="1106" y="206"/>
                    </a:lnTo>
                    <a:lnTo>
                      <a:pt x="1109" y="194"/>
                    </a:lnTo>
                    <a:lnTo>
                      <a:pt x="1114" y="183"/>
                    </a:lnTo>
                    <a:lnTo>
                      <a:pt x="1119" y="172"/>
                    </a:lnTo>
                    <a:lnTo>
                      <a:pt x="1125" y="162"/>
                    </a:lnTo>
                    <a:lnTo>
                      <a:pt x="1132" y="153"/>
                    </a:lnTo>
                    <a:lnTo>
                      <a:pt x="1139" y="144"/>
                    </a:lnTo>
                    <a:lnTo>
                      <a:pt x="1146" y="137"/>
                    </a:lnTo>
                    <a:lnTo>
                      <a:pt x="1155" y="131"/>
                    </a:lnTo>
                    <a:lnTo>
                      <a:pt x="1164" y="126"/>
                    </a:lnTo>
                    <a:lnTo>
                      <a:pt x="1173" y="123"/>
                    </a:lnTo>
                    <a:lnTo>
                      <a:pt x="1184" y="119"/>
                    </a:lnTo>
                    <a:lnTo>
                      <a:pt x="1194" y="119"/>
                    </a:lnTo>
                    <a:lnTo>
                      <a:pt x="1207" y="119"/>
                    </a:lnTo>
                    <a:lnTo>
                      <a:pt x="1218" y="123"/>
                    </a:lnTo>
                    <a:lnTo>
                      <a:pt x="1228" y="127"/>
                    </a:lnTo>
                    <a:lnTo>
                      <a:pt x="1239" y="133"/>
                    </a:lnTo>
                    <a:lnTo>
                      <a:pt x="1248" y="139"/>
                    </a:lnTo>
                    <a:lnTo>
                      <a:pt x="1256" y="147"/>
                    </a:lnTo>
                    <a:lnTo>
                      <a:pt x="1264" y="157"/>
                    </a:lnTo>
                    <a:lnTo>
                      <a:pt x="1271" y="166"/>
                    </a:lnTo>
                    <a:lnTo>
                      <a:pt x="1277" y="176"/>
                    </a:lnTo>
                    <a:lnTo>
                      <a:pt x="1282" y="187"/>
                    </a:lnTo>
                    <a:lnTo>
                      <a:pt x="1286" y="198"/>
                    </a:lnTo>
                    <a:lnTo>
                      <a:pt x="1291" y="209"/>
                    </a:lnTo>
                    <a:lnTo>
                      <a:pt x="1293" y="220"/>
                    </a:lnTo>
                    <a:lnTo>
                      <a:pt x="1295" y="230"/>
                    </a:lnTo>
                    <a:lnTo>
                      <a:pt x="1297" y="241"/>
                    </a:lnTo>
                    <a:lnTo>
                      <a:pt x="1297" y="250"/>
                    </a:lnTo>
                    <a:lnTo>
                      <a:pt x="1296" y="270"/>
                    </a:lnTo>
                    <a:lnTo>
                      <a:pt x="1292" y="293"/>
                    </a:lnTo>
                    <a:lnTo>
                      <a:pt x="1289" y="305"/>
                    </a:lnTo>
                    <a:lnTo>
                      <a:pt x="1284" y="317"/>
                    </a:lnTo>
                    <a:lnTo>
                      <a:pt x="1280" y="329"/>
                    </a:lnTo>
                    <a:lnTo>
                      <a:pt x="1274" y="341"/>
                    </a:lnTo>
                    <a:lnTo>
                      <a:pt x="1268" y="352"/>
                    </a:lnTo>
                    <a:lnTo>
                      <a:pt x="1262" y="362"/>
                    </a:lnTo>
                    <a:lnTo>
                      <a:pt x="1253" y="372"/>
                    </a:lnTo>
                    <a:lnTo>
                      <a:pt x="1245" y="380"/>
                    </a:lnTo>
                    <a:lnTo>
                      <a:pt x="1236" y="387"/>
                    </a:lnTo>
                    <a:lnTo>
                      <a:pt x="1225" y="392"/>
                    </a:lnTo>
                    <a:lnTo>
                      <a:pt x="1214" y="396"/>
                    </a:lnTo>
                    <a:lnTo>
                      <a:pt x="1202" y="397"/>
                    </a:lnTo>
                    <a:close/>
                    <a:moveTo>
                      <a:pt x="1722" y="598"/>
                    </a:moveTo>
                    <a:lnTo>
                      <a:pt x="1722" y="598"/>
                    </a:lnTo>
                    <a:lnTo>
                      <a:pt x="1716" y="597"/>
                    </a:lnTo>
                    <a:lnTo>
                      <a:pt x="1709" y="596"/>
                    </a:lnTo>
                    <a:lnTo>
                      <a:pt x="1702" y="594"/>
                    </a:lnTo>
                    <a:lnTo>
                      <a:pt x="1693" y="591"/>
                    </a:lnTo>
                    <a:lnTo>
                      <a:pt x="1686" y="587"/>
                    </a:lnTo>
                    <a:lnTo>
                      <a:pt x="1679" y="581"/>
                    </a:lnTo>
                    <a:lnTo>
                      <a:pt x="1671" y="575"/>
                    </a:lnTo>
                    <a:lnTo>
                      <a:pt x="1664" y="568"/>
                    </a:lnTo>
                    <a:lnTo>
                      <a:pt x="1657" y="560"/>
                    </a:lnTo>
                    <a:lnTo>
                      <a:pt x="1651" y="550"/>
                    </a:lnTo>
                    <a:lnTo>
                      <a:pt x="1645" y="540"/>
                    </a:lnTo>
                    <a:lnTo>
                      <a:pt x="1640" y="528"/>
                    </a:lnTo>
                    <a:lnTo>
                      <a:pt x="1636" y="516"/>
                    </a:lnTo>
                    <a:lnTo>
                      <a:pt x="1633" y="502"/>
                    </a:lnTo>
                    <a:lnTo>
                      <a:pt x="1632" y="488"/>
                    </a:lnTo>
                    <a:lnTo>
                      <a:pt x="1631" y="472"/>
                    </a:lnTo>
                    <a:lnTo>
                      <a:pt x="1631" y="463"/>
                    </a:lnTo>
                    <a:lnTo>
                      <a:pt x="1632" y="453"/>
                    </a:lnTo>
                    <a:lnTo>
                      <a:pt x="1634" y="442"/>
                    </a:lnTo>
                    <a:lnTo>
                      <a:pt x="1636" y="433"/>
                    </a:lnTo>
                    <a:lnTo>
                      <a:pt x="1639" y="423"/>
                    </a:lnTo>
                    <a:lnTo>
                      <a:pt x="1643" y="413"/>
                    </a:lnTo>
                    <a:lnTo>
                      <a:pt x="1648" y="404"/>
                    </a:lnTo>
                    <a:lnTo>
                      <a:pt x="1653" y="395"/>
                    </a:lnTo>
                    <a:lnTo>
                      <a:pt x="1658" y="386"/>
                    </a:lnTo>
                    <a:lnTo>
                      <a:pt x="1664" y="378"/>
                    </a:lnTo>
                    <a:lnTo>
                      <a:pt x="1670" y="372"/>
                    </a:lnTo>
                    <a:lnTo>
                      <a:pt x="1678" y="365"/>
                    </a:lnTo>
                    <a:lnTo>
                      <a:pt x="1686" y="360"/>
                    </a:lnTo>
                    <a:lnTo>
                      <a:pt x="1694" y="357"/>
                    </a:lnTo>
                    <a:lnTo>
                      <a:pt x="1703" y="355"/>
                    </a:lnTo>
                    <a:lnTo>
                      <a:pt x="1712" y="354"/>
                    </a:lnTo>
                    <a:lnTo>
                      <a:pt x="1721" y="355"/>
                    </a:lnTo>
                    <a:lnTo>
                      <a:pt x="1731" y="357"/>
                    </a:lnTo>
                    <a:lnTo>
                      <a:pt x="1740" y="360"/>
                    </a:lnTo>
                    <a:lnTo>
                      <a:pt x="1748" y="364"/>
                    </a:lnTo>
                    <a:lnTo>
                      <a:pt x="1755" y="370"/>
                    </a:lnTo>
                    <a:lnTo>
                      <a:pt x="1764" y="377"/>
                    </a:lnTo>
                    <a:lnTo>
                      <a:pt x="1770" y="384"/>
                    </a:lnTo>
                    <a:lnTo>
                      <a:pt x="1776" y="393"/>
                    </a:lnTo>
                    <a:lnTo>
                      <a:pt x="1782" y="403"/>
                    </a:lnTo>
                    <a:lnTo>
                      <a:pt x="1788" y="413"/>
                    </a:lnTo>
                    <a:lnTo>
                      <a:pt x="1792" y="426"/>
                    </a:lnTo>
                    <a:lnTo>
                      <a:pt x="1795" y="438"/>
                    </a:lnTo>
                    <a:lnTo>
                      <a:pt x="1798" y="451"/>
                    </a:lnTo>
                    <a:lnTo>
                      <a:pt x="1800" y="465"/>
                    </a:lnTo>
                    <a:lnTo>
                      <a:pt x="1802" y="480"/>
                    </a:lnTo>
                    <a:lnTo>
                      <a:pt x="1802" y="494"/>
                    </a:lnTo>
                    <a:lnTo>
                      <a:pt x="1802" y="504"/>
                    </a:lnTo>
                    <a:lnTo>
                      <a:pt x="1800" y="513"/>
                    </a:lnTo>
                    <a:lnTo>
                      <a:pt x="1798" y="521"/>
                    </a:lnTo>
                    <a:lnTo>
                      <a:pt x="1795" y="531"/>
                    </a:lnTo>
                    <a:lnTo>
                      <a:pt x="1791" y="540"/>
                    </a:lnTo>
                    <a:lnTo>
                      <a:pt x="1786" y="548"/>
                    </a:lnTo>
                    <a:lnTo>
                      <a:pt x="1781" y="556"/>
                    </a:lnTo>
                    <a:lnTo>
                      <a:pt x="1775" y="564"/>
                    </a:lnTo>
                    <a:lnTo>
                      <a:pt x="1769" y="571"/>
                    </a:lnTo>
                    <a:lnTo>
                      <a:pt x="1763" y="577"/>
                    </a:lnTo>
                    <a:lnTo>
                      <a:pt x="1756" y="583"/>
                    </a:lnTo>
                    <a:lnTo>
                      <a:pt x="1749" y="589"/>
                    </a:lnTo>
                    <a:lnTo>
                      <a:pt x="1743" y="593"/>
                    </a:lnTo>
                    <a:lnTo>
                      <a:pt x="1736" y="596"/>
                    </a:lnTo>
                    <a:lnTo>
                      <a:pt x="1728" y="597"/>
                    </a:lnTo>
                    <a:lnTo>
                      <a:pt x="1722" y="598"/>
                    </a:lnTo>
                    <a:close/>
                    <a:moveTo>
                      <a:pt x="2413" y="1184"/>
                    </a:moveTo>
                    <a:lnTo>
                      <a:pt x="2413" y="1184"/>
                    </a:lnTo>
                    <a:lnTo>
                      <a:pt x="2409" y="1183"/>
                    </a:lnTo>
                    <a:lnTo>
                      <a:pt x="2405" y="1181"/>
                    </a:lnTo>
                    <a:lnTo>
                      <a:pt x="2396" y="1177"/>
                    </a:lnTo>
                    <a:lnTo>
                      <a:pt x="2386" y="1171"/>
                    </a:lnTo>
                    <a:lnTo>
                      <a:pt x="2377" y="1162"/>
                    </a:lnTo>
                    <a:lnTo>
                      <a:pt x="2369" y="1150"/>
                    </a:lnTo>
                    <a:lnTo>
                      <a:pt x="2366" y="1144"/>
                    </a:lnTo>
                    <a:lnTo>
                      <a:pt x="2362" y="1137"/>
                    </a:lnTo>
                    <a:lnTo>
                      <a:pt x="2360" y="1130"/>
                    </a:lnTo>
                    <a:lnTo>
                      <a:pt x="2358" y="1121"/>
                    </a:lnTo>
                    <a:lnTo>
                      <a:pt x="2357" y="1113"/>
                    </a:lnTo>
                    <a:lnTo>
                      <a:pt x="2356" y="1105"/>
                    </a:lnTo>
                    <a:lnTo>
                      <a:pt x="2357" y="1095"/>
                    </a:lnTo>
                    <a:lnTo>
                      <a:pt x="2358" y="1085"/>
                    </a:lnTo>
                    <a:lnTo>
                      <a:pt x="2360" y="1076"/>
                    </a:lnTo>
                    <a:lnTo>
                      <a:pt x="2364" y="1065"/>
                    </a:lnTo>
                    <a:lnTo>
                      <a:pt x="2368" y="1055"/>
                    </a:lnTo>
                    <a:lnTo>
                      <a:pt x="2372" y="1045"/>
                    </a:lnTo>
                    <a:lnTo>
                      <a:pt x="2377" y="1036"/>
                    </a:lnTo>
                    <a:lnTo>
                      <a:pt x="2382" y="1027"/>
                    </a:lnTo>
                    <a:lnTo>
                      <a:pt x="2388" y="1018"/>
                    </a:lnTo>
                    <a:lnTo>
                      <a:pt x="2395" y="1010"/>
                    </a:lnTo>
                    <a:lnTo>
                      <a:pt x="2401" y="1004"/>
                    </a:lnTo>
                    <a:lnTo>
                      <a:pt x="2408" y="998"/>
                    </a:lnTo>
                    <a:lnTo>
                      <a:pt x="2415" y="993"/>
                    </a:lnTo>
                    <a:lnTo>
                      <a:pt x="2424" y="989"/>
                    </a:lnTo>
                    <a:lnTo>
                      <a:pt x="2431" y="987"/>
                    </a:lnTo>
                    <a:lnTo>
                      <a:pt x="2439" y="986"/>
                    </a:lnTo>
                    <a:lnTo>
                      <a:pt x="2448" y="987"/>
                    </a:lnTo>
                    <a:lnTo>
                      <a:pt x="2455" y="988"/>
                    </a:lnTo>
                    <a:lnTo>
                      <a:pt x="2461" y="990"/>
                    </a:lnTo>
                    <a:lnTo>
                      <a:pt x="2467" y="994"/>
                    </a:lnTo>
                    <a:lnTo>
                      <a:pt x="2474" y="998"/>
                    </a:lnTo>
                    <a:lnTo>
                      <a:pt x="2479" y="1003"/>
                    </a:lnTo>
                    <a:lnTo>
                      <a:pt x="2483" y="1007"/>
                    </a:lnTo>
                    <a:lnTo>
                      <a:pt x="2487" y="1013"/>
                    </a:lnTo>
                    <a:lnTo>
                      <a:pt x="2494" y="1026"/>
                    </a:lnTo>
                    <a:lnTo>
                      <a:pt x="2498" y="1039"/>
                    </a:lnTo>
                    <a:lnTo>
                      <a:pt x="2502" y="1054"/>
                    </a:lnTo>
                    <a:lnTo>
                      <a:pt x="2503" y="1068"/>
                    </a:lnTo>
                    <a:lnTo>
                      <a:pt x="2502" y="1084"/>
                    </a:lnTo>
                    <a:lnTo>
                      <a:pt x="2497" y="1102"/>
                    </a:lnTo>
                    <a:lnTo>
                      <a:pt x="2495" y="1111"/>
                    </a:lnTo>
                    <a:lnTo>
                      <a:pt x="2491" y="1120"/>
                    </a:lnTo>
                    <a:lnTo>
                      <a:pt x="2487" y="1130"/>
                    </a:lnTo>
                    <a:lnTo>
                      <a:pt x="2482" y="1139"/>
                    </a:lnTo>
                    <a:lnTo>
                      <a:pt x="2477" y="1148"/>
                    </a:lnTo>
                    <a:lnTo>
                      <a:pt x="2470" y="1157"/>
                    </a:lnTo>
                    <a:lnTo>
                      <a:pt x="2462" y="1164"/>
                    </a:lnTo>
                    <a:lnTo>
                      <a:pt x="2455" y="1170"/>
                    </a:lnTo>
                    <a:lnTo>
                      <a:pt x="2445" y="1175"/>
                    </a:lnTo>
                    <a:lnTo>
                      <a:pt x="2435" y="1179"/>
                    </a:lnTo>
                    <a:lnTo>
                      <a:pt x="2425" y="1183"/>
                    </a:lnTo>
                    <a:lnTo>
                      <a:pt x="2413" y="11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101" name="Freeform 47"/>
              <p:cNvSpPr>
                <a:spLocks/>
              </p:cNvSpPr>
              <p:nvPr userDrawn="1"/>
            </p:nvSpPr>
            <p:spPr bwMode="auto">
              <a:xfrm>
                <a:off x="4984" y="4033"/>
                <a:ext cx="117" cy="115"/>
              </a:xfrm>
              <a:custGeom>
                <a:avLst/>
                <a:gdLst>
                  <a:gd name="T0" fmla="*/ 0 w 1516"/>
                  <a:gd name="T1" fmla="*/ 0 h 1491"/>
                  <a:gd name="T2" fmla="*/ 0 w 1516"/>
                  <a:gd name="T3" fmla="*/ 0 h 1491"/>
                  <a:gd name="T4" fmla="*/ 0 w 1516"/>
                  <a:gd name="T5" fmla="*/ 0 h 1491"/>
                  <a:gd name="T6" fmla="*/ 0 w 1516"/>
                  <a:gd name="T7" fmla="*/ 0 h 1491"/>
                  <a:gd name="T8" fmla="*/ 0 w 1516"/>
                  <a:gd name="T9" fmla="*/ 0 h 1491"/>
                  <a:gd name="T10" fmla="*/ 0 w 1516"/>
                  <a:gd name="T11" fmla="*/ 0 h 1491"/>
                  <a:gd name="T12" fmla="*/ 0 w 1516"/>
                  <a:gd name="T13" fmla="*/ 0 h 1491"/>
                  <a:gd name="T14" fmla="*/ 0 w 1516"/>
                  <a:gd name="T15" fmla="*/ 0 h 1491"/>
                  <a:gd name="T16" fmla="*/ 0 w 1516"/>
                  <a:gd name="T17" fmla="*/ 0 h 1491"/>
                  <a:gd name="T18" fmla="*/ 0 w 1516"/>
                  <a:gd name="T19" fmla="*/ 0 h 1491"/>
                  <a:gd name="T20" fmla="*/ 0 w 1516"/>
                  <a:gd name="T21" fmla="*/ 0 h 1491"/>
                  <a:gd name="T22" fmla="*/ 0 w 1516"/>
                  <a:gd name="T23" fmla="*/ 0 h 1491"/>
                  <a:gd name="T24" fmla="*/ 0 w 1516"/>
                  <a:gd name="T25" fmla="*/ 0 h 1491"/>
                  <a:gd name="T26" fmla="*/ 0 w 1516"/>
                  <a:gd name="T27" fmla="*/ 0 h 1491"/>
                  <a:gd name="T28" fmla="*/ 0 w 1516"/>
                  <a:gd name="T29" fmla="*/ 0 h 1491"/>
                  <a:gd name="T30" fmla="*/ 0 w 1516"/>
                  <a:gd name="T31" fmla="*/ 0 h 1491"/>
                  <a:gd name="T32" fmla="*/ 0 w 1516"/>
                  <a:gd name="T33" fmla="*/ 0 h 1491"/>
                  <a:gd name="T34" fmla="*/ 0 w 1516"/>
                  <a:gd name="T35" fmla="*/ 0 h 1491"/>
                  <a:gd name="T36" fmla="*/ 0 w 1516"/>
                  <a:gd name="T37" fmla="*/ 0 h 1491"/>
                  <a:gd name="T38" fmla="*/ 0 w 1516"/>
                  <a:gd name="T39" fmla="*/ 0 h 1491"/>
                  <a:gd name="T40" fmla="*/ 0 w 1516"/>
                  <a:gd name="T41" fmla="*/ 0 h 1491"/>
                  <a:gd name="T42" fmla="*/ 0 w 1516"/>
                  <a:gd name="T43" fmla="*/ 0 h 1491"/>
                  <a:gd name="T44" fmla="*/ 0 w 1516"/>
                  <a:gd name="T45" fmla="*/ 0 h 1491"/>
                  <a:gd name="T46" fmla="*/ 0 w 1516"/>
                  <a:gd name="T47" fmla="*/ 0 h 1491"/>
                  <a:gd name="T48" fmla="*/ 0 w 1516"/>
                  <a:gd name="T49" fmla="*/ 0 h 1491"/>
                  <a:gd name="T50" fmla="*/ 0 w 1516"/>
                  <a:gd name="T51" fmla="*/ 0 h 1491"/>
                  <a:gd name="T52" fmla="*/ 0 w 1516"/>
                  <a:gd name="T53" fmla="*/ 0 h 1491"/>
                  <a:gd name="T54" fmla="*/ 0 w 1516"/>
                  <a:gd name="T55" fmla="*/ 0 h 1491"/>
                  <a:gd name="T56" fmla="*/ 0 w 1516"/>
                  <a:gd name="T57" fmla="*/ 0 h 1491"/>
                  <a:gd name="T58" fmla="*/ 0 w 1516"/>
                  <a:gd name="T59" fmla="*/ 0 h 1491"/>
                  <a:gd name="T60" fmla="*/ 0 w 1516"/>
                  <a:gd name="T61" fmla="*/ 0 h 1491"/>
                  <a:gd name="T62" fmla="*/ 0 w 1516"/>
                  <a:gd name="T63" fmla="*/ 0 h 1491"/>
                  <a:gd name="T64" fmla="*/ 0 w 1516"/>
                  <a:gd name="T65" fmla="*/ 0 h 1491"/>
                  <a:gd name="T66" fmla="*/ 0 w 1516"/>
                  <a:gd name="T67" fmla="*/ 0 h 1491"/>
                  <a:gd name="T68" fmla="*/ 0 w 1516"/>
                  <a:gd name="T69" fmla="*/ 0 h 1491"/>
                  <a:gd name="T70" fmla="*/ 0 w 1516"/>
                  <a:gd name="T71" fmla="*/ 0 h 1491"/>
                  <a:gd name="T72" fmla="*/ 0 w 1516"/>
                  <a:gd name="T73" fmla="*/ 0 h 1491"/>
                  <a:gd name="T74" fmla="*/ 0 w 1516"/>
                  <a:gd name="T75" fmla="*/ 0 h 1491"/>
                  <a:gd name="T76" fmla="*/ 0 w 1516"/>
                  <a:gd name="T77" fmla="*/ 0 h 1491"/>
                  <a:gd name="T78" fmla="*/ 0 w 1516"/>
                  <a:gd name="T79" fmla="*/ 0 h 1491"/>
                  <a:gd name="T80" fmla="*/ 0 w 1516"/>
                  <a:gd name="T81" fmla="*/ 0 h 1491"/>
                  <a:gd name="T82" fmla="*/ 0 w 1516"/>
                  <a:gd name="T83" fmla="*/ 0 h 1491"/>
                  <a:gd name="T84" fmla="*/ 0 w 1516"/>
                  <a:gd name="T85" fmla="*/ 0 h 1491"/>
                  <a:gd name="T86" fmla="*/ 0 w 1516"/>
                  <a:gd name="T87" fmla="*/ 0 h 1491"/>
                  <a:gd name="T88" fmla="*/ 0 w 1516"/>
                  <a:gd name="T89" fmla="*/ 0 h 1491"/>
                  <a:gd name="T90" fmla="*/ 0 w 1516"/>
                  <a:gd name="T91" fmla="*/ 0 h 1491"/>
                  <a:gd name="T92" fmla="*/ 0 w 1516"/>
                  <a:gd name="T93" fmla="*/ 0 h 1491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1516" h="1491">
                    <a:moveTo>
                      <a:pt x="1480" y="512"/>
                    </a:moveTo>
                    <a:lnTo>
                      <a:pt x="1480" y="512"/>
                    </a:lnTo>
                    <a:lnTo>
                      <a:pt x="1480" y="504"/>
                    </a:lnTo>
                    <a:lnTo>
                      <a:pt x="1478" y="496"/>
                    </a:lnTo>
                    <a:lnTo>
                      <a:pt x="1476" y="491"/>
                    </a:lnTo>
                    <a:lnTo>
                      <a:pt x="1473" y="487"/>
                    </a:lnTo>
                    <a:lnTo>
                      <a:pt x="1470" y="483"/>
                    </a:lnTo>
                    <a:lnTo>
                      <a:pt x="1466" y="481"/>
                    </a:lnTo>
                    <a:lnTo>
                      <a:pt x="1457" y="477"/>
                    </a:lnTo>
                    <a:lnTo>
                      <a:pt x="1276" y="421"/>
                    </a:lnTo>
                    <a:lnTo>
                      <a:pt x="1267" y="417"/>
                    </a:lnTo>
                    <a:lnTo>
                      <a:pt x="1259" y="413"/>
                    </a:lnTo>
                    <a:lnTo>
                      <a:pt x="1252" y="407"/>
                    </a:lnTo>
                    <a:lnTo>
                      <a:pt x="1246" y="402"/>
                    </a:lnTo>
                    <a:lnTo>
                      <a:pt x="1241" y="395"/>
                    </a:lnTo>
                    <a:lnTo>
                      <a:pt x="1236" y="388"/>
                    </a:lnTo>
                    <a:lnTo>
                      <a:pt x="1230" y="376"/>
                    </a:lnTo>
                    <a:lnTo>
                      <a:pt x="1211" y="334"/>
                    </a:lnTo>
                    <a:lnTo>
                      <a:pt x="1166" y="243"/>
                    </a:lnTo>
                    <a:lnTo>
                      <a:pt x="1142" y="194"/>
                    </a:lnTo>
                    <a:lnTo>
                      <a:pt x="1120" y="153"/>
                    </a:lnTo>
                    <a:lnTo>
                      <a:pt x="1111" y="137"/>
                    </a:lnTo>
                    <a:lnTo>
                      <a:pt x="1104" y="126"/>
                    </a:lnTo>
                    <a:lnTo>
                      <a:pt x="1098" y="118"/>
                    </a:lnTo>
                    <a:lnTo>
                      <a:pt x="1097" y="117"/>
                    </a:lnTo>
                    <a:lnTo>
                      <a:pt x="1096" y="117"/>
                    </a:lnTo>
                    <a:lnTo>
                      <a:pt x="1095" y="126"/>
                    </a:lnTo>
                    <a:lnTo>
                      <a:pt x="1094" y="145"/>
                    </a:lnTo>
                    <a:lnTo>
                      <a:pt x="1092" y="215"/>
                    </a:lnTo>
                    <a:lnTo>
                      <a:pt x="1090" y="424"/>
                    </a:lnTo>
                    <a:lnTo>
                      <a:pt x="1089" y="724"/>
                    </a:lnTo>
                    <a:lnTo>
                      <a:pt x="1071" y="1268"/>
                    </a:lnTo>
                    <a:lnTo>
                      <a:pt x="1071" y="1282"/>
                    </a:lnTo>
                    <a:lnTo>
                      <a:pt x="1035" y="1283"/>
                    </a:lnTo>
                    <a:lnTo>
                      <a:pt x="1034" y="1268"/>
                    </a:lnTo>
                    <a:lnTo>
                      <a:pt x="1001" y="981"/>
                    </a:lnTo>
                    <a:lnTo>
                      <a:pt x="981" y="819"/>
                    </a:lnTo>
                    <a:lnTo>
                      <a:pt x="971" y="732"/>
                    </a:lnTo>
                    <a:lnTo>
                      <a:pt x="969" y="719"/>
                    </a:lnTo>
                    <a:lnTo>
                      <a:pt x="966" y="708"/>
                    </a:lnTo>
                    <a:lnTo>
                      <a:pt x="963" y="701"/>
                    </a:lnTo>
                    <a:lnTo>
                      <a:pt x="961" y="698"/>
                    </a:lnTo>
                    <a:lnTo>
                      <a:pt x="959" y="697"/>
                    </a:lnTo>
                    <a:lnTo>
                      <a:pt x="958" y="698"/>
                    </a:lnTo>
                    <a:lnTo>
                      <a:pt x="956" y="699"/>
                    </a:lnTo>
                    <a:lnTo>
                      <a:pt x="954" y="705"/>
                    </a:lnTo>
                    <a:lnTo>
                      <a:pt x="951" y="717"/>
                    </a:lnTo>
                    <a:lnTo>
                      <a:pt x="950" y="735"/>
                    </a:lnTo>
                    <a:lnTo>
                      <a:pt x="916" y="1398"/>
                    </a:lnTo>
                    <a:lnTo>
                      <a:pt x="875" y="1398"/>
                    </a:lnTo>
                    <a:lnTo>
                      <a:pt x="822" y="738"/>
                    </a:lnTo>
                    <a:lnTo>
                      <a:pt x="817" y="433"/>
                    </a:lnTo>
                    <a:lnTo>
                      <a:pt x="813" y="221"/>
                    </a:lnTo>
                    <a:lnTo>
                      <a:pt x="811" y="151"/>
                    </a:lnTo>
                    <a:lnTo>
                      <a:pt x="810" y="130"/>
                    </a:lnTo>
                    <a:lnTo>
                      <a:pt x="809" y="122"/>
                    </a:lnTo>
                    <a:lnTo>
                      <a:pt x="808" y="121"/>
                    </a:lnTo>
                    <a:lnTo>
                      <a:pt x="806" y="123"/>
                    </a:lnTo>
                    <a:lnTo>
                      <a:pt x="801" y="130"/>
                    </a:lnTo>
                    <a:lnTo>
                      <a:pt x="792" y="144"/>
                    </a:lnTo>
                    <a:lnTo>
                      <a:pt x="784" y="162"/>
                    </a:lnTo>
                    <a:lnTo>
                      <a:pt x="762" y="211"/>
                    </a:lnTo>
                    <a:lnTo>
                      <a:pt x="739" y="268"/>
                    </a:lnTo>
                    <a:lnTo>
                      <a:pt x="697" y="375"/>
                    </a:lnTo>
                    <a:lnTo>
                      <a:pt x="677" y="425"/>
                    </a:lnTo>
                    <a:lnTo>
                      <a:pt x="675" y="429"/>
                    </a:lnTo>
                    <a:lnTo>
                      <a:pt x="672" y="432"/>
                    </a:lnTo>
                    <a:lnTo>
                      <a:pt x="669" y="433"/>
                    </a:lnTo>
                    <a:lnTo>
                      <a:pt x="667" y="433"/>
                    </a:lnTo>
                    <a:lnTo>
                      <a:pt x="664" y="432"/>
                    </a:lnTo>
                    <a:lnTo>
                      <a:pt x="662" y="430"/>
                    </a:lnTo>
                    <a:lnTo>
                      <a:pt x="660" y="428"/>
                    </a:lnTo>
                    <a:lnTo>
                      <a:pt x="659" y="425"/>
                    </a:lnTo>
                    <a:lnTo>
                      <a:pt x="567" y="14"/>
                    </a:lnTo>
                    <a:lnTo>
                      <a:pt x="565" y="5"/>
                    </a:lnTo>
                    <a:lnTo>
                      <a:pt x="563" y="1"/>
                    </a:lnTo>
                    <a:lnTo>
                      <a:pt x="562" y="0"/>
                    </a:lnTo>
                    <a:lnTo>
                      <a:pt x="562" y="1"/>
                    </a:lnTo>
                    <a:lnTo>
                      <a:pt x="561" y="4"/>
                    </a:lnTo>
                    <a:lnTo>
                      <a:pt x="559" y="15"/>
                    </a:lnTo>
                    <a:lnTo>
                      <a:pt x="560" y="28"/>
                    </a:lnTo>
                    <a:lnTo>
                      <a:pt x="605" y="1398"/>
                    </a:lnTo>
                    <a:lnTo>
                      <a:pt x="538" y="1398"/>
                    </a:lnTo>
                    <a:lnTo>
                      <a:pt x="425" y="466"/>
                    </a:lnTo>
                    <a:lnTo>
                      <a:pt x="423" y="454"/>
                    </a:lnTo>
                    <a:lnTo>
                      <a:pt x="421" y="447"/>
                    </a:lnTo>
                    <a:lnTo>
                      <a:pt x="418" y="443"/>
                    </a:lnTo>
                    <a:lnTo>
                      <a:pt x="417" y="443"/>
                    </a:lnTo>
                    <a:lnTo>
                      <a:pt x="416" y="443"/>
                    </a:lnTo>
                    <a:lnTo>
                      <a:pt x="414" y="447"/>
                    </a:lnTo>
                    <a:lnTo>
                      <a:pt x="413" y="451"/>
                    </a:lnTo>
                    <a:lnTo>
                      <a:pt x="412" y="457"/>
                    </a:lnTo>
                    <a:lnTo>
                      <a:pt x="411" y="463"/>
                    </a:lnTo>
                    <a:lnTo>
                      <a:pt x="336" y="1267"/>
                    </a:lnTo>
                    <a:lnTo>
                      <a:pt x="335" y="1289"/>
                    </a:lnTo>
                    <a:lnTo>
                      <a:pt x="272" y="1285"/>
                    </a:lnTo>
                    <a:lnTo>
                      <a:pt x="248" y="66"/>
                    </a:lnTo>
                    <a:lnTo>
                      <a:pt x="247" y="57"/>
                    </a:lnTo>
                    <a:lnTo>
                      <a:pt x="246" y="52"/>
                    </a:lnTo>
                    <a:lnTo>
                      <a:pt x="243" y="49"/>
                    </a:lnTo>
                    <a:lnTo>
                      <a:pt x="242" y="48"/>
                    </a:lnTo>
                    <a:lnTo>
                      <a:pt x="240" y="49"/>
                    </a:lnTo>
                    <a:lnTo>
                      <a:pt x="238" y="52"/>
                    </a:lnTo>
                    <a:lnTo>
                      <a:pt x="235" y="62"/>
                    </a:lnTo>
                    <a:lnTo>
                      <a:pt x="144" y="398"/>
                    </a:lnTo>
                    <a:lnTo>
                      <a:pt x="142" y="405"/>
                    </a:lnTo>
                    <a:lnTo>
                      <a:pt x="139" y="412"/>
                    </a:lnTo>
                    <a:lnTo>
                      <a:pt x="132" y="426"/>
                    </a:lnTo>
                    <a:lnTo>
                      <a:pt x="125" y="437"/>
                    </a:lnTo>
                    <a:lnTo>
                      <a:pt x="119" y="447"/>
                    </a:lnTo>
                    <a:lnTo>
                      <a:pt x="11" y="580"/>
                    </a:lnTo>
                    <a:lnTo>
                      <a:pt x="7" y="586"/>
                    </a:lnTo>
                    <a:lnTo>
                      <a:pt x="3" y="592"/>
                    </a:lnTo>
                    <a:lnTo>
                      <a:pt x="1" y="598"/>
                    </a:lnTo>
                    <a:lnTo>
                      <a:pt x="0" y="604"/>
                    </a:lnTo>
                    <a:lnTo>
                      <a:pt x="0" y="610"/>
                    </a:lnTo>
                    <a:lnTo>
                      <a:pt x="0" y="617"/>
                    </a:lnTo>
                    <a:lnTo>
                      <a:pt x="3" y="630"/>
                    </a:lnTo>
                    <a:lnTo>
                      <a:pt x="99" y="1279"/>
                    </a:lnTo>
                    <a:lnTo>
                      <a:pt x="104" y="1279"/>
                    </a:lnTo>
                    <a:lnTo>
                      <a:pt x="104" y="1491"/>
                    </a:lnTo>
                    <a:lnTo>
                      <a:pt x="1245" y="1491"/>
                    </a:lnTo>
                    <a:lnTo>
                      <a:pt x="1245" y="1398"/>
                    </a:lnTo>
                    <a:lnTo>
                      <a:pt x="1245" y="1279"/>
                    </a:lnTo>
                    <a:lnTo>
                      <a:pt x="1516" y="1279"/>
                    </a:lnTo>
                    <a:lnTo>
                      <a:pt x="1480" y="51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056" name="Rectangle 48"/>
              <p:cNvSpPr>
                <a:spLocks noChangeArrowheads="1"/>
              </p:cNvSpPr>
              <p:nvPr userDrawn="1"/>
            </p:nvSpPr>
            <p:spPr bwMode="auto">
              <a:xfrm>
                <a:off x="4993" y="4152"/>
                <a:ext cx="87" cy="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defRPr/>
                </a:pPr>
                <a:endParaRPr lang="en-US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7" name="Rectangle 49"/>
              <p:cNvSpPr>
                <a:spLocks noChangeArrowheads="1"/>
              </p:cNvSpPr>
              <p:nvPr userDrawn="1"/>
            </p:nvSpPr>
            <p:spPr bwMode="auto">
              <a:xfrm>
                <a:off x="4993" y="4175"/>
                <a:ext cx="87" cy="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defRPr/>
                </a:pPr>
                <a:endParaRPr lang="en-US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8" name="Rectangle 50"/>
              <p:cNvSpPr>
                <a:spLocks noChangeArrowheads="1"/>
              </p:cNvSpPr>
              <p:nvPr userDrawn="1"/>
            </p:nvSpPr>
            <p:spPr bwMode="auto">
              <a:xfrm>
                <a:off x="4993" y="4197"/>
                <a:ext cx="87" cy="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defRPr/>
                </a:pPr>
                <a:endParaRPr lang="en-US" altLang="en-US" smtClean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3075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8763000" cy="8382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76200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76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47800"/>
            <a:ext cx="83058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9" name="Rectangle 52"/>
          <p:cNvSpPr>
            <a:spLocks noChangeArrowheads="1"/>
          </p:cNvSpPr>
          <p:nvPr userDrawn="1"/>
        </p:nvSpPr>
        <p:spPr bwMode="auto">
          <a:xfrm>
            <a:off x="5410200" y="6172200"/>
            <a:ext cx="37338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endParaRPr lang="en-US" altLang="en-US" smtClean="0">
              <a:solidFill>
                <a:srgbClr val="2D637E"/>
              </a:solidFill>
            </a:endParaRPr>
          </a:p>
        </p:txBody>
      </p:sp>
      <p:pic>
        <p:nvPicPr>
          <p:cNvPr id="3078" name="Picture 58" descr="Baystate[1]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205538"/>
            <a:ext cx="15240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44687D"/>
        </a:buClr>
        <a:buFont typeface="Times New Roman" pitchFamily="18" charset="0"/>
        <a:buChar char="●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B0D89D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9966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99FF"/>
        </a:buClr>
        <a:buFont typeface="Arial" charset="0"/>
        <a:buChar char="♦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Ø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Ø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Ø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Ø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Ø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51"/>
          <p:cNvGrpSpPr>
            <a:grpSpLocks/>
          </p:cNvGrpSpPr>
          <p:nvPr userDrawn="1"/>
        </p:nvGrpSpPr>
        <p:grpSpPr bwMode="auto">
          <a:xfrm>
            <a:off x="0" y="5737225"/>
            <a:ext cx="9144000" cy="1120775"/>
            <a:chOff x="0" y="3614"/>
            <a:chExt cx="5760" cy="706"/>
          </a:xfrm>
        </p:grpSpPr>
        <p:sp>
          <p:nvSpPr>
            <p:cNvPr id="2055" name="Freeform 25"/>
            <p:cNvSpPr>
              <a:spLocks/>
            </p:cNvSpPr>
            <p:nvPr userDrawn="1"/>
          </p:nvSpPr>
          <p:spPr bwMode="auto">
            <a:xfrm>
              <a:off x="0" y="3703"/>
              <a:ext cx="5760" cy="617"/>
            </a:xfrm>
            <a:custGeom>
              <a:avLst/>
              <a:gdLst>
                <a:gd name="T0" fmla="*/ 0 w 5760"/>
                <a:gd name="T1" fmla="*/ 614 h 617"/>
                <a:gd name="T2" fmla="*/ 57 w 5760"/>
                <a:gd name="T3" fmla="*/ 335 h 617"/>
                <a:gd name="T4" fmla="*/ 175 w 5760"/>
                <a:gd name="T5" fmla="*/ 353 h 617"/>
                <a:gd name="T6" fmla="*/ 237 w 5760"/>
                <a:gd name="T7" fmla="*/ 361 h 617"/>
                <a:gd name="T8" fmla="*/ 297 w 5760"/>
                <a:gd name="T9" fmla="*/ 367 h 617"/>
                <a:gd name="T10" fmla="*/ 416 w 5760"/>
                <a:gd name="T11" fmla="*/ 379 h 617"/>
                <a:gd name="T12" fmla="*/ 538 w 5760"/>
                <a:gd name="T13" fmla="*/ 388 h 617"/>
                <a:gd name="T14" fmla="*/ 660 w 5760"/>
                <a:gd name="T15" fmla="*/ 395 h 617"/>
                <a:gd name="T16" fmla="*/ 784 w 5760"/>
                <a:gd name="T17" fmla="*/ 401 h 617"/>
                <a:gd name="T18" fmla="*/ 909 w 5760"/>
                <a:gd name="T19" fmla="*/ 405 h 617"/>
                <a:gd name="T20" fmla="*/ 1035 w 5760"/>
                <a:gd name="T21" fmla="*/ 406 h 617"/>
                <a:gd name="T22" fmla="*/ 1160 w 5760"/>
                <a:gd name="T23" fmla="*/ 406 h 617"/>
                <a:gd name="T24" fmla="*/ 1286 w 5760"/>
                <a:gd name="T25" fmla="*/ 404 h 617"/>
                <a:gd name="T26" fmla="*/ 1411 w 5760"/>
                <a:gd name="T27" fmla="*/ 400 h 617"/>
                <a:gd name="T28" fmla="*/ 1536 w 5760"/>
                <a:gd name="T29" fmla="*/ 395 h 617"/>
                <a:gd name="T30" fmla="*/ 1660 w 5760"/>
                <a:gd name="T31" fmla="*/ 387 h 617"/>
                <a:gd name="T32" fmla="*/ 1781 w 5760"/>
                <a:gd name="T33" fmla="*/ 379 h 617"/>
                <a:gd name="T34" fmla="*/ 1901 w 5760"/>
                <a:gd name="T35" fmla="*/ 368 h 617"/>
                <a:gd name="T36" fmla="*/ 2019 w 5760"/>
                <a:gd name="T37" fmla="*/ 356 h 617"/>
                <a:gd name="T38" fmla="*/ 2135 w 5760"/>
                <a:gd name="T39" fmla="*/ 342 h 617"/>
                <a:gd name="T40" fmla="*/ 2193 w 5760"/>
                <a:gd name="T41" fmla="*/ 334 h 617"/>
                <a:gd name="T42" fmla="*/ 2317 w 5760"/>
                <a:gd name="T43" fmla="*/ 317 h 617"/>
                <a:gd name="T44" fmla="*/ 2435 w 5760"/>
                <a:gd name="T45" fmla="*/ 298 h 617"/>
                <a:gd name="T46" fmla="*/ 2551 w 5760"/>
                <a:gd name="T47" fmla="*/ 277 h 617"/>
                <a:gd name="T48" fmla="*/ 2662 w 5760"/>
                <a:gd name="T49" fmla="*/ 257 h 617"/>
                <a:gd name="T50" fmla="*/ 2770 w 5760"/>
                <a:gd name="T51" fmla="*/ 235 h 617"/>
                <a:gd name="T52" fmla="*/ 3085 w 5760"/>
                <a:gd name="T53" fmla="*/ 170 h 617"/>
                <a:gd name="T54" fmla="*/ 3241 w 5760"/>
                <a:gd name="T55" fmla="*/ 138 h 617"/>
                <a:gd name="T56" fmla="*/ 3347 w 5760"/>
                <a:gd name="T57" fmla="*/ 117 h 617"/>
                <a:gd name="T58" fmla="*/ 3454 w 5760"/>
                <a:gd name="T59" fmla="*/ 98 h 617"/>
                <a:gd name="T60" fmla="*/ 3565 w 5760"/>
                <a:gd name="T61" fmla="*/ 80 h 617"/>
                <a:gd name="T62" fmla="*/ 3678 w 5760"/>
                <a:gd name="T63" fmla="*/ 63 h 617"/>
                <a:gd name="T64" fmla="*/ 3796 w 5760"/>
                <a:gd name="T65" fmla="*/ 48 h 617"/>
                <a:gd name="T66" fmla="*/ 3919 w 5760"/>
                <a:gd name="T67" fmla="*/ 34 h 617"/>
                <a:gd name="T68" fmla="*/ 3982 w 5760"/>
                <a:gd name="T69" fmla="*/ 28 h 617"/>
                <a:gd name="T70" fmla="*/ 4077 w 5760"/>
                <a:gd name="T71" fmla="*/ 21 h 617"/>
                <a:gd name="T72" fmla="*/ 4172 w 5760"/>
                <a:gd name="T73" fmla="*/ 14 h 617"/>
                <a:gd name="T74" fmla="*/ 4265 w 5760"/>
                <a:gd name="T75" fmla="*/ 9 h 617"/>
                <a:gd name="T76" fmla="*/ 4358 w 5760"/>
                <a:gd name="T77" fmla="*/ 5 h 617"/>
                <a:gd name="T78" fmla="*/ 4450 w 5760"/>
                <a:gd name="T79" fmla="*/ 2 h 617"/>
                <a:gd name="T80" fmla="*/ 4541 w 5760"/>
                <a:gd name="T81" fmla="*/ 1 h 617"/>
                <a:gd name="T82" fmla="*/ 4629 w 5760"/>
                <a:gd name="T83" fmla="*/ 0 h 617"/>
                <a:gd name="T84" fmla="*/ 4717 w 5760"/>
                <a:gd name="T85" fmla="*/ 0 h 617"/>
                <a:gd name="T86" fmla="*/ 4802 w 5760"/>
                <a:gd name="T87" fmla="*/ 2 h 617"/>
                <a:gd name="T88" fmla="*/ 4965 w 5760"/>
                <a:gd name="T89" fmla="*/ 6 h 617"/>
                <a:gd name="T90" fmla="*/ 5118 w 5760"/>
                <a:gd name="T91" fmla="*/ 13 h 617"/>
                <a:gd name="T92" fmla="*/ 5260 w 5760"/>
                <a:gd name="T93" fmla="*/ 23 h 617"/>
                <a:gd name="T94" fmla="*/ 5325 w 5760"/>
                <a:gd name="T95" fmla="*/ 28 h 617"/>
                <a:gd name="T96" fmla="*/ 5419 w 5760"/>
                <a:gd name="T97" fmla="*/ 38 h 617"/>
                <a:gd name="T98" fmla="*/ 5503 w 5760"/>
                <a:gd name="T99" fmla="*/ 48 h 617"/>
                <a:gd name="T100" fmla="*/ 5576 w 5760"/>
                <a:gd name="T101" fmla="*/ 59 h 617"/>
                <a:gd name="T102" fmla="*/ 5639 w 5760"/>
                <a:gd name="T103" fmla="*/ 69 h 617"/>
                <a:gd name="T104" fmla="*/ 5689 w 5760"/>
                <a:gd name="T105" fmla="*/ 80 h 617"/>
                <a:gd name="T106" fmla="*/ 5726 w 5760"/>
                <a:gd name="T107" fmla="*/ 90 h 617"/>
                <a:gd name="T108" fmla="*/ 5750 w 5760"/>
                <a:gd name="T109" fmla="*/ 98 h 617"/>
                <a:gd name="T110" fmla="*/ 5757 w 5760"/>
                <a:gd name="T111" fmla="*/ 102 h 617"/>
                <a:gd name="T112" fmla="*/ 5760 w 5760"/>
                <a:gd name="T113" fmla="*/ 105 h 61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5760" h="617">
                  <a:moveTo>
                    <a:pt x="5760" y="617"/>
                  </a:moveTo>
                  <a:lnTo>
                    <a:pt x="0" y="614"/>
                  </a:lnTo>
                  <a:lnTo>
                    <a:pt x="0" y="322"/>
                  </a:lnTo>
                  <a:lnTo>
                    <a:pt x="57" y="335"/>
                  </a:lnTo>
                  <a:lnTo>
                    <a:pt x="115" y="344"/>
                  </a:lnTo>
                  <a:lnTo>
                    <a:pt x="175" y="353"/>
                  </a:lnTo>
                  <a:lnTo>
                    <a:pt x="205" y="357"/>
                  </a:lnTo>
                  <a:lnTo>
                    <a:pt x="237" y="361"/>
                  </a:lnTo>
                  <a:lnTo>
                    <a:pt x="297" y="367"/>
                  </a:lnTo>
                  <a:lnTo>
                    <a:pt x="356" y="373"/>
                  </a:lnTo>
                  <a:lnTo>
                    <a:pt x="416" y="379"/>
                  </a:lnTo>
                  <a:lnTo>
                    <a:pt x="476" y="384"/>
                  </a:lnTo>
                  <a:lnTo>
                    <a:pt x="538" y="388"/>
                  </a:lnTo>
                  <a:lnTo>
                    <a:pt x="599" y="392"/>
                  </a:lnTo>
                  <a:lnTo>
                    <a:pt x="660" y="395"/>
                  </a:lnTo>
                  <a:lnTo>
                    <a:pt x="722" y="399"/>
                  </a:lnTo>
                  <a:lnTo>
                    <a:pt x="784" y="401"/>
                  </a:lnTo>
                  <a:lnTo>
                    <a:pt x="847" y="403"/>
                  </a:lnTo>
                  <a:lnTo>
                    <a:pt x="909" y="405"/>
                  </a:lnTo>
                  <a:lnTo>
                    <a:pt x="972" y="406"/>
                  </a:lnTo>
                  <a:lnTo>
                    <a:pt x="1035" y="406"/>
                  </a:lnTo>
                  <a:lnTo>
                    <a:pt x="1098" y="406"/>
                  </a:lnTo>
                  <a:lnTo>
                    <a:pt x="1160" y="406"/>
                  </a:lnTo>
                  <a:lnTo>
                    <a:pt x="1223" y="405"/>
                  </a:lnTo>
                  <a:lnTo>
                    <a:pt x="1286" y="404"/>
                  </a:lnTo>
                  <a:lnTo>
                    <a:pt x="1349" y="402"/>
                  </a:lnTo>
                  <a:lnTo>
                    <a:pt x="1411" y="400"/>
                  </a:lnTo>
                  <a:lnTo>
                    <a:pt x="1473" y="398"/>
                  </a:lnTo>
                  <a:lnTo>
                    <a:pt x="1536" y="395"/>
                  </a:lnTo>
                  <a:lnTo>
                    <a:pt x="1597" y="391"/>
                  </a:lnTo>
                  <a:lnTo>
                    <a:pt x="1660" y="387"/>
                  </a:lnTo>
                  <a:lnTo>
                    <a:pt x="1721" y="383"/>
                  </a:lnTo>
                  <a:lnTo>
                    <a:pt x="1781" y="379"/>
                  </a:lnTo>
                  <a:lnTo>
                    <a:pt x="1841" y="373"/>
                  </a:lnTo>
                  <a:lnTo>
                    <a:pt x="1901" y="368"/>
                  </a:lnTo>
                  <a:lnTo>
                    <a:pt x="1961" y="362"/>
                  </a:lnTo>
                  <a:lnTo>
                    <a:pt x="2019" y="356"/>
                  </a:lnTo>
                  <a:lnTo>
                    <a:pt x="2078" y="349"/>
                  </a:lnTo>
                  <a:lnTo>
                    <a:pt x="2135" y="342"/>
                  </a:lnTo>
                  <a:lnTo>
                    <a:pt x="2193" y="334"/>
                  </a:lnTo>
                  <a:lnTo>
                    <a:pt x="2255" y="326"/>
                  </a:lnTo>
                  <a:lnTo>
                    <a:pt x="2317" y="317"/>
                  </a:lnTo>
                  <a:lnTo>
                    <a:pt x="2377" y="307"/>
                  </a:lnTo>
                  <a:lnTo>
                    <a:pt x="2435" y="298"/>
                  </a:lnTo>
                  <a:lnTo>
                    <a:pt x="2494" y="288"/>
                  </a:lnTo>
                  <a:lnTo>
                    <a:pt x="2551" y="277"/>
                  </a:lnTo>
                  <a:lnTo>
                    <a:pt x="2606" y="267"/>
                  </a:lnTo>
                  <a:lnTo>
                    <a:pt x="2662" y="257"/>
                  </a:lnTo>
                  <a:lnTo>
                    <a:pt x="2716" y="246"/>
                  </a:lnTo>
                  <a:lnTo>
                    <a:pt x="2770" y="235"/>
                  </a:lnTo>
                  <a:lnTo>
                    <a:pt x="2876" y="213"/>
                  </a:lnTo>
                  <a:lnTo>
                    <a:pt x="3085" y="170"/>
                  </a:lnTo>
                  <a:lnTo>
                    <a:pt x="3189" y="149"/>
                  </a:lnTo>
                  <a:lnTo>
                    <a:pt x="3241" y="138"/>
                  </a:lnTo>
                  <a:lnTo>
                    <a:pt x="3294" y="128"/>
                  </a:lnTo>
                  <a:lnTo>
                    <a:pt x="3347" y="117"/>
                  </a:lnTo>
                  <a:lnTo>
                    <a:pt x="3400" y="108"/>
                  </a:lnTo>
                  <a:lnTo>
                    <a:pt x="3454" y="98"/>
                  </a:lnTo>
                  <a:lnTo>
                    <a:pt x="3509" y="89"/>
                  </a:lnTo>
                  <a:lnTo>
                    <a:pt x="3565" y="80"/>
                  </a:lnTo>
                  <a:lnTo>
                    <a:pt x="3620" y="71"/>
                  </a:lnTo>
                  <a:lnTo>
                    <a:pt x="3678" y="63"/>
                  </a:lnTo>
                  <a:lnTo>
                    <a:pt x="3736" y="55"/>
                  </a:lnTo>
                  <a:lnTo>
                    <a:pt x="3796" y="48"/>
                  </a:lnTo>
                  <a:lnTo>
                    <a:pt x="3857" y="41"/>
                  </a:lnTo>
                  <a:lnTo>
                    <a:pt x="3919" y="34"/>
                  </a:lnTo>
                  <a:lnTo>
                    <a:pt x="3982" y="28"/>
                  </a:lnTo>
                  <a:lnTo>
                    <a:pt x="4029" y="24"/>
                  </a:lnTo>
                  <a:lnTo>
                    <a:pt x="4077" y="21"/>
                  </a:lnTo>
                  <a:lnTo>
                    <a:pt x="4124" y="18"/>
                  </a:lnTo>
                  <a:lnTo>
                    <a:pt x="4172" y="14"/>
                  </a:lnTo>
                  <a:lnTo>
                    <a:pt x="4218" y="12"/>
                  </a:lnTo>
                  <a:lnTo>
                    <a:pt x="4265" y="9"/>
                  </a:lnTo>
                  <a:lnTo>
                    <a:pt x="4311" y="7"/>
                  </a:lnTo>
                  <a:lnTo>
                    <a:pt x="4358" y="5"/>
                  </a:lnTo>
                  <a:lnTo>
                    <a:pt x="4405" y="4"/>
                  </a:lnTo>
                  <a:lnTo>
                    <a:pt x="4450" y="2"/>
                  </a:lnTo>
                  <a:lnTo>
                    <a:pt x="4495" y="2"/>
                  </a:lnTo>
                  <a:lnTo>
                    <a:pt x="4541" y="1"/>
                  </a:lnTo>
                  <a:lnTo>
                    <a:pt x="4585" y="0"/>
                  </a:lnTo>
                  <a:lnTo>
                    <a:pt x="4629" y="0"/>
                  </a:lnTo>
                  <a:lnTo>
                    <a:pt x="4673" y="0"/>
                  </a:lnTo>
                  <a:lnTo>
                    <a:pt x="4717" y="0"/>
                  </a:lnTo>
                  <a:lnTo>
                    <a:pt x="4760" y="1"/>
                  </a:lnTo>
                  <a:lnTo>
                    <a:pt x="4802" y="2"/>
                  </a:lnTo>
                  <a:lnTo>
                    <a:pt x="4885" y="3"/>
                  </a:lnTo>
                  <a:lnTo>
                    <a:pt x="4965" y="6"/>
                  </a:lnTo>
                  <a:lnTo>
                    <a:pt x="5044" y="9"/>
                  </a:lnTo>
                  <a:lnTo>
                    <a:pt x="5118" y="13"/>
                  </a:lnTo>
                  <a:lnTo>
                    <a:pt x="5191" y="18"/>
                  </a:lnTo>
                  <a:lnTo>
                    <a:pt x="5260" y="23"/>
                  </a:lnTo>
                  <a:lnTo>
                    <a:pt x="5325" y="28"/>
                  </a:lnTo>
                  <a:lnTo>
                    <a:pt x="5373" y="33"/>
                  </a:lnTo>
                  <a:lnTo>
                    <a:pt x="5419" y="38"/>
                  </a:lnTo>
                  <a:lnTo>
                    <a:pt x="5462" y="43"/>
                  </a:lnTo>
                  <a:lnTo>
                    <a:pt x="5503" y="48"/>
                  </a:lnTo>
                  <a:lnTo>
                    <a:pt x="5541" y="53"/>
                  </a:lnTo>
                  <a:lnTo>
                    <a:pt x="5576" y="59"/>
                  </a:lnTo>
                  <a:lnTo>
                    <a:pt x="5609" y="64"/>
                  </a:lnTo>
                  <a:lnTo>
                    <a:pt x="5639" y="69"/>
                  </a:lnTo>
                  <a:lnTo>
                    <a:pt x="5665" y="75"/>
                  </a:lnTo>
                  <a:lnTo>
                    <a:pt x="5689" y="80"/>
                  </a:lnTo>
                  <a:lnTo>
                    <a:pt x="5709" y="85"/>
                  </a:lnTo>
                  <a:lnTo>
                    <a:pt x="5726" y="90"/>
                  </a:lnTo>
                  <a:lnTo>
                    <a:pt x="5740" y="94"/>
                  </a:lnTo>
                  <a:lnTo>
                    <a:pt x="5750" y="98"/>
                  </a:lnTo>
                  <a:lnTo>
                    <a:pt x="5754" y="100"/>
                  </a:lnTo>
                  <a:lnTo>
                    <a:pt x="5757" y="102"/>
                  </a:lnTo>
                  <a:lnTo>
                    <a:pt x="5758" y="104"/>
                  </a:lnTo>
                  <a:lnTo>
                    <a:pt x="5760" y="105"/>
                  </a:lnTo>
                  <a:lnTo>
                    <a:pt x="5760" y="617"/>
                  </a:lnTo>
                  <a:close/>
                </a:path>
              </a:pathLst>
            </a:custGeom>
            <a:solidFill>
              <a:srgbClr val="2D63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56" name="Freeform 26"/>
            <p:cNvSpPr>
              <a:spLocks/>
            </p:cNvSpPr>
            <p:nvPr userDrawn="1"/>
          </p:nvSpPr>
          <p:spPr bwMode="auto">
            <a:xfrm flipV="1">
              <a:off x="320" y="3614"/>
              <a:ext cx="5440" cy="470"/>
            </a:xfrm>
            <a:custGeom>
              <a:avLst/>
              <a:gdLst>
                <a:gd name="T0" fmla="*/ 53 w 5440"/>
                <a:gd name="T1" fmla="*/ 44 h 470"/>
                <a:gd name="T2" fmla="*/ 217 w 5440"/>
                <a:gd name="T3" fmla="*/ 29 h 470"/>
                <a:gd name="T4" fmla="*/ 382 w 5440"/>
                <a:gd name="T5" fmla="*/ 19 h 470"/>
                <a:gd name="T6" fmla="*/ 546 w 5440"/>
                <a:gd name="T7" fmla="*/ 13 h 470"/>
                <a:gd name="T8" fmla="*/ 711 w 5440"/>
                <a:gd name="T9" fmla="*/ 11 h 470"/>
                <a:gd name="T10" fmla="*/ 872 w 5440"/>
                <a:gd name="T11" fmla="*/ 11 h 470"/>
                <a:gd name="T12" fmla="*/ 1034 w 5440"/>
                <a:gd name="T13" fmla="*/ 17 h 470"/>
                <a:gd name="T14" fmla="*/ 1299 w 5440"/>
                <a:gd name="T15" fmla="*/ 31 h 470"/>
                <a:gd name="T16" fmla="*/ 1609 w 5440"/>
                <a:gd name="T17" fmla="*/ 57 h 470"/>
                <a:gd name="T18" fmla="*/ 1785 w 5440"/>
                <a:gd name="T19" fmla="*/ 80 h 470"/>
                <a:gd name="T20" fmla="*/ 2004 w 5440"/>
                <a:gd name="T21" fmla="*/ 113 h 470"/>
                <a:gd name="T22" fmla="*/ 2210 w 5440"/>
                <a:gd name="T23" fmla="*/ 151 h 470"/>
                <a:gd name="T24" fmla="*/ 2408 w 5440"/>
                <a:gd name="T25" fmla="*/ 193 h 470"/>
                <a:gd name="T26" fmla="*/ 2912 w 5440"/>
                <a:gd name="T27" fmla="*/ 312 h 470"/>
                <a:gd name="T28" fmla="*/ 3102 w 5440"/>
                <a:gd name="T29" fmla="*/ 353 h 470"/>
                <a:gd name="T30" fmla="*/ 3298 w 5440"/>
                <a:gd name="T31" fmla="*/ 391 h 470"/>
                <a:gd name="T32" fmla="*/ 3502 w 5440"/>
                <a:gd name="T33" fmla="*/ 423 h 470"/>
                <a:gd name="T34" fmla="*/ 3719 w 5440"/>
                <a:gd name="T35" fmla="*/ 447 h 470"/>
                <a:gd name="T36" fmla="*/ 3870 w 5440"/>
                <a:gd name="T37" fmla="*/ 459 h 470"/>
                <a:gd name="T38" fmla="*/ 4024 w 5440"/>
                <a:gd name="T39" fmla="*/ 465 h 470"/>
                <a:gd name="T40" fmla="*/ 4175 w 5440"/>
                <a:gd name="T41" fmla="*/ 469 h 470"/>
                <a:gd name="T42" fmla="*/ 4376 w 5440"/>
                <a:gd name="T43" fmla="*/ 469 h 470"/>
                <a:gd name="T44" fmla="*/ 4667 w 5440"/>
                <a:gd name="T45" fmla="*/ 457 h 470"/>
                <a:gd name="T46" fmla="*/ 4942 w 5440"/>
                <a:gd name="T47" fmla="*/ 439 h 470"/>
                <a:gd name="T48" fmla="*/ 5199 w 5440"/>
                <a:gd name="T49" fmla="*/ 412 h 470"/>
                <a:gd name="T50" fmla="*/ 5439 w 5440"/>
                <a:gd name="T51" fmla="*/ 382 h 470"/>
                <a:gd name="T52" fmla="*/ 5321 w 5440"/>
                <a:gd name="T53" fmla="*/ 340 h 470"/>
                <a:gd name="T54" fmla="*/ 5162 w 5440"/>
                <a:gd name="T55" fmla="*/ 362 h 470"/>
                <a:gd name="T56" fmla="*/ 4931 w 5440"/>
                <a:gd name="T57" fmla="*/ 388 h 470"/>
                <a:gd name="T58" fmla="*/ 4684 w 5440"/>
                <a:gd name="T59" fmla="*/ 407 h 470"/>
                <a:gd name="T60" fmla="*/ 4423 w 5440"/>
                <a:gd name="T61" fmla="*/ 420 h 470"/>
                <a:gd name="T62" fmla="*/ 4157 w 5440"/>
                <a:gd name="T63" fmla="*/ 421 h 470"/>
                <a:gd name="T64" fmla="*/ 3926 w 5440"/>
                <a:gd name="T65" fmla="*/ 415 h 470"/>
                <a:gd name="T66" fmla="*/ 3803 w 5440"/>
                <a:gd name="T67" fmla="*/ 407 h 470"/>
                <a:gd name="T68" fmla="*/ 3581 w 5440"/>
                <a:gd name="T69" fmla="*/ 386 h 470"/>
                <a:gd name="T70" fmla="*/ 3372 w 5440"/>
                <a:gd name="T71" fmla="*/ 359 h 470"/>
                <a:gd name="T72" fmla="*/ 3171 w 5440"/>
                <a:gd name="T73" fmla="*/ 326 h 470"/>
                <a:gd name="T74" fmla="*/ 2976 w 5440"/>
                <a:gd name="T75" fmla="*/ 290 h 470"/>
                <a:gd name="T76" fmla="*/ 2531 w 5440"/>
                <a:gd name="T77" fmla="*/ 196 h 470"/>
                <a:gd name="T78" fmla="*/ 2269 w 5440"/>
                <a:gd name="T79" fmla="*/ 142 h 470"/>
                <a:gd name="T80" fmla="*/ 2063 w 5440"/>
                <a:gd name="T81" fmla="*/ 104 h 470"/>
                <a:gd name="T82" fmla="*/ 1848 w 5440"/>
                <a:gd name="T83" fmla="*/ 70 h 470"/>
                <a:gd name="T84" fmla="*/ 1697 w 5440"/>
                <a:gd name="T85" fmla="*/ 50 h 470"/>
                <a:gd name="T86" fmla="*/ 1447 w 5440"/>
                <a:gd name="T87" fmla="*/ 25 h 470"/>
                <a:gd name="T88" fmla="*/ 1195 w 5440"/>
                <a:gd name="T89" fmla="*/ 9 h 470"/>
                <a:gd name="T90" fmla="*/ 939 w 5440"/>
                <a:gd name="T91" fmla="*/ 0 h 470"/>
                <a:gd name="T92" fmla="*/ 678 w 5440"/>
                <a:gd name="T93" fmla="*/ 2 h 470"/>
                <a:gd name="T94" fmla="*/ 410 w 5440"/>
                <a:gd name="T95" fmla="*/ 12 h 470"/>
                <a:gd name="T96" fmla="*/ 271 w 5440"/>
                <a:gd name="T97" fmla="*/ 21 h 470"/>
                <a:gd name="T98" fmla="*/ 115 w 5440"/>
                <a:gd name="T99" fmla="*/ 36 h 470"/>
                <a:gd name="T100" fmla="*/ 0 w 5440"/>
                <a:gd name="T101" fmla="*/ 48 h 47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440" h="470">
                  <a:moveTo>
                    <a:pt x="0" y="48"/>
                  </a:moveTo>
                  <a:lnTo>
                    <a:pt x="0" y="48"/>
                  </a:lnTo>
                  <a:lnTo>
                    <a:pt x="53" y="44"/>
                  </a:lnTo>
                  <a:lnTo>
                    <a:pt x="109" y="38"/>
                  </a:lnTo>
                  <a:lnTo>
                    <a:pt x="164" y="32"/>
                  </a:lnTo>
                  <a:lnTo>
                    <a:pt x="217" y="29"/>
                  </a:lnTo>
                  <a:lnTo>
                    <a:pt x="273" y="25"/>
                  </a:lnTo>
                  <a:lnTo>
                    <a:pt x="327" y="22"/>
                  </a:lnTo>
                  <a:lnTo>
                    <a:pt x="382" y="19"/>
                  </a:lnTo>
                  <a:lnTo>
                    <a:pt x="436" y="16"/>
                  </a:lnTo>
                  <a:lnTo>
                    <a:pt x="492" y="15"/>
                  </a:lnTo>
                  <a:lnTo>
                    <a:pt x="546" y="13"/>
                  </a:lnTo>
                  <a:lnTo>
                    <a:pt x="600" y="12"/>
                  </a:lnTo>
                  <a:lnTo>
                    <a:pt x="654" y="12"/>
                  </a:lnTo>
                  <a:lnTo>
                    <a:pt x="711" y="11"/>
                  </a:lnTo>
                  <a:lnTo>
                    <a:pt x="764" y="11"/>
                  </a:lnTo>
                  <a:lnTo>
                    <a:pt x="818" y="11"/>
                  </a:lnTo>
                  <a:lnTo>
                    <a:pt x="872" y="11"/>
                  </a:lnTo>
                  <a:lnTo>
                    <a:pt x="927" y="14"/>
                  </a:lnTo>
                  <a:lnTo>
                    <a:pt x="980" y="14"/>
                  </a:lnTo>
                  <a:lnTo>
                    <a:pt x="1034" y="17"/>
                  </a:lnTo>
                  <a:lnTo>
                    <a:pt x="1087" y="18"/>
                  </a:lnTo>
                  <a:lnTo>
                    <a:pt x="1194" y="24"/>
                  </a:lnTo>
                  <a:lnTo>
                    <a:pt x="1299" y="31"/>
                  </a:lnTo>
                  <a:lnTo>
                    <a:pt x="1403" y="39"/>
                  </a:lnTo>
                  <a:lnTo>
                    <a:pt x="1506" y="47"/>
                  </a:lnTo>
                  <a:lnTo>
                    <a:pt x="1609" y="57"/>
                  </a:lnTo>
                  <a:lnTo>
                    <a:pt x="1708" y="70"/>
                  </a:lnTo>
                  <a:lnTo>
                    <a:pt x="1785" y="80"/>
                  </a:lnTo>
                  <a:lnTo>
                    <a:pt x="1858" y="90"/>
                  </a:lnTo>
                  <a:lnTo>
                    <a:pt x="1931" y="101"/>
                  </a:lnTo>
                  <a:lnTo>
                    <a:pt x="2004" y="113"/>
                  </a:lnTo>
                  <a:lnTo>
                    <a:pt x="2074" y="124"/>
                  </a:lnTo>
                  <a:lnTo>
                    <a:pt x="2143" y="138"/>
                  </a:lnTo>
                  <a:lnTo>
                    <a:pt x="2210" y="151"/>
                  </a:lnTo>
                  <a:lnTo>
                    <a:pt x="2277" y="165"/>
                  </a:lnTo>
                  <a:lnTo>
                    <a:pt x="2342" y="179"/>
                  </a:lnTo>
                  <a:lnTo>
                    <a:pt x="2408" y="193"/>
                  </a:lnTo>
                  <a:lnTo>
                    <a:pt x="2536" y="223"/>
                  </a:lnTo>
                  <a:lnTo>
                    <a:pt x="2786" y="282"/>
                  </a:lnTo>
                  <a:lnTo>
                    <a:pt x="2912" y="312"/>
                  </a:lnTo>
                  <a:lnTo>
                    <a:pt x="2976" y="326"/>
                  </a:lnTo>
                  <a:lnTo>
                    <a:pt x="3038" y="341"/>
                  </a:lnTo>
                  <a:lnTo>
                    <a:pt x="3102" y="353"/>
                  </a:lnTo>
                  <a:lnTo>
                    <a:pt x="3167" y="366"/>
                  </a:lnTo>
                  <a:lnTo>
                    <a:pt x="3232" y="379"/>
                  </a:lnTo>
                  <a:lnTo>
                    <a:pt x="3298" y="391"/>
                  </a:lnTo>
                  <a:lnTo>
                    <a:pt x="3364" y="402"/>
                  </a:lnTo>
                  <a:lnTo>
                    <a:pt x="3432" y="414"/>
                  </a:lnTo>
                  <a:lnTo>
                    <a:pt x="3502" y="423"/>
                  </a:lnTo>
                  <a:lnTo>
                    <a:pt x="3572" y="431"/>
                  </a:lnTo>
                  <a:lnTo>
                    <a:pt x="3646" y="439"/>
                  </a:lnTo>
                  <a:lnTo>
                    <a:pt x="3719" y="447"/>
                  </a:lnTo>
                  <a:lnTo>
                    <a:pt x="3794" y="454"/>
                  </a:lnTo>
                  <a:lnTo>
                    <a:pt x="3870" y="459"/>
                  </a:lnTo>
                  <a:lnTo>
                    <a:pt x="3922" y="461"/>
                  </a:lnTo>
                  <a:lnTo>
                    <a:pt x="3973" y="464"/>
                  </a:lnTo>
                  <a:lnTo>
                    <a:pt x="4024" y="465"/>
                  </a:lnTo>
                  <a:lnTo>
                    <a:pt x="4074" y="467"/>
                  </a:lnTo>
                  <a:lnTo>
                    <a:pt x="4126" y="468"/>
                  </a:lnTo>
                  <a:lnTo>
                    <a:pt x="4175" y="469"/>
                  </a:lnTo>
                  <a:lnTo>
                    <a:pt x="4226" y="469"/>
                  </a:lnTo>
                  <a:lnTo>
                    <a:pt x="4276" y="470"/>
                  </a:lnTo>
                  <a:lnTo>
                    <a:pt x="4376" y="469"/>
                  </a:lnTo>
                  <a:lnTo>
                    <a:pt x="4474" y="466"/>
                  </a:lnTo>
                  <a:lnTo>
                    <a:pt x="4571" y="463"/>
                  </a:lnTo>
                  <a:lnTo>
                    <a:pt x="4667" y="457"/>
                  </a:lnTo>
                  <a:lnTo>
                    <a:pt x="4760" y="452"/>
                  </a:lnTo>
                  <a:lnTo>
                    <a:pt x="4852" y="445"/>
                  </a:lnTo>
                  <a:lnTo>
                    <a:pt x="4942" y="439"/>
                  </a:lnTo>
                  <a:lnTo>
                    <a:pt x="5030" y="430"/>
                  </a:lnTo>
                  <a:lnTo>
                    <a:pt x="5116" y="420"/>
                  </a:lnTo>
                  <a:lnTo>
                    <a:pt x="5199" y="412"/>
                  </a:lnTo>
                  <a:lnTo>
                    <a:pt x="5277" y="402"/>
                  </a:lnTo>
                  <a:lnTo>
                    <a:pt x="5354" y="392"/>
                  </a:lnTo>
                  <a:lnTo>
                    <a:pt x="5439" y="382"/>
                  </a:lnTo>
                  <a:lnTo>
                    <a:pt x="5440" y="320"/>
                  </a:lnTo>
                  <a:lnTo>
                    <a:pt x="5402" y="326"/>
                  </a:lnTo>
                  <a:lnTo>
                    <a:pt x="5321" y="340"/>
                  </a:lnTo>
                  <a:lnTo>
                    <a:pt x="5235" y="352"/>
                  </a:lnTo>
                  <a:lnTo>
                    <a:pt x="5162" y="362"/>
                  </a:lnTo>
                  <a:lnTo>
                    <a:pt x="5086" y="370"/>
                  </a:lnTo>
                  <a:lnTo>
                    <a:pt x="5010" y="380"/>
                  </a:lnTo>
                  <a:lnTo>
                    <a:pt x="4931" y="388"/>
                  </a:lnTo>
                  <a:lnTo>
                    <a:pt x="4850" y="395"/>
                  </a:lnTo>
                  <a:lnTo>
                    <a:pt x="4768" y="402"/>
                  </a:lnTo>
                  <a:lnTo>
                    <a:pt x="4684" y="407"/>
                  </a:lnTo>
                  <a:lnTo>
                    <a:pt x="4599" y="413"/>
                  </a:lnTo>
                  <a:lnTo>
                    <a:pt x="4512" y="417"/>
                  </a:lnTo>
                  <a:lnTo>
                    <a:pt x="4423" y="420"/>
                  </a:lnTo>
                  <a:lnTo>
                    <a:pt x="4335" y="420"/>
                  </a:lnTo>
                  <a:lnTo>
                    <a:pt x="4245" y="422"/>
                  </a:lnTo>
                  <a:lnTo>
                    <a:pt x="4157" y="421"/>
                  </a:lnTo>
                  <a:lnTo>
                    <a:pt x="4065" y="419"/>
                  </a:lnTo>
                  <a:lnTo>
                    <a:pt x="3972" y="417"/>
                  </a:lnTo>
                  <a:lnTo>
                    <a:pt x="3926" y="415"/>
                  </a:lnTo>
                  <a:lnTo>
                    <a:pt x="3880" y="412"/>
                  </a:lnTo>
                  <a:lnTo>
                    <a:pt x="3803" y="407"/>
                  </a:lnTo>
                  <a:lnTo>
                    <a:pt x="3728" y="401"/>
                  </a:lnTo>
                  <a:lnTo>
                    <a:pt x="3654" y="394"/>
                  </a:lnTo>
                  <a:lnTo>
                    <a:pt x="3581" y="386"/>
                  </a:lnTo>
                  <a:lnTo>
                    <a:pt x="3510" y="378"/>
                  </a:lnTo>
                  <a:lnTo>
                    <a:pt x="3440" y="369"/>
                  </a:lnTo>
                  <a:lnTo>
                    <a:pt x="3372" y="359"/>
                  </a:lnTo>
                  <a:lnTo>
                    <a:pt x="3304" y="349"/>
                  </a:lnTo>
                  <a:lnTo>
                    <a:pt x="3237" y="337"/>
                  </a:lnTo>
                  <a:lnTo>
                    <a:pt x="3171" y="326"/>
                  </a:lnTo>
                  <a:lnTo>
                    <a:pt x="3106" y="314"/>
                  </a:lnTo>
                  <a:lnTo>
                    <a:pt x="3040" y="301"/>
                  </a:lnTo>
                  <a:lnTo>
                    <a:pt x="2976" y="290"/>
                  </a:lnTo>
                  <a:lnTo>
                    <a:pt x="2912" y="277"/>
                  </a:lnTo>
                  <a:lnTo>
                    <a:pt x="2785" y="250"/>
                  </a:lnTo>
                  <a:lnTo>
                    <a:pt x="2531" y="196"/>
                  </a:lnTo>
                  <a:lnTo>
                    <a:pt x="2401" y="168"/>
                  </a:lnTo>
                  <a:lnTo>
                    <a:pt x="2335" y="155"/>
                  </a:lnTo>
                  <a:lnTo>
                    <a:pt x="2269" y="142"/>
                  </a:lnTo>
                  <a:lnTo>
                    <a:pt x="2201" y="129"/>
                  </a:lnTo>
                  <a:lnTo>
                    <a:pt x="2133" y="117"/>
                  </a:lnTo>
                  <a:lnTo>
                    <a:pt x="2063" y="104"/>
                  </a:lnTo>
                  <a:lnTo>
                    <a:pt x="1993" y="93"/>
                  </a:lnTo>
                  <a:lnTo>
                    <a:pt x="1920" y="81"/>
                  </a:lnTo>
                  <a:lnTo>
                    <a:pt x="1848" y="70"/>
                  </a:lnTo>
                  <a:lnTo>
                    <a:pt x="1773" y="60"/>
                  </a:lnTo>
                  <a:lnTo>
                    <a:pt x="1697" y="50"/>
                  </a:lnTo>
                  <a:lnTo>
                    <a:pt x="1614" y="41"/>
                  </a:lnTo>
                  <a:lnTo>
                    <a:pt x="1531" y="32"/>
                  </a:lnTo>
                  <a:lnTo>
                    <a:pt x="1447" y="25"/>
                  </a:lnTo>
                  <a:lnTo>
                    <a:pt x="1364" y="18"/>
                  </a:lnTo>
                  <a:lnTo>
                    <a:pt x="1280" y="13"/>
                  </a:lnTo>
                  <a:lnTo>
                    <a:pt x="1195" y="9"/>
                  </a:lnTo>
                  <a:lnTo>
                    <a:pt x="1110" y="4"/>
                  </a:lnTo>
                  <a:lnTo>
                    <a:pt x="1025" y="2"/>
                  </a:lnTo>
                  <a:lnTo>
                    <a:pt x="939" y="0"/>
                  </a:lnTo>
                  <a:lnTo>
                    <a:pt x="852" y="0"/>
                  </a:lnTo>
                  <a:lnTo>
                    <a:pt x="766" y="0"/>
                  </a:lnTo>
                  <a:lnTo>
                    <a:pt x="678" y="2"/>
                  </a:lnTo>
                  <a:lnTo>
                    <a:pt x="590" y="4"/>
                  </a:lnTo>
                  <a:lnTo>
                    <a:pt x="501" y="8"/>
                  </a:lnTo>
                  <a:lnTo>
                    <a:pt x="410" y="12"/>
                  </a:lnTo>
                  <a:lnTo>
                    <a:pt x="319" y="18"/>
                  </a:lnTo>
                  <a:lnTo>
                    <a:pt x="271" y="21"/>
                  </a:lnTo>
                  <a:lnTo>
                    <a:pt x="217" y="26"/>
                  </a:lnTo>
                  <a:lnTo>
                    <a:pt x="166" y="31"/>
                  </a:lnTo>
                  <a:lnTo>
                    <a:pt x="115" y="36"/>
                  </a:lnTo>
                  <a:lnTo>
                    <a:pt x="33" y="45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B0D8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grpSp>
          <p:nvGrpSpPr>
            <p:cNvPr id="2057" name="Group 27"/>
            <p:cNvGrpSpPr>
              <a:grpSpLocks/>
            </p:cNvGrpSpPr>
            <p:nvPr userDrawn="1"/>
          </p:nvGrpSpPr>
          <p:grpSpPr bwMode="auto">
            <a:xfrm>
              <a:off x="3464" y="3897"/>
              <a:ext cx="2104" cy="327"/>
              <a:chOff x="4224" y="3972"/>
              <a:chExt cx="1480" cy="230"/>
            </a:xfrm>
          </p:grpSpPr>
          <p:sp>
            <p:nvSpPr>
              <p:cNvPr id="2058" name="Freeform 28"/>
              <p:cNvSpPr>
                <a:spLocks noEditPoints="1"/>
              </p:cNvSpPr>
              <p:nvPr userDrawn="1"/>
            </p:nvSpPr>
            <p:spPr bwMode="auto">
              <a:xfrm>
                <a:off x="4224" y="4011"/>
                <a:ext cx="84" cy="120"/>
              </a:xfrm>
              <a:custGeom>
                <a:avLst/>
                <a:gdLst>
                  <a:gd name="T0" fmla="*/ 0 w 1094"/>
                  <a:gd name="T1" fmla="*/ 0 h 1549"/>
                  <a:gd name="T2" fmla="*/ 0 w 1094"/>
                  <a:gd name="T3" fmla="*/ 0 h 1549"/>
                  <a:gd name="T4" fmla="*/ 0 w 1094"/>
                  <a:gd name="T5" fmla="*/ 0 h 1549"/>
                  <a:gd name="T6" fmla="*/ 0 w 1094"/>
                  <a:gd name="T7" fmla="*/ 0 h 1549"/>
                  <a:gd name="T8" fmla="*/ 0 w 1094"/>
                  <a:gd name="T9" fmla="*/ 0 h 1549"/>
                  <a:gd name="T10" fmla="*/ 0 w 1094"/>
                  <a:gd name="T11" fmla="*/ 0 h 1549"/>
                  <a:gd name="T12" fmla="*/ 0 w 1094"/>
                  <a:gd name="T13" fmla="*/ 0 h 1549"/>
                  <a:gd name="T14" fmla="*/ 0 w 1094"/>
                  <a:gd name="T15" fmla="*/ 0 h 1549"/>
                  <a:gd name="T16" fmla="*/ 0 w 1094"/>
                  <a:gd name="T17" fmla="*/ 0 h 1549"/>
                  <a:gd name="T18" fmla="*/ 0 w 1094"/>
                  <a:gd name="T19" fmla="*/ 0 h 1549"/>
                  <a:gd name="T20" fmla="*/ 0 w 1094"/>
                  <a:gd name="T21" fmla="*/ 0 h 1549"/>
                  <a:gd name="T22" fmla="*/ 0 w 1094"/>
                  <a:gd name="T23" fmla="*/ 0 h 1549"/>
                  <a:gd name="T24" fmla="*/ 0 w 1094"/>
                  <a:gd name="T25" fmla="*/ 0 h 1549"/>
                  <a:gd name="T26" fmla="*/ 0 w 1094"/>
                  <a:gd name="T27" fmla="*/ 0 h 1549"/>
                  <a:gd name="T28" fmla="*/ 0 w 1094"/>
                  <a:gd name="T29" fmla="*/ 0 h 1549"/>
                  <a:gd name="T30" fmla="*/ 0 w 1094"/>
                  <a:gd name="T31" fmla="*/ 0 h 1549"/>
                  <a:gd name="T32" fmla="*/ 0 w 1094"/>
                  <a:gd name="T33" fmla="*/ 0 h 1549"/>
                  <a:gd name="T34" fmla="*/ 0 w 1094"/>
                  <a:gd name="T35" fmla="*/ 0 h 1549"/>
                  <a:gd name="T36" fmla="*/ 0 w 1094"/>
                  <a:gd name="T37" fmla="*/ 0 h 1549"/>
                  <a:gd name="T38" fmla="*/ 0 w 1094"/>
                  <a:gd name="T39" fmla="*/ 0 h 1549"/>
                  <a:gd name="T40" fmla="*/ 0 w 1094"/>
                  <a:gd name="T41" fmla="*/ 0 h 1549"/>
                  <a:gd name="T42" fmla="*/ 0 w 1094"/>
                  <a:gd name="T43" fmla="*/ 0 h 1549"/>
                  <a:gd name="T44" fmla="*/ 0 w 1094"/>
                  <a:gd name="T45" fmla="*/ 0 h 1549"/>
                  <a:gd name="T46" fmla="*/ 0 w 1094"/>
                  <a:gd name="T47" fmla="*/ 0 h 1549"/>
                  <a:gd name="T48" fmla="*/ 0 w 1094"/>
                  <a:gd name="T49" fmla="*/ 0 h 1549"/>
                  <a:gd name="T50" fmla="*/ 0 w 1094"/>
                  <a:gd name="T51" fmla="*/ 0 h 1549"/>
                  <a:gd name="T52" fmla="*/ 0 w 1094"/>
                  <a:gd name="T53" fmla="*/ 0 h 1549"/>
                  <a:gd name="T54" fmla="*/ 0 w 1094"/>
                  <a:gd name="T55" fmla="*/ 0 h 1549"/>
                  <a:gd name="T56" fmla="*/ 0 w 1094"/>
                  <a:gd name="T57" fmla="*/ 0 h 1549"/>
                  <a:gd name="T58" fmla="*/ 0 w 1094"/>
                  <a:gd name="T59" fmla="*/ 0 h 1549"/>
                  <a:gd name="T60" fmla="*/ 0 w 1094"/>
                  <a:gd name="T61" fmla="*/ 0 h 1549"/>
                  <a:gd name="T62" fmla="*/ 0 w 1094"/>
                  <a:gd name="T63" fmla="*/ 0 h 1549"/>
                  <a:gd name="T64" fmla="*/ 0 w 1094"/>
                  <a:gd name="T65" fmla="*/ 0 h 1549"/>
                  <a:gd name="T66" fmla="*/ 0 w 1094"/>
                  <a:gd name="T67" fmla="*/ 0 h 1549"/>
                  <a:gd name="T68" fmla="*/ 0 w 1094"/>
                  <a:gd name="T69" fmla="*/ 0 h 1549"/>
                  <a:gd name="T70" fmla="*/ 0 w 1094"/>
                  <a:gd name="T71" fmla="*/ 0 h 1549"/>
                  <a:gd name="T72" fmla="*/ 0 w 1094"/>
                  <a:gd name="T73" fmla="*/ 0 h 1549"/>
                  <a:gd name="T74" fmla="*/ 0 w 1094"/>
                  <a:gd name="T75" fmla="*/ 0 h 1549"/>
                  <a:gd name="T76" fmla="*/ 0 w 1094"/>
                  <a:gd name="T77" fmla="*/ 0 h 1549"/>
                  <a:gd name="T78" fmla="*/ 0 w 1094"/>
                  <a:gd name="T79" fmla="*/ 0 h 1549"/>
                  <a:gd name="T80" fmla="*/ 0 w 1094"/>
                  <a:gd name="T81" fmla="*/ 0 h 1549"/>
                  <a:gd name="T82" fmla="*/ 0 w 1094"/>
                  <a:gd name="T83" fmla="*/ 0 h 1549"/>
                  <a:gd name="T84" fmla="*/ 0 w 1094"/>
                  <a:gd name="T85" fmla="*/ 0 h 1549"/>
                  <a:gd name="T86" fmla="*/ 0 w 1094"/>
                  <a:gd name="T87" fmla="*/ 0 h 1549"/>
                  <a:gd name="T88" fmla="*/ 0 w 1094"/>
                  <a:gd name="T89" fmla="*/ 0 h 1549"/>
                  <a:gd name="T90" fmla="*/ 0 w 1094"/>
                  <a:gd name="T91" fmla="*/ 0 h 1549"/>
                  <a:gd name="T92" fmla="*/ 0 w 1094"/>
                  <a:gd name="T93" fmla="*/ 0 h 1549"/>
                  <a:gd name="T94" fmla="*/ 0 w 1094"/>
                  <a:gd name="T95" fmla="*/ 0 h 1549"/>
                  <a:gd name="T96" fmla="*/ 0 w 1094"/>
                  <a:gd name="T97" fmla="*/ 0 h 1549"/>
                  <a:gd name="T98" fmla="*/ 0 w 1094"/>
                  <a:gd name="T99" fmla="*/ 0 h 1549"/>
                  <a:gd name="T100" fmla="*/ 0 w 1094"/>
                  <a:gd name="T101" fmla="*/ 0 h 1549"/>
                  <a:gd name="T102" fmla="*/ 0 w 1094"/>
                  <a:gd name="T103" fmla="*/ 0 h 1549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094" h="1549">
                    <a:moveTo>
                      <a:pt x="965" y="1435"/>
                    </a:moveTo>
                    <a:lnTo>
                      <a:pt x="965" y="1435"/>
                    </a:lnTo>
                    <a:lnTo>
                      <a:pt x="949" y="1448"/>
                    </a:lnTo>
                    <a:lnTo>
                      <a:pt x="932" y="1462"/>
                    </a:lnTo>
                    <a:lnTo>
                      <a:pt x="914" y="1473"/>
                    </a:lnTo>
                    <a:lnTo>
                      <a:pt x="897" y="1484"/>
                    </a:lnTo>
                    <a:lnTo>
                      <a:pt x="877" y="1495"/>
                    </a:lnTo>
                    <a:lnTo>
                      <a:pt x="857" y="1504"/>
                    </a:lnTo>
                    <a:lnTo>
                      <a:pt x="837" y="1513"/>
                    </a:lnTo>
                    <a:lnTo>
                      <a:pt x="817" y="1521"/>
                    </a:lnTo>
                    <a:lnTo>
                      <a:pt x="795" y="1527"/>
                    </a:lnTo>
                    <a:lnTo>
                      <a:pt x="773" y="1533"/>
                    </a:lnTo>
                    <a:lnTo>
                      <a:pt x="750" y="1537"/>
                    </a:lnTo>
                    <a:lnTo>
                      <a:pt x="726" y="1542"/>
                    </a:lnTo>
                    <a:lnTo>
                      <a:pt x="702" y="1545"/>
                    </a:lnTo>
                    <a:lnTo>
                      <a:pt x="678" y="1547"/>
                    </a:lnTo>
                    <a:lnTo>
                      <a:pt x="653" y="1549"/>
                    </a:lnTo>
                    <a:lnTo>
                      <a:pt x="627" y="1549"/>
                    </a:lnTo>
                    <a:lnTo>
                      <a:pt x="0" y="1549"/>
                    </a:lnTo>
                    <a:lnTo>
                      <a:pt x="0" y="0"/>
                    </a:lnTo>
                    <a:lnTo>
                      <a:pt x="602" y="0"/>
                    </a:lnTo>
                    <a:lnTo>
                      <a:pt x="629" y="0"/>
                    </a:lnTo>
                    <a:lnTo>
                      <a:pt x="655" y="2"/>
                    </a:lnTo>
                    <a:lnTo>
                      <a:pt x="680" y="4"/>
                    </a:lnTo>
                    <a:lnTo>
                      <a:pt x="705" y="7"/>
                    </a:lnTo>
                    <a:lnTo>
                      <a:pt x="728" y="11"/>
                    </a:lnTo>
                    <a:lnTo>
                      <a:pt x="751" y="15"/>
                    </a:lnTo>
                    <a:lnTo>
                      <a:pt x="774" y="22"/>
                    </a:lnTo>
                    <a:lnTo>
                      <a:pt x="795" y="28"/>
                    </a:lnTo>
                    <a:lnTo>
                      <a:pt x="817" y="36"/>
                    </a:lnTo>
                    <a:lnTo>
                      <a:pt x="836" y="45"/>
                    </a:lnTo>
                    <a:lnTo>
                      <a:pt x="856" y="54"/>
                    </a:lnTo>
                    <a:lnTo>
                      <a:pt x="875" y="64"/>
                    </a:lnTo>
                    <a:lnTo>
                      <a:pt x="893" y="76"/>
                    </a:lnTo>
                    <a:lnTo>
                      <a:pt x="911" y="87"/>
                    </a:lnTo>
                    <a:lnTo>
                      <a:pt x="928" y="101"/>
                    </a:lnTo>
                    <a:lnTo>
                      <a:pt x="943" y="114"/>
                    </a:lnTo>
                    <a:lnTo>
                      <a:pt x="959" y="129"/>
                    </a:lnTo>
                    <a:lnTo>
                      <a:pt x="973" y="144"/>
                    </a:lnTo>
                    <a:lnTo>
                      <a:pt x="987" y="160"/>
                    </a:lnTo>
                    <a:lnTo>
                      <a:pt x="999" y="176"/>
                    </a:lnTo>
                    <a:lnTo>
                      <a:pt x="1011" y="193"/>
                    </a:lnTo>
                    <a:lnTo>
                      <a:pt x="1021" y="212"/>
                    </a:lnTo>
                    <a:lnTo>
                      <a:pt x="1030" y="229"/>
                    </a:lnTo>
                    <a:lnTo>
                      <a:pt x="1039" y="249"/>
                    </a:lnTo>
                    <a:lnTo>
                      <a:pt x="1046" y="269"/>
                    </a:lnTo>
                    <a:lnTo>
                      <a:pt x="1052" y="288"/>
                    </a:lnTo>
                    <a:lnTo>
                      <a:pt x="1057" y="309"/>
                    </a:lnTo>
                    <a:lnTo>
                      <a:pt x="1062" y="331"/>
                    </a:lnTo>
                    <a:lnTo>
                      <a:pt x="1066" y="354"/>
                    </a:lnTo>
                    <a:lnTo>
                      <a:pt x="1068" y="377"/>
                    </a:lnTo>
                    <a:lnTo>
                      <a:pt x="1070" y="400"/>
                    </a:lnTo>
                    <a:lnTo>
                      <a:pt x="1070" y="424"/>
                    </a:lnTo>
                    <a:lnTo>
                      <a:pt x="1069" y="453"/>
                    </a:lnTo>
                    <a:lnTo>
                      <a:pt x="1066" y="481"/>
                    </a:lnTo>
                    <a:lnTo>
                      <a:pt x="1062" y="508"/>
                    </a:lnTo>
                    <a:lnTo>
                      <a:pt x="1054" y="535"/>
                    </a:lnTo>
                    <a:lnTo>
                      <a:pt x="1046" y="559"/>
                    </a:lnTo>
                    <a:lnTo>
                      <a:pt x="1035" y="583"/>
                    </a:lnTo>
                    <a:lnTo>
                      <a:pt x="1022" y="607"/>
                    </a:lnTo>
                    <a:lnTo>
                      <a:pt x="1008" y="630"/>
                    </a:lnTo>
                    <a:lnTo>
                      <a:pt x="992" y="651"/>
                    </a:lnTo>
                    <a:lnTo>
                      <a:pt x="975" y="671"/>
                    </a:lnTo>
                    <a:lnTo>
                      <a:pt x="958" y="688"/>
                    </a:lnTo>
                    <a:lnTo>
                      <a:pt x="940" y="705"/>
                    </a:lnTo>
                    <a:lnTo>
                      <a:pt x="921" y="719"/>
                    </a:lnTo>
                    <a:lnTo>
                      <a:pt x="902" y="732"/>
                    </a:lnTo>
                    <a:lnTo>
                      <a:pt x="882" y="743"/>
                    </a:lnTo>
                    <a:lnTo>
                      <a:pt x="861" y="753"/>
                    </a:lnTo>
                    <a:lnTo>
                      <a:pt x="885" y="763"/>
                    </a:lnTo>
                    <a:lnTo>
                      <a:pt x="909" y="775"/>
                    </a:lnTo>
                    <a:lnTo>
                      <a:pt x="932" y="789"/>
                    </a:lnTo>
                    <a:lnTo>
                      <a:pt x="953" y="804"/>
                    </a:lnTo>
                    <a:lnTo>
                      <a:pt x="973" y="822"/>
                    </a:lnTo>
                    <a:lnTo>
                      <a:pt x="992" y="841"/>
                    </a:lnTo>
                    <a:lnTo>
                      <a:pt x="1011" y="862"/>
                    </a:lnTo>
                    <a:lnTo>
                      <a:pt x="1027" y="883"/>
                    </a:lnTo>
                    <a:lnTo>
                      <a:pt x="1036" y="895"/>
                    </a:lnTo>
                    <a:lnTo>
                      <a:pt x="1043" y="906"/>
                    </a:lnTo>
                    <a:lnTo>
                      <a:pt x="1050" y="919"/>
                    </a:lnTo>
                    <a:lnTo>
                      <a:pt x="1056" y="932"/>
                    </a:lnTo>
                    <a:lnTo>
                      <a:pt x="1068" y="958"/>
                    </a:lnTo>
                    <a:lnTo>
                      <a:pt x="1077" y="986"/>
                    </a:lnTo>
                    <a:lnTo>
                      <a:pt x="1084" y="1015"/>
                    </a:lnTo>
                    <a:lnTo>
                      <a:pt x="1090" y="1046"/>
                    </a:lnTo>
                    <a:lnTo>
                      <a:pt x="1093" y="1079"/>
                    </a:lnTo>
                    <a:lnTo>
                      <a:pt x="1094" y="1112"/>
                    </a:lnTo>
                    <a:lnTo>
                      <a:pt x="1094" y="1138"/>
                    </a:lnTo>
                    <a:lnTo>
                      <a:pt x="1092" y="1163"/>
                    </a:lnTo>
                    <a:lnTo>
                      <a:pt x="1090" y="1187"/>
                    </a:lnTo>
                    <a:lnTo>
                      <a:pt x="1085" y="1210"/>
                    </a:lnTo>
                    <a:lnTo>
                      <a:pt x="1081" y="1233"/>
                    </a:lnTo>
                    <a:lnTo>
                      <a:pt x="1076" y="1255"/>
                    </a:lnTo>
                    <a:lnTo>
                      <a:pt x="1069" y="1276"/>
                    </a:lnTo>
                    <a:lnTo>
                      <a:pt x="1062" y="1297"/>
                    </a:lnTo>
                    <a:lnTo>
                      <a:pt x="1053" y="1316"/>
                    </a:lnTo>
                    <a:lnTo>
                      <a:pt x="1044" y="1336"/>
                    </a:lnTo>
                    <a:lnTo>
                      <a:pt x="1033" y="1354"/>
                    </a:lnTo>
                    <a:lnTo>
                      <a:pt x="1022" y="1371"/>
                    </a:lnTo>
                    <a:lnTo>
                      <a:pt x="1009" y="1389"/>
                    </a:lnTo>
                    <a:lnTo>
                      <a:pt x="995" y="1405"/>
                    </a:lnTo>
                    <a:lnTo>
                      <a:pt x="981" y="1420"/>
                    </a:lnTo>
                    <a:lnTo>
                      <a:pt x="965" y="1435"/>
                    </a:lnTo>
                    <a:close/>
                    <a:moveTo>
                      <a:pt x="767" y="269"/>
                    </a:moveTo>
                    <a:lnTo>
                      <a:pt x="767" y="269"/>
                    </a:lnTo>
                    <a:lnTo>
                      <a:pt x="748" y="255"/>
                    </a:lnTo>
                    <a:lnTo>
                      <a:pt x="729" y="243"/>
                    </a:lnTo>
                    <a:lnTo>
                      <a:pt x="709" y="233"/>
                    </a:lnTo>
                    <a:lnTo>
                      <a:pt x="686" y="225"/>
                    </a:lnTo>
                    <a:lnTo>
                      <a:pt x="663" y="219"/>
                    </a:lnTo>
                    <a:lnTo>
                      <a:pt x="637" y="215"/>
                    </a:lnTo>
                    <a:lnTo>
                      <a:pt x="611" y="212"/>
                    </a:lnTo>
                    <a:lnTo>
                      <a:pt x="583" y="211"/>
                    </a:lnTo>
                    <a:lnTo>
                      <a:pt x="235" y="211"/>
                    </a:lnTo>
                    <a:lnTo>
                      <a:pt x="235" y="655"/>
                    </a:lnTo>
                    <a:lnTo>
                      <a:pt x="583" y="655"/>
                    </a:lnTo>
                    <a:lnTo>
                      <a:pt x="611" y="654"/>
                    </a:lnTo>
                    <a:lnTo>
                      <a:pt x="637" y="651"/>
                    </a:lnTo>
                    <a:lnTo>
                      <a:pt x="663" y="647"/>
                    </a:lnTo>
                    <a:lnTo>
                      <a:pt x="686" y="640"/>
                    </a:lnTo>
                    <a:lnTo>
                      <a:pt x="709" y="632"/>
                    </a:lnTo>
                    <a:lnTo>
                      <a:pt x="729" y="623"/>
                    </a:lnTo>
                    <a:lnTo>
                      <a:pt x="748" y="610"/>
                    </a:lnTo>
                    <a:lnTo>
                      <a:pt x="767" y="597"/>
                    </a:lnTo>
                    <a:lnTo>
                      <a:pt x="775" y="590"/>
                    </a:lnTo>
                    <a:lnTo>
                      <a:pt x="782" y="582"/>
                    </a:lnTo>
                    <a:lnTo>
                      <a:pt x="790" y="574"/>
                    </a:lnTo>
                    <a:lnTo>
                      <a:pt x="797" y="566"/>
                    </a:lnTo>
                    <a:lnTo>
                      <a:pt x="802" y="556"/>
                    </a:lnTo>
                    <a:lnTo>
                      <a:pt x="808" y="547"/>
                    </a:lnTo>
                    <a:lnTo>
                      <a:pt x="814" y="538"/>
                    </a:lnTo>
                    <a:lnTo>
                      <a:pt x="818" y="527"/>
                    </a:lnTo>
                    <a:lnTo>
                      <a:pt x="822" y="517"/>
                    </a:lnTo>
                    <a:lnTo>
                      <a:pt x="825" y="505"/>
                    </a:lnTo>
                    <a:lnTo>
                      <a:pt x="831" y="483"/>
                    </a:lnTo>
                    <a:lnTo>
                      <a:pt x="834" y="459"/>
                    </a:lnTo>
                    <a:lnTo>
                      <a:pt x="835" y="433"/>
                    </a:lnTo>
                    <a:lnTo>
                      <a:pt x="834" y="407"/>
                    </a:lnTo>
                    <a:lnTo>
                      <a:pt x="831" y="383"/>
                    </a:lnTo>
                    <a:lnTo>
                      <a:pt x="825" y="360"/>
                    </a:lnTo>
                    <a:lnTo>
                      <a:pt x="822" y="349"/>
                    </a:lnTo>
                    <a:lnTo>
                      <a:pt x="818" y="338"/>
                    </a:lnTo>
                    <a:lnTo>
                      <a:pt x="814" y="328"/>
                    </a:lnTo>
                    <a:lnTo>
                      <a:pt x="808" y="319"/>
                    </a:lnTo>
                    <a:lnTo>
                      <a:pt x="802" y="309"/>
                    </a:lnTo>
                    <a:lnTo>
                      <a:pt x="797" y="300"/>
                    </a:lnTo>
                    <a:lnTo>
                      <a:pt x="790" y="292"/>
                    </a:lnTo>
                    <a:lnTo>
                      <a:pt x="782" y="283"/>
                    </a:lnTo>
                    <a:lnTo>
                      <a:pt x="775" y="276"/>
                    </a:lnTo>
                    <a:lnTo>
                      <a:pt x="767" y="269"/>
                    </a:lnTo>
                    <a:close/>
                    <a:moveTo>
                      <a:pt x="792" y="931"/>
                    </a:moveTo>
                    <a:lnTo>
                      <a:pt x="792" y="931"/>
                    </a:lnTo>
                    <a:lnTo>
                      <a:pt x="782" y="923"/>
                    </a:lnTo>
                    <a:lnTo>
                      <a:pt x="774" y="916"/>
                    </a:lnTo>
                    <a:lnTo>
                      <a:pt x="765" y="909"/>
                    </a:lnTo>
                    <a:lnTo>
                      <a:pt x="754" y="902"/>
                    </a:lnTo>
                    <a:lnTo>
                      <a:pt x="744" y="897"/>
                    </a:lnTo>
                    <a:lnTo>
                      <a:pt x="734" y="892"/>
                    </a:lnTo>
                    <a:lnTo>
                      <a:pt x="722" y="886"/>
                    </a:lnTo>
                    <a:lnTo>
                      <a:pt x="711" y="882"/>
                    </a:lnTo>
                    <a:lnTo>
                      <a:pt x="687" y="875"/>
                    </a:lnTo>
                    <a:lnTo>
                      <a:pt x="661" y="870"/>
                    </a:lnTo>
                    <a:lnTo>
                      <a:pt x="634" y="867"/>
                    </a:lnTo>
                    <a:lnTo>
                      <a:pt x="605" y="866"/>
                    </a:lnTo>
                    <a:lnTo>
                      <a:pt x="235" y="866"/>
                    </a:lnTo>
                    <a:lnTo>
                      <a:pt x="235" y="1338"/>
                    </a:lnTo>
                    <a:lnTo>
                      <a:pt x="605" y="1338"/>
                    </a:lnTo>
                    <a:lnTo>
                      <a:pt x="634" y="1337"/>
                    </a:lnTo>
                    <a:lnTo>
                      <a:pt x="661" y="1334"/>
                    </a:lnTo>
                    <a:lnTo>
                      <a:pt x="687" y="1329"/>
                    </a:lnTo>
                    <a:lnTo>
                      <a:pt x="711" y="1321"/>
                    </a:lnTo>
                    <a:lnTo>
                      <a:pt x="722" y="1317"/>
                    </a:lnTo>
                    <a:lnTo>
                      <a:pt x="734" y="1312"/>
                    </a:lnTo>
                    <a:lnTo>
                      <a:pt x="744" y="1307"/>
                    </a:lnTo>
                    <a:lnTo>
                      <a:pt x="754" y="1301"/>
                    </a:lnTo>
                    <a:lnTo>
                      <a:pt x="765" y="1294"/>
                    </a:lnTo>
                    <a:lnTo>
                      <a:pt x="774" y="1287"/>
                    </a:lnTo>
                    <a:lnTo>
                      <a:pt x="782" y="1280"/>
                    </a:lnTo>
                    <a:lnTo>
                      <a:pt x="792" y="1272"/>
                    </a:lnTo>
                    <a:lnTo>
                      <a:pt x="807" y="1254"/>
                    </a:lnTo>
                    <a:lnTo>
                      <a:pt x="821" y="1236"/>
                    </a:lnTo>
                    <a:lnTo>
                      <a:pt x="832" y="1217"/>
                    </a:lnTo>
                    <a:lnTo>
                      <a:pt x="842" y="1196"/>
                    </a:lnTo>
                    <a:lnTo>
                      <a:pt x="850" y="1174"/>
                    </a:lnTo>
                    <a:lnTo>
                      <a:pt x="855" y="1150"/>
                    </a:lnTo>
                    <a:lnTo>
                      <a:pt x="858" y="1126"/>
                    </a:lnTo>
                    <a:lnTo>
                      <a:pt x="859" y="1100"/>
                    </a:lnTo>
                    <a:lnTo>
                      <a:pt x="858" y="1075"/>
                    </a:lnTo>
                    <a:lnTo>
                      <a:pt x="855" y="1051"/>
                    </a:lnTo>
                    <a:lnTo>
                      <a:pt x="850" y="1028"/>
                    </a:lnTo>
                    <a:lnTo>
                      <a:pt x="842" y="1006"/>
                    </a:lnTo>
                    <a:lnTo>
                      <a:pt x="832" y="985"/>
                    </a:lnTo>
                    <a:lnTo>
                      <a:pt x="821" y="966"/>
                    </a:lnTo>
                    <a:lnTo>
                      <a:pt x="807" y="948"/>
                    </a:lnTo>
                    <a:lnTo>
                      <a:pt x="792" y="93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59" name="Freeform 29"/>
              <p:cNvSpPr>
                <a:spLocks noEditPoints="1"/>
              </p:cNvSpPr>
              <p:nvPr userDrawn="1"/>
            </p:nvSpPr>
            <p:spPr bwMode="auto">
              <a:xfrm>
                <a:off x="4327" y="4045"/>
                <a:ext cx="68" cy="87"/>
              </a:xfrm>
              <a:custGeom>
                <a:avLst/>
                <a:gdLst>
                  <a:gd name="T0" fmla="*/ 0 w 894"/>
                  <a:gd name="T1" fmla="*/ 0 h 1129"/>
                  <a:gd name="T2" fmla="*/ 0 w 894"/>
                  <a:gd name="T3" fmla="*/ 0 h 1129"/>
                  <a:gd name="T4" fmla="*/ 0 w 894"/>
                  <a:gd name="T5" fmla="*/ 0 h 1129"/>
                  <a:gd name="T6" fmla="*/ 0 w 894"/>
                  <a:gd name="T7" fmla="*/ 0 h 1129"/>
                  <a:gd name="T8" fmla="*/ 0 w 894"/>
                  <a:gd name="T9" fmla="*/ 0 h 1129"/>
                  <a:gd name="T10" fmla="*/ 0 w 894"/>
                  <a:gd name="T11" fmla="*/ 0 h 1129"/>
                  <a:gd name="T12" fmla="*/ 0 w 894"/>
                  <a:gd name="T13" fmla="*/ 0 h 1129"/>
                  <a:gd name="T14" fmla="*/ 0 w 894"/>
                  <a:gd name="T15" fmla="*/ 0 h 1129"/>
                  <a:gd name="T16" fmla="*/ 0 w 894"/>
                  <a:gd name="T17" fmla="*/ 0 h 1129"/>
                  <a:gd name="T18" fmla="*/ 0 w 894"/>
                  <a:gd name="T19" fmla="*/ 0 h 1129"/>
                  <a:gd name="T20" fmla="*/ 0 w 894"/>
                  <a:gd name="T21" fmla="*/ 0 h 1129"/>
                  <a:gd name="T22" fmla="*/ 0 w 894"/>
                  <a:gd name="T23" fmla="*/ 0 h 1129"/>
                  <a:gd name="T24" fmla="*/ 0 w 894"/>
                  <a:gd name="T25" fmla="*/ 0 h 1129"/>
                  <a:gd name="T26" fmla="*/ 0 w 894"/>
                  <a:gd name="T27" fmla="*/ 0 h 1129"/>
                  <a:gd name="T28" fmla="*/ 0 w 894"/>
                  <a:gd name="T29" fmla="*/ 0 h 1129"/>
                  <a:gd name="T30" fmla="*/ 0 w 894"/>
                  <a:gd name="T31" fmla="*/ 0 h 1129"/>
                  <a:gd name="T32" fmla="*/ 0 w 894"/>
                  <a:gd name="T33" fmla="*/ 0 h 1129"/>
                  <a:gd name="T34" fmla="*/ 0 w 894"/>
                  <a:gd name="T35" fmla="*/ 0 h 1129"/>
                  <a:gd name="T36" fmla="*/ 0 w 894"/>
                  <a:gd name="T37" fmla="*/ 0 h 1129"/>
                  <a:gd name="T38" fmla="*/ 0 w 894"/>
                  <a:gd name="T39" fmla="*/ 0 h 1129"/>
                  <a:gd name="T40" fmla="*/ 0 w 894"/>
                  <a:gd name="T41" fmla="*/ 0 h 1129"/>
                  <a:gd name="T42" fmla="*/ 0 w 894"/>
                  <a:gd name="T43" fmla="*/ 0 h 1129"/>
                  <a:gd name="T44" fmla="*/ 0 w 894"/>
                  <a:gd name="T45" fmla="*/ 0 h 1129"/>
                  <a:gd name="T46" fmla="*/ 0 w 894"/>
                  <a:gd name="T47" fmla="*/ 0 h 1129"/>
                  <a:gd name="T48" fmla="*/ 0 w 894"/>
                  <a:gd name="T49" fmla="*/ 0 h 1129"/>
                  <a:gd name="T50" fmla="*/ 0 w 894"/>
                  <a:gd name="T51" fmla="*/ 0 h 1129"/>
                  <a:gd name="T52" fmla="*/ 0 w 894"/>
                  <a:gd name="T53" fmla="*/ 0 h 1129"/>
                  <a:gd name="T54" fmla="*/ 0 w 894"/>
                  <a:gd name="T55" fmla="*/ 0 h 1129"/>
                  <a:gd name="T56" fmla="*/ 0 w 894"/>
                  <a:gd name="T57" fmla="*/ 0 h 1129"/>
                  <a:gd name="T58" fmla="*/ 0 w 894"/>
                  <a:gd name="T59" fmla="*/ 0 h 1129"/>
                  <a:gd name="T60" fmla="*/ 0 w 894"/>
                  <a:gd name="T61" fmla="*/ 0 h 1129"/>
                  <a:gd name="T62" fmla="*/ 0 w 894"/>
                  <a:gd name="T63" fmla="*/ 0 h 1129"/>
                  <a:gd name="T64" fmla="*/ 0 w 894"/>
                  <a:gd name="T65" fmla="*/ 0 h 1129"/>
                  <a:gd name="T66" fmla="*/ 0 w 894"/>
                  <a:gd name="T67" fmla="*/ 0 h 1129"/>
                  <a:gd name="T68" fmla="*/ 0 w 894"/>
                  <a:gd name="T69" fmla="*/ 0 h 1129"/>
                  <a:gd name="T70" fmla="*/ 0 w 894"/>
                  <a:gd name="T71" fmla="*/ 0 h 1129"/>
                  <a:gd name="T72" fmla="*/ 0 w 894"/>
                  <a:gd name="T73" fmla="*/ 0 h 1129"/>
                  <a:gd name="T74" fmla="*/ 0 w 894"/>
                  <a:gd name="T75" fmla="*/ 0 h 1129"/>
                  <a:gd name="T76" fmla="*/ 0 w 894"/>
                  <a:gd name="T77" fmla="*/ 0 h 1129"/>
                  <a:gd name="T78" fmla="*/ 0 w 894"/>
                  <a:gd name="T79" fmla="*/ 0 h 1129"/>
                  <a:gd name="T80" fmla="*/ 0 w 894"/>
                  <a:gd name="T81" fmla="*/ 0 h 1129"/>
                  <a:gd name="T82" fmla="*/ 0 w 894"/>
                  <a:gd name="T83" fmla="*/ 0 h 1129"/>
                  <a:gd name="T84" fmla="*/ 0 w 894"/>
                  <a:gd name="T85" fmla="*/ 0 h 1129"/>
                  <a:gd name="T86" fmla="*/ 0 w 894"/>
                  <a:gd name="T87" fmla="*/ 0 h 1129"/>
                  <a:gd name="T88" fmla="*/ 0 w 894"/>
                  <a:gd name="T89" fmla="*/ 0 h 1129"/>
                  <a:gd name="T90" fmla="*/ 0 w 894"/>
                  <a:gd name="T91" fmla="*/ 0 h 1129"/>
                  <a:gd name="T92" fmla="*/ 0 w 894"/>
                  <a:gd name="T93" fmla="*/ 0 h 1129"/>
                  <a:gd name="T94" fmla="*/ 0 w 894"/>
                  <a:gd name="T95" fmla="*/ 0 h 1129"/>
                  <a:gd name="T96" fmla="*/ 0 w 894"/>
                  <a:gd name="T97" fmla="*/ 0 h 1129"/>
                  <a:gd name="T98" fmla="*/ 0 w 894"/>
                  <a:gd name="T99" fmla="*/ 0 h 1129"/>
                  <a:gd name="T100" fmla="*/ 0 w 894"/>
                  <a:gd name="T101" fmla="*/ 0 h 1129"/>
                  <a:gd name="T102" fmla="*/ 0 w 894"/>
                  <a:gd name="T103" fmla="*/ 0 h 1129"/>
                  <a:gd name="T104" fmla="*/ 0 w 894"/>
                  <a:gd name="T105" fmla="*/ 0 h 1129"/>
                  <a:gd name="T106" fmla="*/ 0 w 894"/>
                  <a:gd name="T107" fmla="*/ 0 h 1129"/>
                  <a:gd name="T108" fmla="*/ 0 w 894"/>
                  <a:gd name="T109" fmla="*/ 0 h 1129"/>
                  <a:gd name="T110" fmla="*/ 0 w 894"/>
                  <a:gd name="T111" fmla="*/ 0 h 1129"/>
                  <a:gd name="T112" fmla="*/ 0 w 894"/>
                  <a:gd name="T113" fmla="*/ 0 h 1129"/>
                  <a:gd name="T114" fmla="*/ 0 w 894"/>
                  <a:gd name="T115" fmla="*/ 0 h 1129"/>
                  <a:gd name="T116" fmla="*/ 0 w 894"/>
                  <a:gd name="T117" fmla="*/ 0 h 1129"/>
                  <a:gd name="T118" fmla="*/ 0 w 894"/>
                  <a:gd name="T119" fmla="*/ 0 h 1129"/>
                  <a:gd name="T120" fmla="*/ 0 w 894"/>
                  <a:gd name="T121" fmla="*/ 0 h 112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894" h="1129">
                    <a:moveTo>
                      <a:pt x="676" y="1116"/>
                    </a:moveTo>
                    <a:lnTo>
                      <a:pt x="676" y="1016"/>
                    </a:lnTo>
                    <a:lnTo>
                      <a:pt x="661" y="1031"/>
                    </a:lnTo>
                    <a:lnTo>
                      <a:pt x="646" y="1044"/>
                    </a:lnTo>
                    <a:lnTo>
                      <a:pt x="630" y="1057"/>
                    </a:lnTo>
                    <a:lnTo>
                      <a:pt x="615" y="1068"/>
                    </a:lnTo>
                    <a:lnTo>
                      <a:pt x="598" y="1078"/>
                    </a:lnTo>
                    <a:lnTo>
                      <a:pt x="582" y="1088"/>
                    </a:lnTo>
                    <a:lnTo>
                      <a:pt x="566" y="1096"/>
                    </a:lnTo>
                    <a:lnTo>
                      <a:pt x="550" y="1103"/>
                    </a:lnTo>
                    <a:lnTo>
                      <a:pt x="534" y="1109"/>
                    </a:lnTo>
                    <a:lnTo>
                      <a:pt x="515" y="1115"/>
                    </a:lnTo>
                    <a:lnTo>
                      <a:pt x="496" y="1119"/>
                    </a:lnTo>
                    <a:lnTo>
                      <a:pt x="476" y="1122"/>
                    </a:lnTo>
                    <a:lnTo>
                      <a:pt x="454" y="1125"/>
                    </a:lnTo>
                    <a:lnTo>
                      <a:pt x="431" y="1127"/>
                    </a:lnTo>
                    <a:lnTo>
                      <a:pt x="408" y="1128"/>
                    </a:lnTo>
                    <a:lnTo>
                      <a:pt x="382" y="1129"/>
                    </a:lnTo>
                    <a:lnTo>
                      <a:pt x="358" y="1128"/>
                    </a:lnTo>
                    <a:lnTo>
                      <a:pt x="336" y="1127"/>
                    </a:lnTo>
                    <a:lnTo>
                      <a:pt x="313" y="1125"/>
                    </a:lnTo>
                    <a:lnTo>
                      <a:pt x="291" y="1123"/>
                    </a:lnTo>
                    <a:lnTo>
                      <a:pt x="270" y="1119"/>
                    </a:lnTo>
                    <a:lnTo>
                      <a:pt x="249" y="1115"/>
                    </a:lnTo>
                    <a:lnTo>
                      <a:pt x="230" y="1110"/>
                    </a:lnTo>
                    <a:lnTo>
                      <a:pt x="211" y="1104"/>
                    </a:lnTo>
                    <a:lnTo>
                      <a:pt x="192" y="1097"/>
                    </a:lnTo>
                    <a:lnTo>
                      <a:pt x="176" y="1090"/>
                    </a:lnTo>
                    <a:lnTo>
                      <a:pt x="159" y="1082"/>
                    </a:lnTo>
                    <a:lnTo>
                      <a:pt x="143" y="1072"/>
                    </a:lnTo>
                    <a:lnTo>
                      <a:pt x="128" y="1063"/>
                    </a:lnTo>
                    <a:lnTo>
                      <a:pt x="113" y="1053"/>
                    </a:lnTo>
                    <a:lnTo>
                      <a:pt x="100" y="1041"/>
                    </a:lnTo>
                    <a:lnTo>
                      <a:pt x="86" y="1029"/>
                    </a:lnTo>
                    <a:lnTo>
                      <a:pt x="76" y="1017"/>
                    </a:lnTo>
                    <a:lnTo>
                      <a:pt x="67" y="1005"/>
                    </a:lnTo>
                    <a:lnTo>
                      <a:pt x="57" y="992"/>
                    </a:lnTo>
                    <a:lnTo>
                      <a:pt x="49" y="980"/>
                    </a:lnTo>
                    <a:lnTo>
                      <a:pt x="41" y="966"/>
                    </a:lnTo>
                    <a:lnTo>
                      <a:pt x="34" y="953"/>
                    </a:lnTo>
                    <a:lnTo>
                      <a:pt x="27" y="938"/>
                    </a:lnTo>
                    <a:lnTo>
                      <a:pt x="22" y="924"/>
                    </a:lnTo>
                    <a:lnTo>
                      <a:pt x="17" y="909"/>
                    </a:lnTo>
                    <a:lnTo>
                      <a:pt x="12" y="894"/>
                    </a:lnTo>
                    <a:lnTo>
                      <a:pt x="9" y="877"/>
                    </a:lnTo>
                    <a:lnTo>
                      <a:pt x="6" y="861"/>
                    </a:lnTo>
                    <a:lnTo>
                      <a:pt x="3" y="845"/>
                    </a:lnTo>
                    <a:lnTo>
                      <a:pt x="1" y="827"/>
                    </a:lnTo>
                    <a:lnTo>
                      <a:pt x="0" y="810"/>
                    </a:lnTo>
                    <a:lnTo>
                      <a:pt x="0" y="792"/>
                    </a:lnTo>
                    <a:lnTo>
                      <a:pt x="0" y="774"/>
                    </a:lnTo>
                    <a:lnTo>
                      <a:pt x="1" y="757"/>
                    </a:lnTo>
                    <a:lnTo>
                      <a:pt x="3" y="740"/>
                    </a:lnTo>
                    <a:lnTo>
                      <a:pt x="6" y="723"/>
                    </a:lnTo>
                    <a:lnTo>
                      <a:pt x="10" y="708"/>
                    </a:lnTo>
                    <a:lnTo>
                      <a:pt x="14" y="692"/>
                    </a:lnTo>
                    <a:lnTo>
                      <a:pt x="19" y="677"/>
                    </a:lnTo>
                    <a:lnTo>
                      <a:pt x="24" y="662"/>
                    </a:lnTo>
                    <a:lnTo>
                      <a:pt x="30" y="648"/>
                    </a:lnTo>
                    <a:lnTo>
                      <a:pt x="38" y="634"/>
                    </a:lnTo>
                    <a:lnTo>
                      <a:pt x="46" y="621"/>
                    </a:lnTo>
                    <a:lnTo>
                      <a:pt x="55" y="608"/>
                    </a:lnTo>
                    <a:lnTo>
                      <a:pt x="65" y="596"/>
                    </a:lnTo>
                    <a:lnTo>
                      <a:pt x="75" y="583"/>
                    </a:lnTo>
                    <a:lnTo>
                      <a:pt x="85" y="572"/>
                    </a:lnTo>
                    <a:lnTo>
                      <a:pt x="98" y="561"/>
                    </a:lnTo>
                    <a:lnTo>
                      <a:pt x="110" y="551"/>
                    </a:lnTo>
                    <a:lnTo>
                      <a:pt x="124" y="541"/>
                    </a:lnTo>
                    <a:lnTo>
                      <a:pt x="137" y="531"/>
                    </a:lnTo>
                    <a:lnTo>
                      <a:pt x="152" y="523"/>
                    </a:lnTo>
                    <a:lnTo>
                      <a:pt x="167" y="515"/>
                    </a:lnTo>
                    <a:lnTo>
                      <a:pt x="183" y="509"/>
                    </a:lnTo>
                    <a:lnTo>
                      <a:pt x="200" y="501"/>
                    </a:lnTo>
                    <a:lnTo>
                      <a:pt x="217" y="496"/>
                    </a:lnTo>
                    <a:lnTo>
                      <a:pt x="236" y="491"/>
                    </a:lnTo>
                    <a:lnTo>
                      <a:pt x="255" y="487"/>
                    </a:lnTo>
                    <a:lnTo>
                      <a:pt x="273" y="483"/>
                    </a:lnTo>
                    <a:lnTo>
                      <a:pt x="294" y="479"/>
                    </a:lnTo>
                    <a:lnTo>
                      <a:pt x="315" y="477"/>
                    </a:lnTo>
                    <a:lnTo>
                      <a:pt x="336" y="475"/>
                    </a:lnTo>
                    <a:lnTo>
                      <a:pt x="357" y="474"/>
                    </a:lnTo>
                    <a:lnTo>
                      <a:pt x="380" y="474"/>
                    </a:lnTo>
                    <a:lnTo>
                      <a:pt x="672" y="474"/>
                    </a:lnTo>
                    <a:lnTo>
                      <a:pt x="672" y="395"/>
                    </a:lnTo>
                    <a:lnTo>
                      <a:pt x="671" y="370"/>
                    </a:lnTo>
                    <a:lnTo>
                      <a:pt x="669" y="346"/>
                    </a:lnTo>
                    <a:lnTo>
                      <a:pt x="663" y="324"/>
                    </a:lnTo>
                    <a:lnTo>
                      <a:pt x="657" y="303"/>
                    </a:lnTo>
                    <a:lnTo>
                      <a:pt x="649" y="284"/>
                    </a:lnTo>
                    <a:lnTo>
                      <a:pt x="640" y="268"/>
                    </a:lnTo>
                    <a:lnTo>
                      <a:pt x="634" y="260"/>
                    </a:lnTo>
                    <a:lnTo>
                      <a:pt x="628" y="252"/>
                    </a:lnTo>
                    <a:lnTo>
                      <a:pt x="621" y="246"/>
                    </a:lnTo>
                    <a:lnTo>
                      <a:pt x="615" y="240"/>
                    </a:lnTo>
                    <a:lnTo>
                      <a:pt x="606" y="233"/>
                    </a:lnTo>
                    <a:lnTo>
                      <a:pt x="599" y="227"/>
                    </a:lnTo>
                    <a:lnTo>
                      <a:pt x="581" y="217"/>
                    </a:lnTo>
                    <a:lnTo>
                      <a:pt x="562" y="208"/>
                    </a:lnTo>
                    <a:lnTo>
                      <a:pt x="540" y="201"/>
                    </a:lnTo>
                    <a:lnTo>
                      <a:pt x="515" y="196"/>
                    </a:lnTo>
                    <a:lnTo>
                      <a:pt x="489" y="192"/>
                    </a:lnTo>
                    <a:lnTo>
                      <a:pt x="461" y="190"/>
                    </a:lnTo>
                    <a:lnTo>
                      <a:pt x="431" y="189"/>
                    </a:lnTo>
                    <a:lnTo>
                      <a:pt x="408" y="190"/>
                    </a:lnTo>
                    <a:lnTo>
                      <a:pt x="387" y="191"/>
                    </a:lnTo>
                    <a:lnTo>
                      <a:pt x="368" y="193"/>
                    </a:lnTo>
                    <a:lnTo>
                      <a:pt x="349" y="195"/>
                    </a:lnTo>
                    <a:lnTo>
                      <a:pt x="331" y="198"/>
                    </a:lnTo>
                    <a:lnTo>
                      <a:pt x="316" y="202"/>
                    </a:lnTo>
                    <a:lnTo>
                      <a:pt x="300" y="207"/>
                    </a:lnTo>
                    <a:lnTo>
                      <a:pt x="287" y="213"/>
                    </a:lnTo>
                    <a:lnTo>
                      <a:pt x="274" y="220"/>
                    </a:lnTo>
                    <a:lnTo>
                      <a:pt x="261" y="227"/>
                    </a:lnTo>
                    <a:lnTo>
                      <a:pt x="248" y="235"/>
                    </a:lnTo>
                    <a:lnTo>
                      <a:pt x="237" y="246"/>
                    </a:lnTo>
                    <a:lnTo>
                      <a:pt x="225" y="256"/>
                    </a:lnTo>
                    <a:lnTo>
                      <a:pt x="212" y="269"/>
                    </a:lnTo>
                    <a:lnTo>
                      <a:pt x="201" y="281"/>
                    </a:lnTo>
                    <a:lnTo>
                      <a:pt x="189" y="296"/>
                    </a:lnTo>
                    <a:lnTo>
                      <a:pt x="44" y="159"/>
                    </a:lnTo>
                    <a:lnTo>
                      <a:pt x="63" y="137"/>
                    </a:lnTo>
                    <a:lnTo>
                      <a:pt x="82" y="117"/>
                    </a:lnTo>
                    <a:lnTo>
                      <a:pt x="102" y="99"/>
                    </a:lnTo>
                    <a:lnTo>
                      <a:pt x="123" y="83"/>
                    </a:lnTo>
                    <a:lnTo>
                      <a:pt x="144" y="68"/>
                    </a:lnTo>
                    <a:lnTo>
                      <a:pt x="165" y="56"/>
                    </a:lnTo>
                    <a:lnTo>
                      <a:pt x="187" y="44"/>
                    </a:lnTo>
                    <a:lnTo>
                      <a:pt x="209" y="35"/>
                    </a:lnTo>
                    <a:lnTo>
                      <a:pt x="232" y="27"/>
                    </a:lnTo>
                    <a:lnTo>
                      <a:pt x="257" y="20"/>
                    </a:lnTo>
                    <a:lnTo>
                      <a:pt x="283" y="13"/>
                    </a:lnTo>
                    <a:lnTo>
                      <a:pt x="311" y="8"/>
                    </a:lnTo>
                    <a:lnTo>
                      <a:pt x="341" y="5"/>
                    </a:lnTo>
                    <a:lnTo>
                      <a:pt x="372" y="2"/>
                    </a:lnTo>
                    <a:lnTo>
                      <a:pt x="405" y="1"/>
                    </a:lnTo>
                    <a:lnTo>
                      <a:pt x="439" y="0"/>
                    </a:lnTo>
                    <a:lnTo>
                      <a:pt x="467" y="0"/>
                    </a:lnTo>
                    <a:lnTo>
                      <a:pt x="494" y="1"/>
                    </a:lnTo>
                    <a:lnTo>
                      <a:pt x="520" y="3"/>
                    </a:lnTo>
                    <a:lnTo>
                      <a:pt x="546" y="6"/>
                    </a:lnTo>
                    <a:lnTo>
                      <a:pt x="570" y="9"/>
                    </a:lnTo>
                    <a:lnTo>
                      <a:pt x="594" y="13"/>
                    </a:lnTo>
                    <a:lnTo>
                      <a:pt x="617" y="17"/>
                    </a:lnTo>
                    <a:lnTo>
                      <a:pt x="639" y="24"/>
                    </a:lnTo>
                    <a:lnTo>
                      <a:pt x="659" y="30"/>
                    </a:lnTo>
                    <a:lnTo>
                      <a:pt x="679" y="37"/>
                    </a:lnTo>
                    <a:lnTo>
                      <a:pt x="698" y="44"/>
                    </a:lnTo>
                    <a:lnTo>
                      <a:pt x="716" y="53"/>
                    </a:lnTo>
                    <a:lnTo>
                      <a:pt x="734" y="62"/>
                    </a:lnTo>
                    <a:lnTo>
                      <a:pt x="750" y="72"/>
                    </a:lnTo>
                    <a:lnTo>
                      <a:pt x="765" y="83"/>
                    </a:lnTo>
                    <a:lnTo>
                      <a:pt x="780" y="94"/>
                    </a:lnTo>
                    <a:lnTo>
                      <a:pt x="794" y="107"/>
                    </a:lnTo>
                    <a:lnTo>
                      <a:pt x="807" y="119"/>
                    </a:lnTo>
                    <a:lnTo>
                      <a:pt x="819" y="134"/>
                    </a:lnTo>
                    <a:lnTo>
                      <a:pt x="829" y="147"/>
                    </a:lnTo>
                    <a:lnTo>
                      <a:pt x="840" y="163"/>
                    </a:lnTo>
                    <a:lnTo>
                      <a:pt x="849" y="178"/>
                    </a:lnTo>
                    <a:lnTo>
                      <a:pt x="857" y="195"/>
                    </a:lnTo>
                    <a:lnTo>
                      <a:pt x="866" y="213"/>
                    </a:lnTo>
                    <a:lnTo>
                      <a:pt x="872" y="231"/>
                    </a:lnTo>
                    <a:lnTo>
                      <a:pt x="878" y="250"/>
                    </a:lnTo>
                    <a:lnTo>
                      <a:pt x="882" y="270"/>
                    </a:lnTo>
                    <a:lnTo>
                      <a:pt x="887" y="289"/>
                    </a:lnTo>
                    <a:lnTo>
                      <a:pt x="890" y="310"/>
                    </a:lnTo>
                    <a:lnTo>
                      <a:pt x="892" y="332"/>
                    </a:lnTo>
                    <a:lnTo>
                      <a:pt x="894" y="355"/>
                    </a:lnTo>
                    <a:lnTo>
                      <a:pt x="894" y="379"/>
                    </a:lnTo>
                    <a:lnTo>
                      <a:pt x="894" y="1116"/>
                    </a:lnTo>
                    <a:lnTo>
                      <a:pt x="676" y="1116"/>
                    </a:lnTo>
                    <a:close/>
                    <a:moveTo>
                      <a:pt x="672" y="629"/>
                    </a:moveTo>
                    <a:lnTo>
                      <a:pt x="413" y="629"/>
                    </a:lnTo>
                    <a:lnTo>
                      <a:pt x="389" y="629"/>
                    </a:lnTo>
                    <a:lnTo>
                      <a:pt x="367" y="631"/>
                    </a:lnTo>
                    <a:lnTo>
                      <a:pt x="346" y="634"/>
                    </a:lnTo>
                    <a:lnTo>
                      <a:pt x="326" y="638"/>
                    </a:lnTo>
                    <a:lnTo>
                      <a:pt x="309" y="645"/>
                    </a:lnTo>
                    <a:lnTo>
                      <a:pt x="293" y="651"/>
                    </a:lnTo>
                    <a:lnTo>
                      <a:pt x="277" y="659"/>
                    </a:lnTo>
                    <a:lnTo>
                      <a:pt x="265" y="668"/>
                    </a:lnTo>
                    <a:lnTo>
                      <a:pt x="254" y="679"/>
                    </a:lnTo>
                    <a:lnTo>
                      <a:pt x="243" y="690"/>
                    </a:lnTo>
                    <a:lnTo>
                      <a:pt x="235" y="704"/>
                    </a:lnTo>
                    <a:lnTo>
                      <a:pt x="228" y="718"/>
                    </a:lnTo>
                    <a:lnTo>
                      <a:pt x="222" y="734"/>
                    </a:lnTo>
                    <a:lnTo>
                      <a:pt x="218" y="750"/>
                    </a:lnTo>
                    <a:lnTo>
                      <a:pt x="216" y="768"/>
                    </a:lnTo>
                    <a:lnTo>
                      <a:pt x="215" y="788"/>
                    </a:lnTo>
                    <a:lnTo>
                      <a:pt x="216" y="806"/>
                    </a:lnTo>
                    <a:lnTo>
                      <a:pt x="218" y="824"/>
                    </a:lnTo>
                    <a:lnTo>
                      <a:pt x="222" y="841"/>
                    </a:lnTo>
                    <a:lnTo>
                      <a:pt x="228" y="856"/>
                    </a:lnTo>
                    <a:lnTo>
                      <a:pt x="235" y="870"/>
                    </a:lnTo>
                    <a:lnTo>
                      <a:pt x="243" y="883"/>
                    </a:lnTo>
                    <a:lnTo>
                      <a:pt x="254" y="895"/>
                    </a:lnTo>
                    <a:lnTo>
                      <a:pt x="266" y="905"/>
                    </a:lnTo>
                    <a:lnTo>
                      <a:pt x="279" y="914"/>
                    </a:lnTo>
                    <a:lnTo>
                      <a:pt x="294" y="922"/>
                    </a:lnTo>
                    <a:lnTo>
                      <a:pt x="311" y="929"/>
                    </a:lnTo>
                    <a:lnTo>
                      <a:pt x="329" y="934"/>
                    </a:lnTo>
                    <a:lnTo>
                      <a:pt x="349" y="938"/>
                    </a:lnTo>
                    <a:lnTo>
                      <a:pt x="370" y="941"/>
                    </a:lnTo>
                    <a:lnTo>
                      <a:pt x="393" y="944"/>
                    </a:lnTo>
                    <a:lnTo>
                      <a:pt x="418" y="945"/>
                    </a:lnTo>
                    <a:lnTo>
                      <a:pt x="452" y="944"/>
                    </a:lnTo>
                    <a:lnTo>
                      <a:pt x="483" y="941"/>
                    </a:lnTo>
                    <a:lnTo>
                      <a:pt x="511" y="937"/>
                    </a:lnTo>
                    <a:lnTo>
                      <a:pt x="536" y="932"/>
                    </a:lnTo>
                    <a:lnTo>
                      <a:pt x="547" y="929"/>
                    </a:lnTo>
                    <a:lnTo>
                      <a:pt x="559" y="925"/>
                    </a:lnTo>
                    <a:lnTo>
                      <a:pt x="570" y="920"/>
                    </a:lnTo>
                    <a:lnTo>
                      <a:pt x="581" y="913"/>
                    </a:lnTo>
                    <a:lnTo>
                      <a:pt x="592" y="906"/>
                    </a:lnTo>
                    <a:lnTo>
                      <a:pt x="603" y="899"/>
                    </a:lnTo>
                    <a:lnTo>
                      <a:pt x="614" y="891"/>
                    </a:lnTo>
                    <a:lnTo>
                      <a:pt x="624" y="881"/>
                    </a:lnTo>
                    <a:lnTo>
                      <a:pt x="630" y="875"/>
                    </a:lnTo>
                    <a:lnTo>
                      <a:pt x="635" y="868"/>
                    </a:lnTo>
                    <a:lnTo>
                      <a:pt x="645" y="853"/>
                    </a:lnTo>
                    <a:lnTo>
                      <a:pt x="653" y="836"/>
                    </a:lnTo>
                    <a:lnTo>
                      <a:pt x="660" y="816"/>
                    </a:lnTo>
                    <a:lnTo>
                      <a:pt x="666" y="795"/>
                    </a:lnTo>
                    <a:lnTo>
                      <a:pt x="669" y="771"/>
                    </a:lnTo>
                    <a:lnTo>
                      <a:pt x="671" y="745"/>
                    </a:lnTo>
                    <a:lnTo>
                      <a:pt x="672" y="718"/>
                    </a:lnTo>
                    <a:lnTo>
                      <a:pt x="672" y="62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60" name="Freeform 30"/>
              <p:cNvSpPr>
                <a:spLocks/>
              </p:cNvSpPr>
              <p:nvPr userDrawn="1"/>
            </p:nvSpPr>
            <p:spPr bwMode="auto">
              <a:xfrm>
                <a:off x="4409" y="4046"/>
                <a:ext cx="77" cy="118"/>
              </a:xfrm>
              <a:custGeom>
                <a:avLst/>
                <a:gdLst>
                  <a:gd name="T0" fmla="*/ 0 w 992"/>
                  <a:gd name="T1" fmla="*/ 0 h 1540"/>
                  <a:gd name="T2" fmla="*/ 0 w 992"/>
                  <a:gd name="T3" fmla="*/ 0 h 1540"/>
                  <a:gd name="T4" fmla="*/ 0 w 992"/>
                  <a:gd name="T5" fmla="*/ 0 h 1540"/>
                  <a:gd name="T6" fmla="*/ 0 w 992"/>
                  <a:gd name="T7" fmla="*/ 0 h 1540"/>
                  <a:gd name="T8" fmla="*/ 0 w 992"/>
                  <a:gd name="T9" fmla="*/ 0 h 1540"/>
                  <a:gd name="T10" fmla="*/ 0 w 992"/>
                  <a:gd name="T11" fmla="*/ 0 h 1540"/>
                  <a:gd name="T12" fmla="*/ 0 w 992"/>
                  <a:gd name="T13" fmla="*/ 0 h 1540"/>
                  <a:gd name="T14" fmla="*/ 0 w 992"/>
                  <a:gd name="T15" fmla="*/ 0 h 1540"/>
                  <a:gd name="T16" fmla="*/ 0 w 992"/>
                  <a:gd name="T17" fmla="*/ 0 h 1540"/>
                  <a:gd name="T18" fmla="*/ 0 w 992"/>
                  <a:gd name="T19" fmla="*/ 0 h 1540"/>
                  <a:gd name="T20" fmla="*/ 0 w 992"/>
                  <a:gd name="T21" fmla="*/ 0 h 1540"/>
                  <a:gd name="T22" fmla="*/ 0 w 992"/>
                  <a:gd name="T23" fmla="*/ 0 h 1540"/>
                  <a:gd name="T24" fmla="*/ 0 w 992"/>
                  <a:gd name="T25" fmla="*/ 0 h 1540"/>
                  <a:gd name="T26" fmla="*/ 0 w 992"/>
                  <a:gd name="T27" fmla="*/ 0 h 1540"/>
                  <a:gd name="T28" fmla="*/ 0 w 992"/>
                  <a:gd name="T29" fmla="*/ 0 h 1540"/>
                  <a:gd name="T30" fmla="*/ 0 w 992"/>
                  <a:gd name="T31" fmla="*/ 0 h 1540"/>
                  <a:gd name="T32" fmla="*/ 0 w 992"/>
                  <a:gd name="T33" fmla="*/ 0 h 1540"/>
                  <a:gd name="T34" fmla="*/ 0 w 992"/>
                  <a:gd name="T35" fmla="*/ 0 h 1540"/>
                  <a:gd name="T36" fmla="*/ 0 w 992"/>
                  <a:gd name="T37" fmla="*/ 0 h 1540"/>
                  <a:gd name="T38" fmla="*/ 0 w 992"/>
                  <a:gd name="T39" fmla="*/ 0 h 1540"/>
                  <a:gd name="T40" fmla="*/ 0 w 992"/>
                  <a:gd name="T41" fmla="*/ 0 h 1540"/>
                  <a:gd name="T42" fmla="*/ 0 w 992"/>
                  <a:gd name="T43" fmla="*/ 0 h 1540"/>
                  <a:gd name="T44" fmla="*/ 0 w 992"/>
                  <a:gd name="T45" fmla="*/ 0 h 1540"/>
                  <a:gd name="T46" fmla="*/ 0 w 992"/>
                  <a:gd name="T47" fmla="*/ 0 h 1540"/>
                  <a:gd name="T48" fmla="*/ 0 w 992"/>
                  <a:gd name="T49" fmla="*/ 0 h 1540"/>
                  <a:gd name="T50" fmla="*/ 0 w 992"/>
                  <a:gd name="T51" fmla="*/ 0 h 1540"/>
                  <a:gd name="T52" fmla="*/ 0 w 992"/>
                  <a:gd name="T53" fmla="*/ 0 h 1540"/>
                  <a:gd name="T54" fmla="*/ 0 w 992"/>
                  <a:gd name="T55" fmla="*/ 0 h 1540"/>
                  <a:gd name="T56" fmla="*/ 0 w 992"/>
                  <a:gd name="T57" fmla="*/ 0 h 1540"/>
                  <a:gd name="T58" fmla="*/ 0 w 992"/>
                  <a:gd name="T59" fmla="*/ 0 h 1540"/>
                  <a:gd name="T60" fmla="*/ 0 w 992"/>
                  <a:gd name="T61" fmla="*/ 0 h 1540"/>
                  <a:gd name="T62" fmla="*/ 0 w 992"/>
                  <a:gd name="T63" fmla="*/ 0 h 1540"/>
                  <a:gd name="T64" fmla="*/ 0 w 992"/>
                  <a:gd name="T65" fmla="*/ 0 h 1540"/>
                  <a:gd name="T66" fmla="*/ 0 w 992"/>
                  <a:gd name="T67" fmla="*/ 0 h 1540"/>
                  <a:gd name="T68" fmla="*/ 0 w 992"/>
                  <a:gd name="T69" fmla="*/ 0 h 1540"/>
                  <a:gd name="T70" fmla="*/ 0 w 992"/>
                  <a:gd name="T71" fmla="*/ 0 h 1540"/>
                  <a:gd name="T72" fmla="*/ 0 w 992"/>
                  <a:gd name="T73" fmla="*/ 0 h 1540"/>
                  <a:gd name="T74" fmla="*/ 0 w 992"/>
                  <a:gd name="T75" fmla="*/ 0 h 1540"/>
                  <a:gd name="T76" fmla="*/ 0 w 992"/>
                  <a:gd name="T77" fmla="*/ 0 h 1540"/>
                  <a:gd name="T78" fmla="*/ 0 w 992"/>
                  <a:gd name="T79" fmla="*/ 0 h 1540"/>
                  <a:gd name="T80" fmla="*/ 0 w 992"/>
                  <a:gd name="T81" fmla="*/ 0 h 1540"/>
                  <a:gd name="T82" fmla="*/ 0 w 992"/>
                  <a:gd name="T83" fmla="*/ 0 h 1540"/>
                  <a:gd name="T84" fmla="*/ 0 w 992"/>
                  <a:gd name="T85" fmla="*/ 0 h 1540"/>
                  <a:gd name="T86" fmla="*/ 0 w 992"/>
                  <a:gd name="T87" fmla="*/ 0 h 1540"/>
                  <a:gd name="T88" fmla="*/ 0 w 992"/>
                  <a:gd name="T89" fmla="*/ 0 h 1540"/>
                  <a:gd name="T90" fmla="*/ 0 w 992"/>
                  <a:gd name="T91" fmla="*/ 0 h 1540"/>
                  <a:gd name="T92" fmla="*/ 0 w 992"/>
                  <a:gd name="T93" fmla="*/ 0 h 1540"/>
                  <a:gd name="T94" fmla="*/ 0 w 992"/>
                  <a:gd name="T95" fmla="*/ 0 h 1540"/>
                  <a:gd name="T96" fmla="*/ 0 w 992"/>
                  <a:gd name="T97" fmla="*/ 0 h 1540"/>
                  <a:gd name="T98" fmla="*/ 0 w 992"/>
                  <a:gd name="T99" fmla="*/ 0 h 1540"/>
                  <a:gd name="T100" fmla="*/ 0 w 992"/>
                  <a:gd name="T101" fmla="*/ 0 h 1540"/>
                  <a:gd name="T102" fmla="*/ 0 w 992"/>
                  <a:gd name="T103" fmla="*/ 0 h 1540"/>
                  <a:gd name="T104" fmla="*/ 0 w 992"/>
                  <a:gd name="T105" fmla="*/ 0 h 1540"/>
                  <a:gd name="T106" fmla="*/ 0 w 992"/>
                  <a:gd name="T107" fmla="*/ 0 h 1540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92" h="1540">
                    <a:moveTo>
                      <a:pt x="505" y="1323"/>
                    </a:moveTo>
                    <a:lnTo>
                      <a:pt x="505" y="1323"/>
                    </a:lnTo>
                    <a:lnTo>
                      <a:pt x="497" y="1344"/>
                    </a:lnTo>
                    <a:lnTo>
                      <a:pt x="488" y="1363"/>
                    </a:lnTo>
                    <a:lnTo>
                      <a:pt x="480" y="1383"/>
                    </a:lnTo>
                    <a:lnTo>
                      <a:pt x="469" y="1401"/>
                    </a:lnTo>
                    <a:lnTo>
                      <a:pt x="459" y="1417"/>
                    </a:lnTo>
                    <a:lnTo>
                      <a:pt x="449" y="1432"/>
                    </a:lnTo>
                    <a:lnTo>
                      <a:pt x="436" y="1446"/>
                    </a:lnTo>
                    <a:lnTo>
                      <a:pt x="425" y="1460"/>
                    </a:lnTo>
                    <a:lnTo>
                      <a:pt x="413" y="1470"/>
                    </a:lnTo>
                    <a:lnTo>
                      <a:pt x="402" y="1480"/>
                    </a:lnTo>
                    <a:lnTo>
                      <a:pt x="390" y="1489"/>
                    </a:lnTo>
                    <a:lnTo>
                      <a:pt x="378" y="1497"/>
                    </a:lnTo>
                    <a:lnTo>
                      <a:pt x="365" y="1505"/>
                    </a:lnTo>
                    <a:lnTo>
                      <a:pt x="352" y="1511"/>
                    </a:lnTo>
                    <a:lnTo>
                      <a:pt x="339" y="1517"/>
                    </a:lnTo>
                    <a:lnTo>
                      <a:pt x="324" y="1521"/>
                    </a:lnTo>
                    <a:lnTo>
                      <a:pt x="310" y="1526"/>
                    </a:lnTo>
                    <a:lnTo>
                      <a:pt x="295" y="1530"/>
                    </a:lnTo>
                    <a:lnTo>
                      <a:pt x="281" y="1533"/>
                    </a:lnTo>
                    <a:lnTo>
                      <a:pt x="265" y="1536"/>
                    </a:lnTo>
                    <a:lnTo>
                      <a:pt x="232" y="1539"/>
                    </a:lnTo>
                    <a:lnTo>
                      <a:pt x="199" y="1540"/>
                    </a:lnTo>
                    <a:lnTo>
                      <a:pt x="109" y="1540"/>
                    </a:lnTo>
                    <a:lnTo>
                      <a:pt x="109" y="1340"/>
                    </a:lnTo>
                    <a:lnTo>
                      <a:pt x="165" y="1340"/>
                    </a:lnTo>
                    <a:lnTo>
                      <a:pt x="182" y="1340"/>
                    </a:lnTo>
                    <a:lnTo>
                      <a:pt x="199" y="1339"/>
                    </a:lnTo>
                    <a:lnTo>
                      <a:pt x="213" y="1336"/>
                    </a:lnTo>
                    <a:lnTo>
                      <a:pt x="226" y="1333"/>
                    </a:lnTo>
                    <a:lnTo>
                      <a:pt x="238" y="1330"/>
                    </a:lnTo>
                    <a:lnTo>
                      <a:pt x="249" y="1326"/>
                    </a:lnTo>
                    <a:lnTo>
                      <a:pt x="259" y="1321"/>
                    </a:lnTo>
                    <a:lnTo>
                      <a:pt x="268" y="1315"/>
                    </a:lnTo>
                    <a:lnTo>
                      <a:pt x="275" y="1308"/>
                    </a:lnTo>
                    <a:lnTo>
                      <a:pt x="284" y="1300"/>
                    </a:lnTo>
                    <a:lnTo>
                      <a:pt x="291" y="1291"/>
                    </a:lnTo>
                    <a:lnTo>
                      <a:pt x="298" y="1279"/>
                    </a:lnTo>
                    <a:lnTo>
                      <a:pt x="305" y="1267"/>
                    </a:lnTo>
                    <a:lnTo>
                      <a:pt x="312" y="1253"/>
                    </a:lnTo>
                    <a:lnTo>
                      <a:pt x="318" y="1239"/>
                    </a:lnTo>
                    <a:lnTo>
                      <a:pt x="324" y="1222"/>
                    </a:lnTo>
                    <a:lnTo>
                      <a:pt x="385" y="1051"/>
                    </a:lnTo>
                    <a:lnTo>
                      <a:pt x="0" y="0"/>
                    </a:lnTo>
                    <a:lnTo>
                      <a:pt x="235" y="0"/>
                    </a:lnTo>
                    <a:lnTo>
                      <a:pt x="498" y="777"/>
                    </a:lnTo>
                    <a:lnTo>
                      <a:pt x="755" y="0"/>
                    </a:lnTo>
                    <a:lnTo>
                      <a:pt x="992" y="0"/>
                    </a:lnTo>
                    <a:lnTo>
                      <a:pt x="505" y="132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61" name="Freeform 31"/>
              <p:cNvSpPr>
                <a:spLocks/>
              </p:cNvSpPr>
              <p:nvPr userDrawn="1"/>
            </p:nvSpPr>
            <p:spPr bwMode="auto">
              <a:xfrm>
                <a:off x="4492" y="4045"/>
                <a:ext cx="71" cy="87"/>
              </a:xfrm>
              <a:custGeom>
                <a:avLst/>
                <a:gdLst>
                  <a:gd name="T0" fmla="*/ 0 w 923"/>
                  <a:gd name="T1" fmla="*/ 0 h 1129"/>
                  <a:gd name="T2" fmla="*/ 0 w 923"/>
                  <a:gd name="T3" fmla="*/ 0 h 1129"/>
                  <a:gd name="T4" fmla="*/ 0 w 923"/>
                  <a:gd name="T5" fmla="*/ 0 h 1129"/>
                  <a:gd name="T6" fmla="*/ 0 w 923"/>
                  <a:gd name="T7" fmla="*/ 0 h 1129"/>
                  <a:gd name="T8" fmla="*/ 0 w 923"/>
                  <a:gd name="T9" fmla="*/ 0 h 1129"/>
                  <a:gd name="T10" fmla="*/ 0 w 923"/>
                  <a:gd name="T11" fmla="*/ 0 h 1129"/>
                  <a:gd name="T12" fmla="*/ 0 w 923"/>
                  <a:gd name="T13" fmla="*/ 0 h 1129"/>
                  <a:gd name="T14" fmla="*/ 0 w 923"/>
                  <a:gd name="T15" fmla="*/ 0 h 1129"/>
                  <a:gd name="T16" fmla="*/ 0 w 923"/>
                  <a:gd name="T17" fmla="*/ 0 h 1129"/>
                  <a:gd name="T18" fmla="*/ 0 w 923"/>
                  <a:gd name="T19" fmla="*/ 0 h 1129"/>
                  <a:gd name="T20" fmla="*/ 0 w 923"/>
                  <a:gd name="T21" fmla="*/ 0 h 1129"/>
                  <a:gd name="T22" fmla="*/ 0 w 923"/>
                  <a:gd name="T23" fmla="*/ 0 h 1129"/>
                  <a:gd name="T24" fmla="*/ 0 w 923"/>
                  <a:gd name="T25" fmla="*/ 0 h 1129"/>
                  <a:gd name="T26" fmla="*/ 0 w 923"/>
                  <a:gd name="T27" fmla="*/ 0 h 1129"/>
                  <a:gd name="T28" fmla="*/ 0 w 923"/>
                  <a:gd name="T29" fmla="*/ 0 h 1129"/>
                  <a:gd name="T30" fmla="*/ 0 w 923"/>
                  <a:gd name="T31" fmla="*/ 0 h 1129"/>
                  <a:gd name="T32" fmla="*/ 0 w 923"/>
                  <a:gd name="T33" fmla="*/ 0 h 1129"/>
                  <a:gd name="T34" fmla="*/ 0 w 923"/>
                  <a:gd name="T35" fmla="*/ 0 h 1129"/>
                  <a:gd name="T36" fmla="*/ 0 w 923"/>
                  <a:gd name="T37" fmla="*/ 0 h 1129"/>
                  <a:gd name="T38" fmla="*/ 0 w 923"/>
                  <a:gd name="T39" fmla="*/ 0 h 1129"/>
                  <a:gd name="T40" fmla="*/ 0 w 923"/>
                  <a:gd name="T41" fmla="*/ 0 h 1129"/>
                  <a:gd name="T42" fmla="*/ 0 w 923"/>
                  <a:gd name="T43" fmla="*/ 0 h 1129"/>
                  <a:gd name="T44" fmla="*/ 0 w 923"/>
                  <a:gd name="T45" fmla="*/ 0 h 1129"/>
                  <a:gd name="T46" fmla="*/ 0 w 923"/>
                  <a:gd name="T47" fmla="*/ 0 h 1129"/>
                  <a:gd name="T48" fmla="*/ 0 w 923"/>
                  <a:gd name="T49" fmla="*/ 0 h 1129"/>
                  <a:gd name="T50" fmla="*/ 0 w 923"/>
                  <a:gd name="T51" fmla="*/ 0 h 1129"/>
                  <a:gd name="T52" fmla="*/ 0 w 923"/>
                  <a:gd name="T53" fmla="*/ 0 h 1129"/>
                  <a:gd name="T54" fmla="*/ 0 w 923"/>
                  <a:gd name="T55" fmla="*/ 0 h 1129"/>
                  <a:gd name="T56" fmla="*/ 0 w 923"/>
                  <a:gd name="T57" fmla="*/ 0 h 1129"/>
                  <a:gd name="T58" fmla="*/ 0 w 923"/>
                  <a:gd name="T59" fmla="*/ 0 h 1129"/>
                  <a:gd name="T60" fmla="*/ 0 w 923"/>
                  <a:gd name="T61" fmla="*/ 0 h 1129"/>
                  <a:gd name="T62" fmla="*/ 0 w 923"/>
                  <a:gd name="T63" fmla="*/ 0 h 1129"/>
                  <a:gd name="T64" fmla="*/ 0 w 923"/>
                  <a:gd name="T65" fmla="*/ 0 h 1129"/>
                  <a:gd name="T66" fmla="*/ 0 w 923"/>
                  <a:gd name="T67" fmla="*/ 0 h 1129"/>
                  <a:gd name="T68" fmla="*/ 0 w 923"/>
                  <a:gd name="T69" fmla="*/ 0 h 1129"/>
                  <a:gd name="T70" fmla="*/ 0 w 923"/>
                  <a:gd name="T71" fmla="*/ 0 h 1129"/>
                  <a:gd name="T72" fmla="*/ 0 w 923"/>
                  <a:gd name="T73" fmla="*/ 0 h 1129"/>
                  <a:gd name="T74" fmla="*/ 0 w 923"/>
                  <a:gd name="T75" fmla="*/ 0 h 1129"/>
                  <a:gd name="T76" fmla="*/ 0 w 923"/>
                  <a:gd name="T77" fmla="*/ 0 h 1129"/>
                  <a:gd name="T78" fmla="*/ 0 w 923"/>
                  <a:gd name="T79" fmla="*/ 0 h 1129"/>
                  <a:gd name="T80" fmla="*/ 0 w 923"/>
                  <a:gd name="T81" fmla="*/ 0 h 1129"/>
                  <a:gd name="T82" fmla="*/ 0 w 923"/>
                  <a:gd name="T83" fmla="*/ 0 h 1129"/>
                  <a:gd name="T84" fmla="*/ 0 w 923"/>
                  <a:gd name="T85" fmla="*/ 0 h 1129"/>
                  <a:gd name="T86" fmla="*/ 0 w 923"/>
                  <a:gd name="T87" fmla="*/ 0 h 1129"/>
                  <a:gd name="T88" fmla="*/ 0 w 923"/>
                  <a:gd name="T89" fmla="*/ 0 h 1129"/>
                  <a:gd name="T90" fmla="*/ 0 w 923"/>
                  <a:gd name="T91" fmla="*/ 0 h 1129"/>
                  <a:gd name="T92" fmla="*/ 0 w 923"/>
                  <a:gd name="T93" fmla="*/ 0 h 1129"/>
                  <a:gd name="T94" fmla="*/ 0 w 923"/>
                  <a:gd name="T95" fmla="*/ 0 h 1129"/>
                  <a:gd name="T96" fmla="*/ 0 w 923"/>
                  <a:gd name="T97" fmla="*/ 0 h 1129"/>
                  <a:gd name="T98" fmla="*/ 0 w 923"/>
                  <a:gd name="T99" fmla="*/ 0 h 1129"/>
                  <a:gd name="T100" fmla="*/ 0 w 923"/>
                  <a:gd name="T101" fmla="*/ 0 h 1129"/>
                  <a:gd name="T102" fmla="*/ 0 w 923"/>
                  <a:gd name="T103" fmla="*/ 0 h 1129"/>
                  <a:gd name="T104" fmla="*/ 0 w 923"/>
                  <a:gd name="T105" fmla="*/ 0 h 1129"/>
                  <a:gd name="T106" fmla="*/ 0 w 923"/>
                  <a:gd name="T107" fmla="*/ 0 h 1129"/>
                  <a:gd name="T108" fmla="*/ 0 w 923"/>
                  <a:gd name="T109" fmla="*/ 0 h 1129"/>
                  <a:gd name="T110" fmla="*/ 0 w 923"/>
                  <a:gd name="T111" fmla="*/ 0 h 1129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923" h="1129">
                    <a:moveTo>
                      <a:pt x="795" y="1038"/>
                    </a:moveTo>
                    <a:lnTo>
                      <a:pt x="795" y="1038"/>
                    </a:lnTo>
                    <a:lnTo>
                      <a:pt x="778" y="1048"/>
                    </a:lnTo>
                    <a:lnTo>
                      <a:pt x="762" y="1059"/>
                    </a:lnTo>
                    <a:lnTo>
                      <a:pt x="744" y="1069"/>
                    </a:lnTo>
                    <a:lnTo>
                      <a:pt x="727" y="1077"/>
                    </a:lnTo>
                    <a:lnTo>
                      <a:pt x="708" y="1086"/>
                    </a:lnTo>
                    <a:lnTo>
                      <a:pt x="689" y="1093"/>
                    </a:lnTo>
                    <a:lnTo>
                      <a:pt x="670" y="1100"/>
                    </a:lnTo>
                    <a:lnTo>
                      <a:pt x="649" y="1107"/>
                    </a:lnTo>
                    <a:lnTo>
                      <a:pt x="628" y="1112"/>
                    </a:lnTo>
                    <a:lnTo>
                      <a:pt x="606" y="1116"/>
                    </a:lnTo>
                    <a:lnTo>
                      <a:pt x="583" y="1120"/>
                    </a:lnTo>
                    <a:lnTo>
                      <a:pt x="561" y="1123"/>
                    </a:lnTo>
                    <a:lnTo>
                      <a:pt x="538" y="1126"/>
                    </a:lnTo>
                    <a:lnTo>
                      <a:pt x="514" y="1127"/>
                    </a:lnTo>
                    <a:lnTo>
                      <a:pt x="489" y="1128"/>
                    </a:lnTo>
                    <a:lnTo>
                      <a:pt x="463" y="1129"/>
                    </a:lnTo>
                    <a:lnTo>
                      <a:pt x="427" y="1128"/>
                    </a:lnTo>
                    <a:lnTo>
                      <a:pt x="391" y="1127"/>
                    </a:lnTo>
                    <a:lnTo>
                      <a:pt x="357" y="1124"/>
                    </a:lnTo>
                    <a:lnTo>
                      <a:pt x="325" y="1120"/>
                    </a:lnTo>
                    <a:lnTo>
                      <a:pt x="293" y="1116"/>
                    </a:lnTo>
                    <a:lnTo>
                      <a:pt x="262" y="1110"/>
                    </a:lnTo>
                    <a:lnTo>
                      <a:pt x="233" y="1102"/>
                    </a:lnTo>
                    <a:lnTo>
                      <a:pt x="204" y="1094"/>
                    </a:lnTo>
                    <a:lnTo>
                      <a:pt x="176" y="1085"/>
                    </a:lnTo>
                    <a:lnTo>
                      <a:pt x="149" y="1073"/>
                    </a:lnTo>
                    <a:lnTo>
                      <a:pt x="123" y="1061"/>
                    </a:lnTo>
                    <a:lnTo>
                      <a:pt x="97" y="1046"/>
                    </a:lnTo>
                    <a:lnTo>
                      <a:pt x="72" y="1030"/>
                    </a:lnTo>
                    <a:lnTo>
                      <a:pt x="47" y="1011"/>
                    </a:lnTo>
                    <a:lnTo>
                      <a:pt x="23" y="991"/>
                    </a:lnTo>
                    <a:lnTo>
                      <a:pt x="0" y="971"/>
                    </a:lnTo>
                    <a:lnTo>
                      <a:pt x="145" y="824"/>
                    </a:lnTo>
                    <a:lnTo>
                      <a:pt x="161" y="840"/>
                    </a:lnTo>
                    <a:lnTo>
                      <a:pt x="178" y="853"/>
                    </a:lnTo>
                    <a:lnTo>
                      <a:pt x="194" y="867"/>
                    </a:lnTo>
                    <a:lnTo>
                      <a:pt x="212" y="878"/>
                    </a:lnTo>
                    <a:lnTo>
                      <a:pt x="231" y="888"/>
                    </a:lnTo>
                    <a:lnTo>
                      <a:pt x="249" y="898"/>
                    </a:lnTo>
                    <a:lnTo>
                      <a:pt x="269" y="906"/>
                    </a:lnTo>
                    <a:lnTo>
                      <a:pt x="290" y="913"/>
                    </a:lnTo>
                    <a:lnTo>
                      <a:pt x="310" y="920"/>
                    </a:lnTo>
                    <a:lnTo>
                      <a:pt x="331" y="925"/>
                    </a:lnTo>
                    <a:lnTo>
                      <a:pt x="353" y="930"/>
                    </a:lnTo>
                    <a:lnTo>
                      <a:pt x="375" y="933"/>
                    </a:lnTo>
                    <a:lnTo>
                      <a:pt x="397" y="936"/>
                    </a:lnTo>
                    <a:lnTo>
                      <a:pt x="418" y="938"/>
                    </a:lnTo>
                    <a:lnTo>
                      <a:pt x="441" y="939"/>
                    </a:lnTo>
                    <a:lnTo>
                      <a:pt x="463" y="939"/>
                    </a:lnTo>
                    <a:lnTo>
                      <a:pt x="490" y="939"/>
                    </a:lnTo>
                    <a:lnTo>
                      <a:pt x="514" y="937"/>
                    </a:lnTo>
                    <a:lnTo>
                      <a:pt x="538" y="934"/>
                    </a:lnTo>
                    <a:lnTo>
                      <a:pt x="561" y="930"/>
                    </a:lnTo>
                    <a:lnTo>
                      <a:pt x="581" y="925"/>
                    </a:lnTo>
                    <a:lnTo>
                      <a:pt x="601" y="918"/>
                    </a:lnTo>
                    <a:lnTo>
                      <a:pt x="620" y="909"/>
                    </a:lnTo>
                    <a:lnTo>
                      <a:pt x="637" y="901"/>
                    </a:lnTo>
                    <a:lnTo>
                      <a:pt x="653" y="891"/>
                    </a:lnTo>
                    <a:lnTo>
                      <a:pt x="667" y="879"/>
                    </a:lnTo>
                    <a:lnTo>
                      <a:pt x="679" y="867"/>
                    </a:lnTo>
                    <a:lnTo>
                      <a:pt x="688" y="853"/>
                    </a:lnTo>
                    <a:lnTo>
                      <a:pt x="695" y="838"/>
                    </a:lnTo>
                    <a:lnTo>
                      <a:pt x="701" y="822"/>
                    </a:lnTo>
                    <a:lnTo>
                      <a:pt x="704" y="805"/>
                    </a:lnTo>
                    <a:lnTo>
                      <a:pt x="705" y="788"/>
                    </a:lnTo>
                    <a:lnTo>
                      <a:pt x="705" y="773"/>
                    </a:lnTo>
                    <a:lnTo>
                      <a:pt x="703" y="760"/>
                    </a:lnTo>
                    <a:lnTo>
                      <a:pt x="700" y="747"/>
                    </a:lnTo>
                    <a:lnTo>
                      <a:pt x="695" y="735"/>
                    </a:lnTo>
                    <a:lnTo>
                      <a:pt x="691" y="724"/>
                    </a:lnTo>
                    <a:lnTo>
                      <a:pt x="685" y="714"/>
                    </a:lnTo>
                    <a:lnTo>
                      <a:pt x="678" y="705"/>
                    </a:lnTo>
                    <a:lnTo>
                      <a:pt x="668" y="696"/>
                    </a:lnTo>
                    <a:lnTo>
                      <a:pt x="659" y="688"/>
                    </a:lnTo>
                    <a:lnTo>
                      <a:pt x="649" y="681"/>
                    </a:lnTo>
                    <a:lnTo>
                      <a:pt x="636" y="676"/>
                    </a:lnTo>
                    <a:lnTo>
                      <a:pt x="623" y="669"/>
                    </a:lnTo>
                    <a:lnTo>
                      <a:pt x="608" y="665"/>
                    </a:lnTo>
                    <a:lnTo>
                      <a:pt x="593" y="662"/>
                    </a:lnTo>
                    <a:lnTo>
                      <a:pt x="575" y="659"/>
                    </a:lnTo>
                    <a:lnTo>
                      <a:pt x="557" y="657"/>
                    </a:lnTo>
                    <a:lnTo>
                      <a:pt x="468" y="648"/>
                    </a:lnTo>
                    <a:lnTo>
                      <a:pt x="381" y="641"/>
                    </a:lnTo>
                    <a:lnTo>
                      <a:pt x="343" y="637"/>
                    </a:lnTo>
                    <a:lnTo>
                      <a:pt x="306" y="631"/>
                    </a:lnTo>
                    <a:lnTo>
                      <a:pt x="272" y="623"/>
                    </a:lnTo>
                    <a:lnTo>
                      <a:pt x="257" y="619"/>
                    </a:lnTo>
                    <a:lnTo>
                      <a:pt x="241" y="613"/>
                    </a:lnTo>
                    <a:lnTo>
                      <a:pt x="226" y="607"/>
                    </a:lnTo>
                    <a:lnTo>
                      <a:pt x="212" y="601"/>
                    </a:lnTo>
                    <a:lnTo>
                      <a:pt x="198" y="595"/>
                    </a:lnTo>
                    <a:lnTo>
                      <a:pt x="185" y="587"/>
                    </a:lnTo>
                    <a:lnTo>
                      <a:pt x="172" y="579"/>
                    </a:lnTo>
                    <a:lnTo>
                      <a:pt x="160" y="571"/>
                    </a:lnTo>
                    <a:lnTo>
                      <a:pt x="149" y="562"/>
                    </a:lnTo>
                    <a:lnTo>
                      <a:pt x="138" y="553"/>
                    </a:lnTo>
                    <a:lnTo>
                      <a:pt x="128" y="544"/>
                    </a:lnTo>
                    <a:lnTo>
                      <a:pt x="119" y="533"/>
                    </a:lnTo>
                    <a:lnTo>
                      <a:pt x="110" y="523"/>
                    </a:lnTo>
                    <a:lnTo>
                      <a:pt x="102" y="512"/>
                    </a:lnTo>
                    <a:lnTo>
                      <a:pt x="95" y="500"/>
                    </a:lnTo>
                    <a:lnTo>
                      <a:pt x="87" y="488"/>
                    </a:lnTo>
                    <a:lnTo>
                      <a:pt x="81" y="475"/>
                    </a:lnTo>
                    <a:lnTo>
                      <a:pt x="76" y="462"/>
                    </a:lnTo>
                    <a:lnTo>
                      <a:pt x="71" y="448"/>
                    </a:lnTo>
                    <a:lnTo>
                      <a:pt x="67" y="434"/>
                    </a:lnTo>
                    <a:lnTo>
                      <a:pt x="62" y="419"/>
                    </a:lnTo>
                    <a:lnTo>
                      <a:pt x="59" y="404"/>
                    </a:lnTo>
                    <a:lnTo>
                      <a:pt x="57" y="388"/>
                    </a:lnTo>
                    <a:lnTo>
                      <a:pt x="56" y="371"/>
                    </a:lnTo>
                    <a:lnTo>
                      <a:pt x="55" y="355"/>
                    </a:lnTo>
                    <a:lnTo>
                      <a:pt x="54" y="337"/>
                    </a:lnTo>
                    <a:lnTo>
                      <a:pt x="55" y="317"/>
                    </a:lnTo>
                    <a:lnTo>
                      <a:pt x="56" y="299"/>
                    </a:lnTo>
                    <a:lnTo>
                      <a:pt x="58" y="280"/>
                    </a:lnTo>
                    <a:lnTo>
                      <a:pt x="62" y="262"/>
                    </a:lnTo>
                    <a:lnTo>
                      <a:pt x="67" y="246"/>
                    </a:lnTo>
                    <a:lnTo>
                      <a:pt x="71" y="229"/>
                    </a:lnTo>
                    <a:lnTo>
                      <a:pt x="77" y="213"/>
                    </a:lnTo>
                    <a:lnTo>
                      <a:pt x="84" y="197"/>
                    </a:lnTo>
                    <a:lnTo>
                      <a:pt x="93" y="181"/>
                    </a:lnTo>
                    <a:lnTo>
                      <a:pt x="101" y="167"/>
                    </a:lnTo>
                    <a:lnTo>
                      <a:pt x="110" y="153"/>
                    </a:lnTo>
                    <a:lnTo>
                      <a:pt x="122" y="139"/>
                    </a:lnTo>
                    <a:lnTo>
                      <a:pt x="133" y="126"/>
                    </a:lnTo>
                    <a:lnTo>
                      <a:pt x="145" y="114"/>
                    </a:lnTo>
                    <a:lnTo>
                      <a:pt x="159" y="102"/>
                    </a:lnTo>
                    <a:lnTo>
                      <a:pt x="174" y="90"/>
                    </a:lnTo>
                    <a:lnTo>
                      <a:pt x="188" y="79"/>
                    </a:lnTo>
                    <a:lnTo>
                      <a:pt x="204" y="69"/>
                    </a:lnTo>
                    <a:lnTo>
                      <a:pt x="220" y="59"/>
                    </a:lnTo>
                    <a:lnTo>
                      <a:pt x="236" y="51"/>
                    </a:lnTo>
                    <a:lnTo>
                      <a:pt x="253" y="42"/>
                    </a:lnTo>
                    <a:lnTo>
                      <a:pt x="270" y="35"/>
                    </a:lnTo>
                    <a:lnTo>
                      <a:pt x="289" y="29"/>
                    </a:lnTo>
                    <a:lnTo>
                      <a:pt x="306" y="23"/>
                    </a:lnTo>
                    <a:lnTo>
                      <a:pt x="325" y="17"/>
                    </a:lnTo>
                    <a:lnTo>
                      <a:pt x="345" y="12"/>
                    </a:lnTo>
                    <a:lnTo>
                      <a:pt x="364" y="8"/>
                    </a:lnTo>
                    <a:lnTo>
                      <a:pt x="384" y="5"/>
                    </a:lnTo>
                    <a:lnTo>
                      <a:pt x="405" y="3"/>
                    </a:lnTo>
                    <a:lnTo>
                      <a:pt x="427" y="1"/>
                    </a:lnTo>
                    <a:lnTo>
                      <a:pt x="447" y="0"/>
                    </a:lnTo>
                    <a:lnTo>
                      <a:pt x="470" y="0"/>
                    </a:lnTo>
                    <a:lnTo>
                      <a:pt x="501" y="0"/>
                    </a:lnTo>
                    <a:lnTo>
                      <a:pt x="533" y="2"/>
                    </a:lnTo>
                    <a:lnTo>
                      <a:pt x="563" y="4"/>
                    </a:lnTo>
                    <a:lnTo>
                      <a:pt x="592" y="7"/>
                    </a:lnTo>
                    <a:lnTo>
                      <a:pt x="621" y="11"/>
                    </a:lnTo>
                    <a:lnTo>
                      <a:pt x="649" y="16"/>
                    </a:lnTo>
                    <a:lnTo>
                      <a:pt x="676" y="23"/>
                    </a:lnTo>
                    <a:lnTo>
                      <a:pt x="702" y="29"/>
                    </a:lnTo>
                    <a:lnTo>
                      <a:pt x="727" y="37"/>
                    </a:lnTo>
                    <a:lnTo>
                      <a:pt x="751" y="47"/>
                    </a:lnTo>
                    <a:lnTo>
                      <a:pt x="775" y="56"/>
                    </a:lnTo>
                    <a:lnTo>
                      <a:pt x="797" y="67"/>
                    </a:lnTo>
                    <a:lnTo>
                      <a:pt x="819" y="80"/>
                    </a:lnTo>
                    <a:lnTo>
                      <a:pt x="840" y="93"/>
                    </a:lnTo>
                    <a:lnTo>
                      <a:pt x="859" y="108"/>
                    </a:lnTo>
                    <a:lnTo>
                      <a:pt x="879" y="123"/>
                    </a:lnTo>
                    <a:lnTo>
                      <a:pt x="740" y="266"/>
                    </a:lnTo>
                    <a:lnTo>
                      <a:pt x="727" y="255"/>
                    </a:lnTo>
                    <a:lnTo>
                      <a:pt x="713" y="246"/>
                    </a:lnTo>
                    <a:lnTo>
                      <a:pt x="700" y="238"/>
                    </a:lnTo>
                    <a:lnTo>
                      <a:pt x="685" y="229"/>
                    </a:lnTo>
                    <a:lnTo>
                      <a:pt x="670" y="222"/>
                    </a:lnTo>
                    <a:lnTo>
                      <a:pt x="654" y="216"/>
                    </a:lnTo>
                    <a:lnTo>
                      <a:pt x="637" y="210"/>
                    </a:lnTo>
                    <a:lnTo>
                      <a:pt x="620" y="204"/>
                    </a:lnTo>
                    <a:lnTo>
                      <a:pt x="602" y="200"/>
                    </a:lnTo>
                    <a:lnTo>
                      <a:pt x="584" y="196"/>
                    </a:lnTo>
                    <a:lnTo>
                      <a:pt x="566" y="192"/>
                    </a:lnTo>
                    <a:lnTo>
                      <a:pt x="547" y="190"/>
                    </a:lnTo>
                    <a:lnTo>
                      <a:pt x="528" y="188"/>
                    </a:lnTo>
                    <a:lnTo>
                      <a:pt x="509" y="186"/>
                    </a:lnTo>
                    <a:lnTo>
                      <a:pt x="488" y="185"/>
                    </a:lnTo>
                    <a:lnTo>
                      <a:pt x="468" y="185"/>
                    </a:lnTo>
                    <a:lnTo>
                      <a:pt x="444" y="186"/>
                    </a:lnTo>
                    <a:lnTo>
                      <a:pt x="423" y="187"/>
                    </a:lnTo>
                    <a:lnTo>
                      <a:pt x="402" y="190"/>
                    </a:lnTo>
                    <a:lnTo>
                      <a:pt x="383" y="194"/>
                    </a:lnTo>
                    <a:lnTo>
                      <a:pt x="365" y="199"/>
                    </a:lnTo>
                    <a:lnTo>
                      <a:pt x="349" y="206"/>
                    </a:lnTo>
                    <a:lnTo>
                      <a:pt x="333" y="214"/>
                    </a:lnTo>
                    <a:lnTo>
                      <a:pt x="320" y="223"/>
                    </a:lnTo>
                    <a:lnTo>
                      <a:pt x="307" y="232"/>
                    </a:lnTo>
                    <a:lnTo>
                      <a:pt x="297" y="244"/>
                    </a:lnTo>
                    <a:lnTo>
                      <a:pt x="288" y="255"/>
                    </a:lnTo>
                    <a:lnTo>
                      <a:pt x="280" y="268"/>
                    </a:lnTo>
                    <a:lnTo>
                      <a:pt x="275" y="281"/>
                    </a:lnTo>
                    <a:lnTo>
                      <a:pt x="271" y="296"/>
                    </a:lnTo>
                    <a:lnTo>
                      <a:pt x="269" y="310"/>
                    </a:lnTo>
                    <a:lnTo>
                      <a:pt x="268" y="326"/>
                    </a:lnTo>
                    <a:lnTo>
                      <a:pt x="268" y="339"/>
                    </a:lnTo>
                    <a:lnTo>
                      <a:pt x="270" y="352"/>
                    </a:lnTo>
                    <a:lnTo>
                      <a:pt x="273" y="364"/>
                    </a:lnTo>
                    <a:lnTo>
                      <a:pt x="276" y="375"/>
                    </a:lnTo>
                    <a:lnTo>
                      <a:pt x="281" y="385"/>
                    </a:lnTo>
                    <a:lnTo>
                      <a:pt x="288" y="395"/>
                    </a:lnTo>
                    <a:lnTo>
                      <a:pt x="294" y="404"/>
                    </a:lnTo>
                    <a:lnTo>
                      <a:pt x="302" y="412"/>
                    </a:lnTo>
                    <a:lnTo>
                      <a:pt x="312" y="419"/>
                    </a:lnTo>
                    <a:lnTo>
                      <a:pt x="323" y="426"/>
                    </a:lnTo>
                    <a:lnTo>
                      <a:pt x="335" y="433"/>
                    </a:lnTo>
                    <a:lnTo>
                      <a:pt x="349" y="438"/>
                    </a:lnTo>
                    <a:lnTo>
                      <a:pt x="364" y="443"/>
                    </a:lnTo>
                    <a:lnTo>
                      <a:pt x="382" y="446"/>
                    </a:lnTo>
                    <a:lnTo>
                      <a:pt x="400" y="449"/>
                    </a:lnTo>
                    <a:lnTo>
                      <a:pt x="420" y="452"/>
                    </a:lnTo>
                    <a:lnTo>
                      <a:pt x="509" y="461"/>
                    </a:lnTo>
                    <a:lnTo>
                      <a:pt x="594" y="468"/>
                    </a:lnTo>
                    <a:lnTo>
                      <a:pt x="632" y="472"/>
                    </a:lnTo>
                    <a:lnTo>
                      <a:pt x="668" y="478"/>
                    </a:lnTo>
                    <a:lnTo>
                      <a:pt x="686" y="482"/>
                    </a:lnTo>
                    <a:lnTo>
                      <a:pt x="703" y="487"/>
                    </a:lnTo>
                    <a:lnTo>
                      <a:pt x="718" y="491"/>
                    </a:lnTo>
                    <a:lnTo>
                      <a:pt x="734" y="497"/>
                    </a:lnTo>
                    <a:lnTo>
                      <a:pt x="749" y="502"/>
                    </a:lnTo>
                    <a:lnTo>
                      <a:pt x="764" y="509"/>
                    </a:lnTo>
                    <a:lnTo>
                      <a:pt x="777" y="516"/>
                    </a:lnTo>
                    <a:lnTo>
                      <a:pt x="791" y="523"/>
                    </a:lnTo>
                    <a:lnTo>
                      <a:pt x="803" y="531"/>
                    </a:lnTo>
                    <a:lnTo>
                      <a:pt x="815" y="540"/>
                    </a:lnTo>
                    <a:lnTo>
                      <a:pt x="826" y="548"/>
                    </a:lnTo>
                    <a:lnTo>
                      <a:pt x="838" y="558"/>
                    </a:lnTo>
                    <a:lnTo>
                      <a:pt x="848" y="568"/>
                    </a:lnTo>
                    <a:lnTo>
                      <a:pt x="857" y="578"/>
                    </a:lnTo>
                    <a:lnTo>
                      <a:pt x="867" y="589"/>
                    </a:lnTo>
                    <a:lnTo>
                      <a:pt x="875" y="601"/>
                    </a:lnTo>
                    <a:lnTo>
                      <a:pt x="882" y="612"/>
                    </a:lnTo>
                    <a:lnTo>
                      <a:pt x="889" y="625"/>
                    </a:lnTo>
                    <a:lnTo>
                      <a:pt x="896" y="638"/>
                    </a:lnTo>
                    <a:lnTo>
                      <a:pt x="901" y="652"/>
                    </a:lnTo>
                    <a:lnTo>
                      <a:pt x="906" y="665"/>
                    </a:lnTo>
                    <a:lnTo>
                      <a:pt x="910" y="681"/>
                    </a:lnTo>
                    <a:lnTo>
                      <a:pt x="914" y="695"/>
                    </a:lnTo>
                    <a:lnTo>
                      <a:pt x="917" y="711"/>
                    </a:lnTo>
                    <a:lnTo>
                      <a:pt x="920" y="728"/>
                    </a:lnTo>
                    <a:lnTo>
                      <a:pt x="921" y="744"/>
                    </a:lnTo>
                    <a:lnTo>
                      <a:pt x="922" y="761"/>
                    </a:lnTo>
                    <a:lnTo>
                      <a:pt x="923" y="778"/>
                    </a:lnTo>
                    <a:lnTo>
                      <a:pt x="922" y="799"/>
                    </a:lnTo>
                    <a:lnTo>
                      <a:pt x="921" y="819"/>
                    </a:lnTo>
                    <a:lnTo>
                      <a:pt x="917" y="839"/>
                    </a:lnTo>
                    <a:lnTo>
                      <a:pt x="914" y="857"/>
                    </a:lnTo>
                    <a:lnTo>
                      <a:pt x="910" y="876"/>
                    </a:lnTo>
                    <a:lnTo>
                      <a:pt x="904" y="894"/>
                    </a:lnTo>
                    <a:lnTo>
                      <a:pt x="898" y="910"/>
                    </a:lnTo>
                    <a:lnTo>
                      <a:pt x="891" y="927"/>
                    </a:lnTo>
                    <a:lnTo>
                      <a:pt x="882" y="944"/>
                    </a:lnTo>
                    <a:lnTo>
                      <a:pt x="873" y="958"/>
                    </a:lnTo>
                    <a:lnTo>
                      <a:pt x="863" y="973"/>
                    </a:lnTo>
                    <a:lnTo>
                      <a:pt x="851" y="987"/>
                    </a:lnTo>
                    <a:lnTo>
                      <a:pt x="839" y="1001"/>
                    </a:lnTo>
                    <a:lnTo>
                      <a:pt x="825" y="1013"/>
                    </a:lnTo>
                    <a:lnTo>
                      <a:pt x="811" y="1026"/>
                    </a:lnTo>
                    <a:lnTo>
                      <a:pt x="795" y="10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62" name="Freeform 32"/>
              <p:cNvSpPr>
                <a:spLocks/>
              </p:cNvSpPr>
              <p:nvPr userDrawn="1"/>
            </p:nvSpPr>
            <p:spPr bwMode="auto">
              <a:xfrm>
                <a:off x="4574" y="4022"/>
                <a:ext cx="43" cy="109"/>
              </a:xfrm>
              <a:custGeom>
                <a:avLst/>
                <a:gdLst>
                  <a:gd name="T0" fmla="*/ 0 w 561"/>
                  <a:gd name="T1" fmla="*/ 0 h 1418"/>
                  <a:gd name="T2" fmla="*/ 0 w 561"/>
                  <a:gd name="T3" fmla="*/ 0 h 1418"/>
                  <a:gd name="T4" fmla="*/ 0 w 561"/>
                  <a:gd name="T5" fmla="*/ 0 h 1418"/>
                  <a:gd name="T6" fmla="*/ 0 w 561"/>
                  <a:gd name="T7" fmla="*/ 0 h 1418"/>
                  <a:gd name="T8" fmla="*/ 0 w 561"/>
                  <a:gd name="T9" fmla="*/ 0 h 1418"/>
                  <a:gd name="T10" fmla="*/ 0 w 561"/>
                  <a:gd name="T11" fmla="*/ 0 h 1418"/>
                  <a:gd name="T12" fmla="*/ 0 w 561"/>
                  <a:gd name="T13" fmla="*/ 0 h 1418"/>
                  <a:gd name="T14" fmla="*/ 0 w 561"/>
                  <a:gd name="T15" fmla="*/ 0 h 1418"/>
                  <a:gd name="T16" fmla="*/ 0 w 561"/>
                  <a:gd name="T17" fmla="*/ 0 h 1418"/>
                  <a:gd name="T18" fmla="*/ 0 w 561"/>
                  <a:gd name="T19" fmla="*/ 0 h 1418"/>
                  <a:gd name="T20" fmla="*/ 0 w 561"/>
                  <a:gd name="T21" fmla="*/ 0 h 1418"/>
                  <a:gd name="T22" fmla="*/ 0 w 561"/>
                  <a:gd name="T23" fmla="*/ 0 h 1418"/>
                  <a:gd name="T24" fmla="*/ 0 w 561"/>
                  <a:gd name="T25" fmla="*/ 0 h 1418"/>
                  <a:gd name="T26" fmla="*/ 0 w 561"/>
                  <a:gd name="T27" fmla="*/ 0 h 1418"/>
                  <a:gd name="T28" fmla="*/ 0 w 561"/>
                  <a:gd name="T29" fmla="*/ 0 h 1418"/>
                  <a:gd name="T30" fmla="*/ 0 w 561"/>
                  <a:gd name="T31" fmla="*/ 0 h 1418"/>
                  <a:gd name="T32" fmla="*/ 0 w 561"/>
                  <a:gd name="T33" fmla="*/ 0 h 1418"/>
                  <a:gd name="T34" fmla="*/ 0 w 561"/>
                  <a:gd name="T35" fmla="*/ 0 h 1418"/>
                  <a:gd name="T36" fmla="*/ 0 w 561"/>
                  <a:gd name="T37" fmla="*/ 0 h 1418"/>
                  <a:gd name="T38" fmla="*/ 0 w 561"/>
                  <a:gd name="T39" fmla="*/ 0 h 1418"/>
                  <a:gd name="T40" fmla="*/ 0 w 561"/>
                  <a:gd name="T41" fmla="*/ 0 h 1418"/>
                  <a:gd name="T42" fmla="*/ 0 w 561"/>
                  <a:gd name="T43" fmla="*/ 0 h 1418"/>
                  <a:gd name="T44" fmla="*/ 0 w 561"/>
                  <a:gd name="T45" fmla="*/ 0 h 1418"/>
                  <a:gd name="T46" fmla="*/ 0 w 561"/>
                  <a:gd name="T47" fmla="*/ 0 h 1418"/>
                  <a:gd name="T48" fmla="*/ 0 w 561"/>
                  <a:gd name="T49" fmla="*/ 0 h 1418"/>
                  <a:gd name="T50" fmla="*/ 0 w 561"/>
                  <a:gd name="T51" fmla="*/ 0 h 1418"/>
                  <a:gd name="T52" fmla="*/ 0 w 561"/>
                  <a:gd name="T53" fmla="*/ 0 h 1418"/>
                  <a:gd name="T54" fmla="*/ 0 w 561"/>
                  <a:gd name="T55" fmla="*/ 0 h 1418"/>
                  <a:gd name="T56" fmla="*/ 0 w 561"/>
                  <a:gd name="T57" fmla="*/ 0 h 1418"/>
                  <a:gd name="T58" fmla="*/ 0 w 561"/>
                  <a:gd name="T59" fmla="*/ 0 h 1418"/>
                  <a:gd name="T60" fmla="*/ 0 w 561"/>
                  <a:gd name="T61" fmla="*/ 0 h 1418"/>
                  <a:gd name="T62" fmla="*/ 0 w 561"/>
                  <a:gd name="T63" fmla="*/ 0 h 1418"/>
                  <a:gd name="T64" fmla="*/ 0 w 561"/>
                  <a:gd name="T65" fmla="*/ 0 h 141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561" h="1418">
                    <a:moveTo>
                      <a:pt x="429" y="1418"/>
                    </a:moveTo>
                    <a:lnTo>
                      <a:pt x="429" y="1418"/>
                    </a:lnTo>
                    <a:lnTo>
                      <a:pt x="411" y="1418"/>
                    </a:lnTo>
                    <a:lnTo>
                      <a:pt x="393" y="1417"/>
                    </a:lnTo>
                    <a:lnTo>
                      <a:pt x="377" y="1415"/>
                    </a:lnTo>
                    <a:lnTo>
                      <a:pt x="360" y="1413"/>
                    </a:lnTo>
                    <a:lnTo>
                      <a:pt x="345" y="1410"/>
                    </a:lnTo>
                    <a:lnTo>
                      <a:pt x="329" y="1405"/>
                    </a:lnTo>
                    <a:lnTo>
                      <a:pt x="314" y="1401"/>
                    </a:lnTo>
                    <a:lnTo>
                      <a:pt x="300" y="1396"/>
                    </a:lnTo>
                    <a:lnTo>
                      <a:pt x="286" y="1390"/>
                    </a:lnTo>
                    <a:lnTo>
                      <a:pt x="273" y="1384"/>
                    </a:lnTo>
                    <a:lnTo>
                      <a:pt x="260" y="1375"/>
                    </a:lnTo>
                    <a:lnTo>
                      <a:pt x="248" y="1368"/>
                    </a:lnTo>
                    <a:lnTo>
                      <a:pt x="237" y="1359"/>
                    </a:lnTo>
                    <a:lnTo>
                      <a:pt x="225" y="1349"/>
                    </a:lnTo>
                    <a:lnTo>
                      <a:pt x="215" y="1340"/>
                    </a:lnTo>
                    <a:lnTo>
                      <a:pt x="204" y="1329"/>
                    </a:lnTo>
                    <a:lnTo>
                      <a:pt x="195" y="1317"/>
                    </a:lnTo>
                    <a:lnTo>
                      <a:pt x="186" y="1306"/>
                    </a:lnTo>
                    <a:lnTo>
                      <a:pt x="179" y="1294"/>
                    </a:lnTo>
                    <a:lnTo>
                      <a:pt x="170" y="1282"/>
                    </a:lnTo>
                    <a:lnTo>
                      <a:pt x="163" y="1269"/>
                    </a:lnTo>
                    <a:lnTo>
                      <a:pt x="157" y="1256"/>
                    </a:lnTo>
                    <a:lnTo>
                      <a:pt x="152" y="1243"/>
                    </a:lnTo>
                    <a:lnTo>
                      <a:pt x="146" y="1230"/>
                    </a:lnTo>
                    <a:lnTo>
                      <a:pt x="141" y="1216"/>
                    </a:lnTo>
                    <a:lnTo>
                      <a:pt x="137" y="1202"/>
                    </a:lnTo>
                    <a:lnTo>
                      <a:pt x="134" y="1187"/>
                    </a:lnTo>
                    <a:lnTo>
                      <a:pt x="131" y="1173"/>
                    </a:lnTo>
                    <a:lnTo>
                      <a:pt x="129" y="1158"/>
                    </a:lnTo>
                    <a:lnTo>
                      <a:pt x="128" y="1143"/>
                    </a:lnTo>
                    <a:lnTo>
                      <a:pt x="127" y="1127"/>
                    </a:lnTo>
                    <a:lnTo>
                      <a:pt x="127" y="1112"/>
                    </a:lnTo>
                    <a:lnTo>
                      <a:pt x="127" y="504"/>
                    </a:lnTo>
                    <a:lnTo>
                      <a:pt x="0" y="504"/>
                    </a:lnTo>
                    <a:lnTo>
                      <a:pt x="0" y="334"/>
                    </a:lnTo>
                    <a:lnTo>
                      <a:pt x="127" y="334"/>
                    </a:lnTo>
                    <a:lnTo>
                      <a:pt x="127" y="0"/>
                    </a:lnTo>
                    <a:lnTo>
                      <a:pt x="348" y="0"/>
                    </a:lnTo>
                    <a:lnTo>
                      <a:pt x="348" y="334"/>
                    </a:lnTo>
                    <a:lnTo>
                      <a:pt x="561" y="334"/>
                    </a:lnTo>
                    <a:lnTo>
                      <a:pt x="561" y="504"/>
                    </a:lnTo>
                    <a:lnTo>
                      <a:pt x="348" y="504"/>
                    </a:lnTo>
                    <a:lnTo>
                      <a:pt x="348" y="1100"/>
                    </a:lnTo>
                    <a:lnTo>
                      <a:pt x="349" y="1116"/>
                    </a:lnTo>
                    <a:lnTo>
                      <a:pt x="350" y="1130"/>
                    </a:lnTo>
                    <a:lnTo>
                      <a:pt x="353" y="1144"/>
                    </a:lnTo>
                    <a:lnTo>
                      <a:pt x="356" y="1156"/>
                    </a:lnTo>
                    <a:lnTo>
                      <a:pt x="360" y="1168"/>
                    </a:lnTo>
                    <a:lnTo>
                      <a:pt x="365" y="1178"/>
                    </a:lnTo>
                    <a:lnTo>
                      <a:pt x="372" y="1188"/>
                    </a:lnTo>
                    <a:lnTo>
                      <a:pt x="379" y="1197"/>
                    </a:lnTo>
                    <a:lnTo>
                      <a:pt x="387" y="1204"/>
                    </a:lnTo>
                    <a:lnTo>
                      <a:pt x="395" y="1210"/>
                    </a:lnTo>
                    <a:lnTo>
                      <a:pt x="406" y="1216"/>
                    </a:lnTo>
                    <a:lnTo>
                      <a:pt x="416" y="1221"/>
                    </a:lnTo>
                    <a:lnTo>
                      <a:pt x="429" y="1224"/>
                    </a:lnTo>
                    <a:lnTo>
                      <a:pt x="441" y="1227"/>
                    </a:lnTo>
                    <a:lnTo>
                      <a:pt x="456" y="1228"/>
                    </a:lnTo>
                    <a:lnTo>
                      <a:pt x="470" y="1229"/>
                    </a:lnTo>
                    <a:lnTo>
                      <a:pt x="561" y="1229"/>
                    </a:lnTo>
                    <a:lnTo>
                      <a:pt x="561" y="1418"/>
                    </a:lnTo>
                    <a:lnTo>
                      <a:pt x="429" y="14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63" name="Freeform 33"/>
              <p:cNvSpPr>
                <a:spLocks noEditPoints="1"/>
              </p:cNvSpPr>
              <p:nvPr userDrawn="1"/>
            </p:nvSpPr>
            <p:spPr bwMode="auto">
              <a:xfrm>
                <a:off x="4632" y="4045"/>
                <a:ext cx="68" cy="87"/>
              </a:xfrm>
              <a:custGeom>
                <a:avLst/>
                <a:gdLst>
                  <a:gd name="T0" fmla="*/ 0 w 895"/>
                  <a:gd name="T1" fmla="*/ 0 h 1129"/>
                  <a:gd name="T2" fmla="*/ 0 w 895"/>
                  <a:gd name="T3" fmla="*/ 0 h 1129"/>
                  <a:gd name="T4" fmla="*/ 0 w 895"/>
                  <a:gd name="T5" fmla="*/ 0 h 1129"/>
                  <a:gd name="T6" fmla="*/ 0 w 895"/>
                  <a:gd name="T7" fmla="*/ 0 h 1129"/>
                  <a:gd name="T8" fmla="*/ 0 w 895"/>
                  <a:gd name="T9" fmla="*/ 0 h 1129"/>
                  <a:gd name="T10" fmla="*/ 0 w 895"/>
                  <a:gd name="T11" fmla="*/ 0 h 1129"/>
                  <a:gd name="T12" fmla="*/ 0 w 895"/>
                  <a:gd name="T13" fmla="*/ 0 h 1129"/>
                  <a:gd name="T14" fmla="*/ 0 w 895"/>
                  <a:gd name="T15" fmla="*/ 0 h 1129"/>
                  <a:gd name="T16" fmla="*/ 0 w 895"/>
                  <a:gd name="T17" fmla="*/ 0 h 1129"/>
                  <a:gd name="T18" fmla="*/ 0 w 895"/>
                  <a:gd name="T19" fmla="*/ 0 h 1129"/>
                  <a:gd name="T20" fmla="*/ 0 w 895"/>
                  <a:gd name="T21" fmla="*/ 0 h 1129"/>
                  <a:gd name="T22" fmla="*/ 0 w 895"/>
                  <a:gd name="T23" fmla="*/ 0 h 1129"/>
                  <a:gd name="T24" fmla="*/ 0 w 895"/>
                  <a:gd name="T25" fmla="*/ 0 h 1129"/>
                  <a:gd name="T26" fmla="*/ 0 w 895"/>
                  <a:gd name="T27" fmla="*/ 0 h 1129"/>
                  <a:gd name="T28" fmla="*/ 0 w 895"/>
                  <a:gd name="T29" fmla="*/ 0 h 1129"/>
                  <a:gd name="T30" fmla="*/ 0 w 895"/>
                  <a:gd name="T31" fmla="*/ 0 h 1129"/>
                  <a:gd name="T32" fmla="*/ 0 w 895"/>
                  <a:gd name="T33" fmla="*/ 0 h 1129"/>
                  <a:gd name="T34" fmla="*/ 0 w 895"/>
                  <a:gd name="T35" fmla="*/ 0 h 1129"/>
                  <a:gd name="T36" fmla="*/ 0 w 895"/>
                  <a:gd name="T37" fmla="*/ 0 h 1129"/>
                  <a:gd name="T38" fmla="*/ 0 w 895"/>
                  <a:gd name="T39" fmla="*/ 0 h 1129"/>
                  <a:gd name="T40" fmla="*/ 0 w 895"/>
                  <a:gd name="T41" fmla="*/ 0 h 1129"/>
                  <a:gd name="T42" fmla="*/ 0 w 895"/>
                  <a:gd name="T43" fmla="*/ 0 h 1129"/>
                  <a:gd name="T44" fmla="*/ 0 w 895"/>
                  <a:gd name="T45" fmla="*/ 0 h 1129"/>
                  <a:gd name="T46" fmla="*/ 0 w 895"/>
                  <a:gd name="T47" fmla="*/ 0 h 1129"/>
                  <a:gd name="T48" fmla="*/ 0 w 895"/>
                  <a:gd name="T49" fmla="*/ 0 h 1129"/>
                  <a:gd name="T50" fmla="*/ 0 w 895"/>
                  <a:gd name="T51" fmla="*/ 0 h 1129"/>
                  <a:gd name="T52" fmla="*/ 0 w 895"/>
                  <a:gd name="T53" fmla="*/ 0 h 1129"/>
                  <a:gd name="T54" fmla="*/ 0 w 895"/>
                  <a:gd name="T55" fmla="*/ 0 h 1129"/>
                  <a:gd name="T56" fmla="*/ 0 w 895"/>
                  <a:gd name="T57" fmla="*/ 0 h 1129"/>
                  <a:gd name="T58" fmla="*/ 0 w 895"/>
                  <a:gd name="T59" fmla="*/ 0 h 1129"/>
                  <a:gd name="T60" fmla="*/ 0 w 895"/>
                  <a:gd name="T61" fmla="*/ 0 h 1129"/>
                  <a:gd name="T62" fmla="*/ 0 w 895"/>
                  <a:gd name="T63" fmla="*/ 0 h 1129"/>
                  <a:gd name="T64" fmla="*/ 0 w 895"/>
                  <a:gd name="T65" fmla="*/ 0 h 1129"/>
                  <a:gd name="T66" fmla="*/ 0 w 895"/>
                  <a:gd name="T67" fmla="*/ 0 h 1129"/>
                  <a:gd name="T68" fmla="*/ 0 w 895"/>
                  <a:gd name="T69" fmla="*/ 0 h 1129"/>
                  <a:gd name="T70" fmla="*/ 0 w 895"/>
                  <a:gd name="T71" fmla="*/ 0 h 1129"/>
                  <a:gd name="T72" fmla="*/ 0 w 895"/>
                  <a:gd name="T73" fmla="*/ 0 h 1129"/>
                  <a:gd name="T74" fmla="*/ 0 w 895"/>
                  <a:gd name="T75" fmla="*/ 0 h 1129"/>
                  <a:gd name="T76" fmla="*/ 0 w 895"/>
                  <a:gd name="T77" fmla="*/ 0 h 1129"/>
                  <a:gd name="T78" fmla="*/ 0 w 895"/>
                  <a:gd name="T79" fmla="*/ 0 h 1129"/>
                  <a:gd name="T80" fmla="*/ 0 w 895"/>
                  <a:gd name="T81" fmla="*/ 0 h 1129"/>
                  <a:gd name="T82" fmla="*/ 0 w 895"/>
                  <a:gd name="T83" fmla="*/ 0 h 1129"/>
                  <a:gd name="T84" fmla="*/ 0 w 895"/>
                  <a:gd name="T85" fmla="*/ 0 h 1129"/>
                  <a:gd name="T86" fmla="*/ 0 w 895"/>
                  <a:gd name="T87" fmla="*/ 0 h 1129"/>
                  <a:gd name="T88" fmla="*/ 0 w 895"/>
                  <a:gd name="T89" fmla="*/ 0 h 1129"/>
                  <a:gd name="T90" fmla="*/ 0 w 895"/>
                  <a:gd name="T91" fmla="*/ 0 h 1129"/>
                  <a:gd name="T92" fmla="*/ 0 w 895"/>
                  <a:gd name="T93" fmla="*/ 0 h 1129"/>
                  <a:gd name="T94" fmla="*/ 0 w 895"/>
                  <a:gd name="T95" fmla="*/ 0 h 1129"/>
                  <a:gd name="T96" fmla="*/ 0 w 895"/>
                  <a:gd name="T97" fmla="*/ 0 h 1129"/>
                  <a:gd name="T98" fmla="*/ 0 w 895"/>
                  <a:gd name="T99" fmla="*/ 0 h 1129"/>
                  <a:gd name="T100" fmla="*/ 0 w 895"/>
                  <a:gd name="T101" fmla="*/ 0 h 1129"/>
                  <a:gd name="T102" fmla="*/ 0 w 895"/>
                  <a:gd name="T103" fmla="*/ 0 h 1129"/>
                  <a:gd name="T104" fmla="*/ 0 w 895"/>
                  <a:gd name="T105" fmla="*/ 0 h 1129"/>
                  <a:gd name="T106" fmla="*/ 0 w 895"/>
                  <a:gd name="T107" fmla="*/ 0 h 1129"/>
                  <a:gd name="T108" fmla="*/ 0 w 895"/>
                  <a:gd name="T109" fmla="*/ 0 h 1129"/>
                  <a:gd name="T110" fmla="*/ 0 w 895"/>
                  <a:gd name="T111" fmla="*/ 0 h 1129"/>
                  <a:gd name="T112" fmla="*/ 0 w 895"/>
                  <a:gd name="T113" fmla="*/ 0 h 1129"/>
                  <a:gd name="T114" fmla="*/ 0 w 895"/>
                  <a:gd name="T115" fmla="*/ 0 h 1129"/>
                  <a:gd name="T116" fmla="*/ 0 w 895"/>
                  <a:gd name="T117" fmla="*/ 0 h 1129"/>
                  <a:gd name="T118" fmla="*/ 0 w 895"/>
                  <a:gd name="T119" fmla="*/ 0 h 1129"/>
                  <a:gd name="T120" fmla="*/ 0 w 895"/>
                  <a:gd name="T121" fmla="*/ 0 h 112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895" h="1129">
                    <a:moveTo>
                      <a:pt x="677" y="1116"/>
                    </a:moveTo>
                    <a:lnTo>
                      <a:pt x="677" y="1016"/>
                    </a:lnTo>
                    <a:lnTo>
                      <a:pt x="661" y="1031"/>
                    </a:lnTo>
                    <a:lnTo>
                      <a:pt x="646" y="1044"/>
                    </a:lnTo>
                    <a:lnTo>
                      <a:pt x="630" y="1057"/>
                    </a:lnTo>
                    <a:lnTo>
                      <a:pt x="615" y="1068"/>
                    </a:lnTo>
                    <a:lnTo>
                      <a:pt x="599" y="1078"/>
                    </a:lnTo>
                    <a:lnTo>
                      <a:pt x="583" y="1088"/>
                    </a:lnTo>
                    <a:lnTo>
                      <a:pt x="567" y="1096"/>
                    </a:lnTo>
                    <a:lnTo>
                      <a:pt x="550" y="1103"/>
                    </a:lnTo>
                    <a:lnTo>
                      <a:pt x="534" y="1109"/>
                    </a:lnTo>
                    <a:lnTo>
                      <a:pt x="516" y="1115"/>
                    </a:lnTo>
                    <a:lnTo>
                      <a:pt x="496" y="1119"/>
                    </a:lnTo>
                    <a:lnTo>
                      <a:pt x="477" y="1122"/>
                    </a:lnTo>
                    <a:lnTo>
                      <a:pt x="455" y="1125"/>
                    </a:lnTo>
                    <a:lnTo>
                      <a:pt x="432" y="1127"/>
                    </a:lnTo>
                    <a:lnTo>
                      <a:pt x="408" y="1128"/>
                    </a:lnTo>
                    <a:lnTo>
                      <a:pt x="383" y="1129"/>
                    </a:lnTo>
                    <a:lnTo>
                      <a:pt x="359" y="1128"/>
                    </a:lnTo>
                    <a:lnTo>
                      <a:pt x="335" y="1127"/>
                    </a:lnTo>
                    <a:lnTo>
                      <a:pt x="314" y="1125"/>
                    </a:lnTo>
                    <a:lnTo>
                      <a:pt x="291" y="1123"/>
                    </a:lnTo>
                    <a:lnTo>
                      <a:pt x="270" y="1119"/>
                    </a:lnTo>
                    <a:lnTo>
                      <a:pt x="250" y="1115"/>
                    </a:lnTo>
                    <a:lnTo>
                      <a:pt x="231" y="1110"/>
                    </a:lnTo>
                    <a:lnTo>
                      <a:pt x="211" y="1104"/>
                    </a:lnTo>
                    <a:lnTo>
                      <a:pt x="193" y="1097"/>
                    </a:lnTo>
                    <a:lnTo>
                      <a:pt x="176" y="1090"/>
                    </a:lnTo>
                    <a:lnTo>
                      <a:pt x="159" y="1082"/>
                    </a:lnTo>
                    <a:lnTo>
                      <a:pt x="143" y="1072"/>
                    </a:lnTo>
                    <a:lnTo>
                      <a:pt x="128" y="1063"/>
                    </a:lnTo>
                    <a:lnTo>
                      <a:pt x="114" y="1053"/>
                    </a:lnTo>
                    <a:lnTo>
                      <a:pt x="100" y="1041"/>
                    </a:lnTo>
                    <a:lnTo>
                      <a:pt x="87" y="1029"/>
                    </a:lnTo>
                    <a:lnTo>
                      <a:pt x="77" y="1017"/>
                    </a:lnTo>
                    <a:lnTo>
                      <a:pt x="67" y="1005"/>
                    </a:lnTo>
                    <a:lnTo>
                      <a:pt x="58" y="992"/>
                    </a:lnTo>
                    <a:lnTo>
                      <a:pt x="49" y="980"/>
                    </a:lnTo>
                    <a:lnTo>
                      <a:pt x="42" y="966"/>
                    </a:lnTo>
                    <a:lnTo>
                      <a:pt x="34" y="953"/>
                    </a:lnTo>
                    <a:lnTo>
                      <a:pt x="28" y="938"/>
                    </a:lnTo>
                    <a:lnTo>
                      <a:pt x="22" y="924"/>
                    </a:lnTo>
                    <a:lnTo>
                      <a:pt x="17" y="909"/>
                    </a:lnTo>
                    <a:lnTo>
                      <a:pt x="13" y="894"/>
                    </a:lnTo>
                    <a:lnTo>
                      <a:pt x="9" y="877"/>
                    </a:lnTo>
                    <a:lnTo>
                      <a:pt x="5" y="861"/>
                    </a:lnTo>
                    <a:lnTo>
                      <a:pt x="3" y="845"/>
                    </a:lnTo>
                    <a:lnTo>
                      <a:pt x="2" y="827"/>
                    </a:lnTo>
                    <a:lnTo>
                      <a:pt x="1" y="810"/>
                    </a:lnTo>
                    <a:lnTo>
                      <a:pt x="0" y="792"/>
                    </a:lnTo>
                    <a:lnTo>
                      <a:pt x="1" y="774"/>
                    </a:lnTo>
                    <a:lnTo>
                      <a:pt x="2" y="757"/>
                    </a:lnTo>
                    <a:lnTo>
                      <a:pt x="4" y="740"/>
                    </a:lnTo>
                    <a:lnTo>
                      <a:pt x="6" y="723"/>
                    </a:lnTo>
                    <a:lnTo>
                      <a:pt x="10" y="708"/>
                    </a:lnTo>
                    <a:lnTo>
                      <a:pt x="14" y="692"/>
                    </a:lnTo>
                    <a:lnTo>
                      <a:pt x="19" y="677"/>
                    </a:lnTo>
                    <a:lnTo>
                      <a:pt x="25" y="662"/>
                    </a:lnTo>
                    <a:lnTo>
                      <a:pt x="31" y="648"/>
                    </a:lnTo>
                    <a:lnTo>
                      <a:pt x="39" y="634"/>
                    </a:lnTo>
                    <a:lnTo>
                      <a:pt x="47" y="621"/>
                    </a:lnTo>
                    <a:lnTo>
                      <a:pt x="55" y="608"/>
                    </a:lnTo>
                    <a:lnTo>
                      <a:pt x="65" y="596"/>
                    </a:lnTo>
                    <a:lnTo>
                      <a:pt x="75" y="583"/>
                    </a:lnTo>
                    <a:lnTo>
                      <a:pt x="86" y="572"/>
                    </a:lnTo>
                    <a:lnTo>
                      <a:pt x="99" y="561"/>
                    </a:lnTo>
                    <a:lnTo>
                      <a:pt x="111" y="551"/>
                    </a:lnTo>
                    <a:lnTo>
                      <a:pt x="124" y="541"/>
                    </a:lnTo>
                    <a:lnTo>
                      <a:pt x="138" y="531"/>
                    </a:lnTo>
                    <a:lnTo>
                      <a:pt x="153" y="523"/>
                    </a:lnTo>
                    <a:lnTo>
                      <a:pt x="168" y="515"/>
                    </a:lnTo>
                    <a:lnTo>
                      <a:pt x="184" y="509"/>
                    </a:lnTo>
                    <a:lnTo>
                      <a:pt x="201" y="501"/>
                    </a:lnTo>
                    <a:lnTo>
                      <a:pt x="218" y="496"/>
                    </a:lnTo>
                    <a:lnTo>
                      <a:pt x="236" y="491"/>
                    </a:lnTo>
                    <a:lnTo>
                      <a:pt x="254" y="487"/>
                    </a:lnTo>
                    <a:lnTo>
                      <a:pt x="274" y="483"/>
                    </a:lnTo>
                    <a:lnTo>
                      <a:pt x="294" y="479"/>
                    </a:lnTo>
                    <a:lnTo>
                      <a:pt x="315" y="477"/>
                    </a:lnTo>
                    <a:lnTo>
                      <a:pt x="336" y="475"/>
                    </a:lnTo>
                    <a:lnTo>
                      <a:pt x="358" y="474"/>
                    </a:lnTo>
                    <a:lnTo>
                      <a:pt x="381" y="474"/>
                    </a:lnTo>
                    <a:lnTo>
                      <a:pt x="673" y="474"/>
                    </a:lnTo>
                    <a:lnTo>
                      <a:pt x="673" y="395"/>
                    </a:lnTo>
                    <a:lnTo>
                      <a:pt x="672" y="370"/>
                    </a:lnTo>
                    <a:lnTo>
                      <a:pt x="668" y="346"/>
                    </a:lnTo>
                    <a:lnTo>
                      <a:pt x="664" y="324"/>
                    </a:lnTo>
                    <a:lnTo>
                      <a:pt x="658" y="303"/>
                    </a:lnTo>
                    <a:lnTo>
                      <a:pt x="650" y="284"/>
                    </a:lnTo>
                    <a:lnTo>
                      <a:pt x="640" y="268"/>
                    </a:lnTo>
                    <a:lnTo>
                      <a:pt x="634" y="260"/>
                    </a:lnTo>
                    <a:lnTo>
                      <a:pt x="628" y="252"/>
                    </a:lnTo>
                    <a:lnTo>
                      <a:pt x="622" y="246"/>
                    </a:lnTo>
                    <a:lnTo>
                      <a:pt x="615" y="240"/>
                    </a:lnTo>
                    <a:lnTo>
                      <a:pt x="607" y="233"/>
                    </a:lnTo>
                    <a:lnTo>
                      <a:pt x="599" y="227"/>
                    </a:lnTo>
                    <a:lnTo>
                      <a:pt x="581" y="217"/>
                    </a:lnTo>
                    <a:lnTo>
                      <a:pt x="562" y="208"/>
                    </a:lnTo>
                    <a:lnTo>
                      <a:pt x="540" y="201"/>
                    </a:lnTo>
                    <a:lnTo>
                      <a:pt x="516" y="196"/>
                    </a:lnTo>
                    <a:lnTo>
                      <a:pt x="490" y="192"/>
                    </a:lnTo>
                    <a:lnTo>
                      <a:pt x="462" y="190"/>
                    </a:lnTo>
                    <a:lnTo>
                      <a:pt x="431" y="189"/>
                    </a:lnTo>
                    <a:lnTo>
                      <a:pt x="409" y="190"/>
                    </a:lnTo>
                    <a:lnTo>
                      <a:pt x="388" y="191"/>
                    </a:lnTo>
                    <a:lnTo>
                      <a:pt x="368" y="193"/>
                    </a:lnTo>
                    <a:lnTo>
                      <a:pt x="350" y="195"/>
                    </a:lnTo>
                    <a:lnTo>
                      <a:pt x="332" y="198"/>
                    </a:lnTo>
                    <a:lnTo>
                      <a:pt x="316" y="202"/>
                    </a:lnTo>
                    <a:lnTo>
                      <a:pt x="301" y="207"/>
                    </a:lnTo>
                    <a:lnTo>
                      <a:pt x="288" y="213"/>
                    </a:lnTo>
                    <a:lnTo>
                      <a:pt x="274" y="220"/>
                    </a:lnTo>
                    <a:lnTo>
                      <a:pt x="262" y="227"/>
                    </a:lnTo>
                    <a:lnTo>
                      <a:pt x="249" y="235"/>
                    </a:lnTo>
                    <a:lnTo>
                      <a:pt x="237" y="246"/>
                    </a:lnTo>
                    <a:lnTo>
                      <a:pt x="224" y="256"/>
                    </a:lnTo>
                    <a:lnTo>
                      <a:pt x="213" y="269"/>
                    </a:lnTo>
                    <a:lnTo>
                      <a:pt x="202" y="281"/>
                    </a:lnTo>
                    <a:lnTo>
                      <a:pt x="190" y="296"/>
                    </a:lnTo>
                    <a:lnTo>
                      <a:pt x="44" y="159"/>
                    </a:lnTo>
                    <a:lnTo>
                      <a:pt x="64" y="137"/>
                    </a:lnTo>
                    <a:lnTo>
                      <a:pt x="83" y="117"/>
                    </a:lnTo>
                    <a:lnTo>
                      <a:pt x="103" y="99"/>
                    </a:lnTo>
                    <a:lnTo>
                      <a:pt x="124" y="83"/>
                    </a:lnTo>
                    <a:lnTo>
                      <a:pt x="144" y="68"/>
                    </a:lnTo>
                    <a:lnTo>
                      <a:pt x="165" y="56"/>
                    </a:lnTo>
                    <a:lnTo>
                      <a:pt x="187" y="44"/>
                    </a:lnTo>
                    <a:lnTo>
                      <a:pt x="209" y="35"/>
                    </a:lnTo>
                    <a:lnTo>
                      <a:pt x="233" y="27"/>
                    </a:lnTo>
                    <a:lnTo>
                      <a:pt x="257" y="20"/>
                    </a:lnTo>
                    <a:lnTo>
                      <a:pt x="284" y="13"/>
                    </a:lnTo>
                    <a:lnTo>
                      <a:pt x="312" y="8"/>
                    </a:lnTo>
                    <a:lnTo>
                      <a:pt x="341" y="5"/>
                    </a:lnTo>
                    <a:lnTo>
                      <a:pt x="373" y="2"/>
                    </a:lnTo>
                    <a:lnTo>
                      <a:pt x="405" y="1"/>
                    </a:lnTo>
                    <a:lnTo>
                      <a:pt x="440" y="0"/>
                    </a:lnTo>
                    <a:lnTo>
                      <a:pt x="467" y="0"/>
                    </a:lnTo>
                    <a:lnTo>
                      <a:pt x="495" y="1"/>
                    </a:lnTo>
                    <a:lnTo>
                      <a:pt x="521" y="3"/>
                    </a:lnTo>
                    <a:lnTo>
                      <a:pt x="546" y="6"/>
                    </a:lnTo>
                    <a:lnTo>
                      <a:pt x="571" y="9"/>
                    </a:lnTo>
                    <a:lnTo>
                      <a:pt x="594" y="13"/>
                    </a:lnTo>
                    <a:lnTo>
                      <a:pt x="617" y="17"/>
                    </a:lnTo>
                    <a:lnTo>
                      <a:pt x="638" y="24"/>
                    </a:lnTo>
                    <a:lnTo>
                      <a:pt x="659" y="30"/>
                    </a:lnTo>
                    <a:lnTo>
                      <a:pt x="680" y="37"/>
                    </a:lnTo>
                    <a:lnTo>
                      <a:pt x="699" y="44"/>
                    </a:lnTo>
                    <a:lnTo>
                      <a:pt x="716" y="53"/>
                    </a:lnTo>
                    <a:lnTo>
                      <a:pt x="734" y="62"/>
                    </a:lnTo>
                    <a:lnTo>
                      <a:pt x="750" y="72"/>
                    </a:lnTo>
                    <a:lnTo>
                      <a:pt x="766" y="83"/>
                    </a:lnTo>
                    <a:lnTo>
                      <a:pt x="781" y="94"/>
                    </a:lnTo>
                    <a:lnTo>
                      <a:pt x="794" y="107"/>
                    </a:lnTo>
                    <a:lnTo>
                      <a:pt x="808" y="119"/>
                    </a:lnTo>
                    <a:lnTo>
                      <a:pt x="819" y="134"/>
                    </a:lnTo>
                    <a:lnTo>
                      <a:pt x="830" y="147"/>
                    </a:lnTo>
                    <a:lnTo>
                      <a:pt x="841" y="163"/>
                    </a:lnTo>
                    <a:lnTo>
                      <a:pt x="850" y="178"/>
                    </a:lnTo>
                    <a:lnTo>
                      <a:pt x="858" y="195"/>
                    </a:lnTo>
                    <a:lnTo>
                      <a:pt x="866" y="213"/>
                    </a:lnTo>
                    <a:lnTo>
                      <a:pt x="873" y="231"/>
                    </a:lnTo>
                    <a:lnTo>
                      <a:pt x="878" y="250"/>
                    </a:lnTo>
                    <a:lnTo>
                      <a:pt x="883" y="270"/>
                    </a:lnTo>
                    <a:lnTo>
                      <a:pt x="887" y="289"/>
                    </a:lnTo>
                    <a:lnTo>
                      <a:pt x="891" y="310"/>
                    </a:lnTo>
                    <a:lnTo>
                      <a:pt x="893" y="332"/>
                    </a:lnTo>
                    <a:lnTo>
                      <a:pt x="894" y="355"/>
                    </a:lnTo>
                    <a:lnTo>
                      <a:pt x="895" y="379"/>
                    </a:lnTo>
                    <a:lnTo>
                      <a:pt x="895" y="1116"/>
                    </a:lnTo>
                    <a:lnTo>
                      <a:pt x="677" y="1116"/>
                    </a:lnTo>
                    <a:close/>
                    <a:moveTo>
                      <a:pt x="673" y="629"/>
                    </a:moveTo>
                    <a:lnTo>
                      <a:pt x="413" y="629"/>
                    </a:lnTo>
                    <a:lnTo>
                      <a:pt x="389" y="629"/>
                    </a:lnTo>
                    <a:lnTo>
                      <a:pt x="368" y="631"/>
                    </a:lnTo>
                    <a:lnTo>
                      <a:pt x="347" y="634"/>
                    </a:lnTo>
                    <a:lnTo>
                      <a:pt x="327" y="638"/>
                    </a:lnTo>
                    <a:lnTo>
                      <a:pt x="309" y="645"/>
                    </a:lnTo>
                    <a:lnTo>
                      <a:pt x="293" y="651"/>
                    </a:lnTo>
                    <a:lnTo>
                      <a:pt x="278" y="659"/>
                    </a:lnTo>
                    <a:lnTo>
                      <a:pt x="265" y="668"/>
                    </a:lnTo>
                    <a:lnTo>
                      <a:pt x="253" y="679"/>
                    </a:lnTo>
                    <a:lnTo>
                      <a:pt x="243" y="690"/>
                    </a:lnTo>
                    <a:lnTo>
                      <a:pt x="235" y="704"/>
                    </a:lnTo>
                    <a:lnTo>
                      <a:pt x="229" y="718"/>
                    </a:lnTo>
                    <a:lnTo>
                      <a:pt x="222" y="734"/>
                    </a:lnTo>
                    <a:lnTo>
                      <a:pt x="219" y="750"/>
                    </a:lnTo>
                    <a:lnTo>
                      <a:pt x="216" y="768"/>
                    </a:lnTo>
                    <a:lnTo>
                      <a:pt x="216" y="788"/>
                    </a:lnTo>
                    <a:lnTo>
                      <a:pt x="216" y="806"/>
                    </a:lnTo>
                    <a:lnTo>
                      <a:pt x="219" y="824"/>
                    </a:lnTo>
                    <a:lnTo>
                      <a:pt x="223" y="841"/>
                    </a:lnTo>
                    <a:lnTo>
                      <a:pt x="229" y="856"/>
                    </a:lnTo>
                    <a:lnTo>
                      <a:pt x="236" y="870"/>
                    </a:lnTo>
                    <a:lnTo>
                      <a:pt x="244" y="883"/>
                    </a:lnTo>
                    <a:lnTo>
                      <a:pt x="254" y="895"/>
                    </a:lnTo>
                    <a:lnTo>
                      <a:pt x="266" y="905"/>
                    </a:lnTo>
                    <a:lnTo>
                      <a:pt x="279" y="914"/>
                    </a:lnTo>
                    <a:lnTo>
                      <a:pt x="295" y="922"/>
                    </a:lnTo>
                    <a:lnTo>
                      <a:pt x="312" y="929"/>
                    </a:lnTo>
                    <a:lnTo>
                      <a:pt x="329" y="934"/>
                    </a:lnTo>
                    <a:lnTo>
                      <a:pt x="349" y="938"/>
                    </a:lnTo>
                    <a:lnTo>
                      <a:pt x="371" y="941"/>
                    </a:lnTo>
                    <a:lnTo>
                      <a:pt x="394" y="944"/>
                    </a:lnTo>
                    <a:lnTo>
                      <a:pt x="418" y="945"/>
                    </a:lnTo>
                    <a:lnTo>
                      <a:pt x="453" y="944"/>
                    </a:lnTo>
                    <a:lnTo>
                      <a:pt x="484" y="941"/>
                    </a:lnTo>
                    <a:lnTo>
                      <a:pt x="512" y="937"/>
                    </a:lnTo>
                    <a:lnTo>
                      <a:pt x="537" y="932"/>
                    </a:lnTo>
                    <a:lnTo>
                      <a:pt x="548" y="929"/>
                    </a:lnTo>
                    <a:lnTo>
                      <a:pt x="560" y="925"/>
                    </a:lnTo>
                    <a:lnTo>
                      <a:pt x="571" y="920"/>
                    </a:lnTo>
                    <a:lnTo>
                      <a:pt x="582" y="913"/>
                    </a:lnTo>
                    <a:lnTo>
                      <a:pt x="593" y="906"/>
                    </a:lnTo>
                    <a:lnTo>
                      <a:pt x="603" y="899"/>
                    </a:lnTo>
                    <a:lnTo>
                      <a:pt x="615" y="891"/>
                    </a:lnTo>
                    <a:lnTo>
                      <a:pt x="625" y="881"/>
                    </a:lnTo>
                    <a:lnTo>
                      <a:pt x="630" y="875"/>
                    </a:lnTo>
                    <a:lnTo>
                      <a:pt x="635" y="868"/>
                    </a:lnTo>
                    <a:lnTo>
                      <a:pt x="646" y="853"/>
                    </a:lnTo>
                    <a:lnTo>
                      <a:pt x="654" y="836"/>
                    </a:lnTo>
                    <a:lnTo>
                      <a:pt x="660" y="816"/>
                    </a:lnTo>
                    <a:lnTo>
                      <a:pt x="665" y="795"/>
                    </a:lnTo>
                    <a:lnTo>
                      <a:pt x="670" y="771"/>
                    </a:lnTo>
                    <a:lnTo>
                      <a:pt x="672" y="745"/>
                    </a:lnTo>
                    <a:lnTo>
                      <a:pt x="673" y="718"/>
                    </a:lnTo>
                    <a:lnTo>
                      <a:pt x="673" y="62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64" name="Freeform 34"/>
              <p:cNvSpPr>
                <a:spLocks/>
              </p:cNvSpPr>
              <p:nvPr userDrawn="1"/>
            </p:nvSpPr>
            <p:spPr bwMode="auto">
              <a:xfrm>
                <a:off x="4719" y="4022"/>
                <a:ext cx="43" cy="109"/>
              </a:xfrm>
              <a:custGeom>
                <a:avLst/>
                <a:gdLst>
                  <a:gd name="T0" fmla="*/ 0 w 562"/>
                  <a:gd name="T1" fmla="*/ 0 h 1418"/>
                  <a:gd name="T2" fmla="*/ 0 w 562"/>
                  <a:gd name="T3" fmla="*/ 0 h 1418"/>
                  <a:gd name="T4" fmla="*/ 0 w 562"/>
                  <a:gd name="T5" fmla="*/ 0 h 1418"/>
                  <a:gd name="T6" fmla="*/ 0 w 562"/>
                  <a:gd name="T7" fmla="*/ 0 h 1418"/>
                  <a:gd name="T8" fmla="*/ 0 w 562"/>
                  <a:gd name="T9" fmla="*/ 0 h 1418"/>
                  <a:gd name="T10" fmla="*/ 0 w 562"/>
                  <a:gd name="T11" fmla="*/ 0 h 1418"/>
                  <a:gd name="T12" fmla="*/ 0 w 562"/>
                  <a:gd name="T13" fmla="*/ 0 h 1418"/>
                  <a:gd name="T14" fmla="*/ 0 w 562"/>
                  <a:gd name="T15" fmla="*/ 0 h 1418"/>
                  <a:gd name="T16" fmla="*/ 0 w 562"/>
                  <a:gd name="T17" fmla="*/ 0 h 1418"/>
                  <a:gd name="T18" fmla="*/ 0 w 562"/>
                  <a:gd name="T19" fmla="*/ 0 h 1418"/>
                  <a:gd name="T20" fmla="*/ 0 w 562"/>
                  <a:gd name="T21" fmla="*/ 0 h 1418"/>
                  <a:gd name="T22" fmla="*/ 0 w 562"/>
                  <a:gd name="T23" fmla="*/ 0 h 1418"/>
                  <a:gd name="T24" fmla="*/ 0 w 562"/>
                  <a:gd name="T25" fmla="*/ 0 h 1418"/>
                  <a:gd name="T26" fmla="*/ 0 w 562"/>
                  <a:gd name="T27" fmla="*/ 0 h 1418"/>
                  <a:gd name="T28" fmla="*/ 0 w 562"/>
                  <a:gd name="T29" fmla="*/ 0 h 1418"/>
                  <a:gd name="T30" fmla="*/ 0 w 562"/>
                  <a:gd name="T31" fmla="*/ 0 h 1418"/>
                  <a:gd name="T32" fmla="*/ 0 w 562"/>
                  <a:gd name="T33" fmla="*/ 0 h 1418"/>
                  <a:gd name="T34" fmla="*/ 0 w 562"/>
                  <a:gd name="T35" fmla="*/ 0 h 1418"/>
                  <a:gd name="T36" fmla="*/ 0 w 562"/>
                  <a:gd name="T37" fmla="*/ 0 h 1418"/>
                  <a:gd name="T38" fmla="*/ 0 w 562"/>
                  <a:gd name="T39" fmla="*/ 0 h 1418"/>
                  <a:gd name="T40" fmla="*/ 0 w 562"/>
                  <a:gd name="T41" fmla="*/ 0 h 1418"/>
                  <a:gd name="T42" fmla="*/ 0 w 562"/>
                  <a:gd name="T43" fmla="*/ 0 h 1418"/>
                  <a:gd name="T44" fmla="*/ 0 w 562"/>
                  <a:gd name="T45" fmla="*/ 0 h 1418"/>
                  <a:gd name="T46" fmla="*/ 0 w 562"/>
                  <a:gd name="T47" fmla="*/ 0 h 1418"/>
                  <a:gd name="T48" fmla="*/ 0 w 562"/>
                  <a:gd name="T49" fmla="*/ 0 h 1418"/>
                  <a:gd name="T50" fmla="*/ 0 w 562"/>
                  <a:gd name="T51" fmla="*/ 0 h 1418"/>
                  <a:gd name="T52" fmla="*/ 0 w 562"/>
                  <a:gd name="T53" fmla="*/ 0 h 1418"/>
                  <a:gd name="T54" fmla="*/ 0 w 562"/>
                  <a:gd name="T55" fmla="*/ 0 h 1418"/>
                  <a:gd name="T56" fmla="*/ 0 w 562"/>
                  <a:gd name="T57" fmla="*/ 0 h 1418"/>
                  <a:gd name="T58" fmla="*/ 0 w 562"/>
                  <a:gd name="T59" fmla="*/ 0 h 1418"/>
                  <a:gd name="T60" fmla="*/ 0 w 562"/>
                  <a:gd name="T61" fmla="*/ 0 h 1418"/>
                  <a:gd name="T62" fmla="*/ 0 w 562"/>
                  <a:gd name="T63" fmla="*/ 0 h 1418"/>
                  <a:gd name="T64" fmla="*/ 0 w 562"/>
                  <a:gd name="T65" fmla="*/ 0 h 141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562" h="1418">
                    <a:moveTo>
                      <a:pt x="429" y="1418"/>
                    </a:moveTo>
                    <a:lnTo>
                      <a:pt x="429" y="1418"/>
                    </a:lnTo>
                    <a:lnTo>
                      <a:pt x="411" y="1418"/>
                    </a:lnTo>
                    <a:lnTo>
                      <a:pt x="394" y="1417"/>
                    </a:lnTo>
                    <a:lnTo>
                      <a:pt x="377" y="1415"/>
                    </a:lnTo>
                    <a:lnTo>
                      <a:pt x="360" y="1413"/>
                    </a:lnTo>
                    <a:lnTo>
                      <a:pt x="345" y="1410"/>
                    </a:lnTo>
                    <a:lnTo>
                      <a:pt x="329" y="1405"/>
                    </a:lnTo>
                    <a:lnTo>
                      <a:pt x="315" y="1401"/>
                    </a:lnTo>
                    <a:lnTo>
                      <a:pt x="300" y="1396"/>
                    </a:lnTo>
                    <a:lnTo>
                      <a:pt x="287" y="1390"/>
                    </a:lnTo>
                    <a:lnTo>
                      <a:pt x="273" y="1384"/>
                    </a:lnTo>
                    <a:lnTo>
                      <a:pt x="261" y="1375"/>
                    </a:lnTo>
                    <a:lnTo>
                      <a:pt x="248" y="1368"/>
                    </a:lnTo>
                    <a:lnTo>
                      <a:pt x="237" y="1359"/>
                    </a:lnTo>
                    <a:lnTo>
                      <a:pt x="226" y="1349"/>
                    </a:lnTo>
                    <a:lnTo>
                      <a:pt x="215" y="1340"/>
                    </a:lnTo>
                    <a:lnTo>
                      <a:pt x="205" y="1329"/>
                    </a:lnTo>
                    <a:lnTo>
                      <a:pt x="196" y="1317"/>
                    </a:lnTo>
                    <a:lnTo>
                      <a:pt x="186" y="1306"/>
                    </a:lnTo>
                    <a:lnTo>
                      <a:pt x="179" y="1294"/>
                    </a:lnTo>
                    <a:lnTo>
                      <a:pt x="171" y="1282"/>
                    </a:lnTo>
                    <a:lnTo>
                      <a:pt x="163" y="1269"/>
                    </a:lnTo>
                    <a:lnTo>
                      <a:pt x="157" y="1256"/>
                    </a:lnTo>
                    <a:lnTo>
                      <a:pt x="152" y="1243"/>
                    </a:lnTo>
                    <a:lnTo>
                      <a:pt x="147" y="1230"/>
                    </a:lnTo>
                    <a:lnTo>
                      <a:pt x="142" y="1216"/>
                    </a:lnTo>
                    <a:lnTo>
                      <a:pt x="137" y="1202"/>
                    </a:lnTo>
                    <a:lnTo>
                      <a:pt x="134" y="1187"/>
                    </a:lnTo>
                    <a:lnTo>
                      <a:pt x="131" y="1173"/>
                    </a:lnTo>
                    <a:lnTo>
                      <a:pt x="129" y="1158"/>
                    </a:lnTo>
                    <a:lnTo>
                      <a:pt x="128" y="1143"/>
                    </a:lnTo>
                    <a:lnTo>
                      <a:pt x="127" y="1127"/>
                    </a:lnTo>
                    <a:lnTo>
                      <a:pt x="127" y="1112"/>
                    </a:lnTo>
                    <a:lnTo>
                      <a:pt x="127" y="504"/>
                    </a:lnTo>
                    <a:lnTo>
                      <a:pt x="0" y="504"/>
                    </a:lnTo>
                    <a:lnTo>
                      <a:pt x="0" y="334"/>
                    </a:lnTo>
                    <a:lnTo>
                      <a:pt x="127" y="334"/>
                    </a:lnTo>
                    <a:lnTo>
                      <a:pt x="127" y="0"/>
                    </a:lnTo>
                    <a:lnTo>
                      <a:pt x="348" y="0"/>
                    </a:lnTo>
                    <a:lnTo>
                      <a:pt x="348" y="334"/>
                    </a:lnTo>
                    <a:lnTo>
                      <a:pt x="562" y="334"/>
                    </a:lnTo>
                    <a:lnTo>
                      <a:pt x="562" y="504"/>
                    </a:lnTo>
                    <a:lnTo>
                      <a:pt x="348" y="504"/>
                    </a:lnTo>
                    <a:lnTo>
                      <a:pt x="348" y="1100"/>
                    </a:lnTo>
                    <a:lnTo>
                      <a:pt x="349" y="1116"/>
                    </a:lnTo>
                    <a:lnTo>
                      <a:pt x="350" y="1130"/>
                    </a:lnTo>
                    <a:lnTo>
                      <a:pt x="353" y="1144"/>
                    </a:lnTo>
                    <a:lnTo>
                      <a:pt x="356" y="1156"/>
                    </a:lnTo>
                    <a:lnTo>
                      <a:pt x="360" y="1168"/>
                    </a:lnTo>
                    <a:lnTo>
                      <a:pt x="366" y="1178"/>
                    </a:lnTo>
                    <a:lnTo>
                      <a:pt x="372" y="1188"/>
                    </a:lnTo>
                    <a:lnTo>
                      <a:pt x="379" y="1197"/>
                    </a:lnTo>
                    <a:lnTo>
                      <a:pt x="387" y="1204"/>
                    </a:lnTo>
                    <a:lnTo>
                      <a:pt x="396" y="1210"/>
                    </a:lnTo>
                    <a:lnTo>
                      <a:pt x="406" y="1216"/>
                    </a:lnTo>
                    <a:lnTo>
                      <a:pt x="417" y="1221"/>
                    </a:lnTo>
                    <a:lnTo>
                      <a:pt x="429" y="1224"/>
                    </a:lnTo>
                    <a:lnTo>
                      <a:pt x="441" y="1227"/>
                    </a:lnTo>
                    <a:lnTo>
                      <a:pt x="456" y="1228"/>
                    </a:lnTo>
                    <a:lnTo>
                      <a:pt x="470" y="1229"/>
                    </a:lnTo>
                    <a:lnTo>
                      <a:pt x="562" y="1229"/>
                    </a:lnTo>
                    <a:lnTo>
                      <a:pt x="562" y="1418"/>
                    </a:lnTo>
                    <a:lnTo>
                      <a:pt x="429" y="14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65" name="Freeform 35"/>
              <p:cNvSpPr>
                <a:spLocks noEditPoints="1"/>
              </p:cNvSpPr>
              <p:nvPr userDrawn="1"/>
            </p:nvSpPr>
            <p:spPr bwMode="auto">
              <a:xfrm>
                <a:off x="4779" y="4045"/>
                <a:ext cx="72" cy="87"/>
              </a:xfrm>
              <a:custGeom>
                <a:avLst/>
                <a:gdLst>
                  <a:gd name="T0" fmla="*/ 0 w 936"/>
                  <a:gd name="T1" fmla="*/ 0 h 1129"/>
                  <a:gd name="T2" fmla="*/ 0 w 936"/>
                  <a:gd name="T3" fmla="*/ 0 h 1129"/>
                  <a:gd name="T4" fmla="*/ 0 w 936"/>
                  <a:gd name="T5" fmla="*/ 0 h 1129"/>
                  <a:gd name="T6" fmla="*/ 0 w 936"/>
                  <a:gd name="T7" fmla="*/ 0 h 1129"/>
                  <a:gd name="T8" fmla="*/ 0 w 936"/>
                  <a:gd name="T9" fmla="*/ 0 h 1129"/>
                  <a:gd name="T10" fmla="*/ 0 w 936"/>
                  <a:gd name="T11" fmla="*/ 0 h 1129"/>
                  <a:gd name="T12" fmla="*/ 0 w 936"/>
                  <a:gd name="T13" fmla="*/ 0 h 1129"/>
                  <a:gd name="T14" fmla="*/ 0 w 936"/>
                  <a:gd name="T15" fmla="*/ 0 h 1129"/>
                  <a:gd name="T16" fmla="*/ 0 w 936"/>
                  <a:gd name="T17" fmla="*/ 0 h 1129"/>
                  <a:gd name="T18" fmla="*/ 0 w 936"/>
                  <a:gd name="T19" fmla="*/ 0 h 1129"/>
                  <a:gd name="T20" fmla="*/ 0 w 936"/>
                  <a:gd name="T21" fmla="*/ 0 h 1129"/>
                  <a:gd name="T22" fmla="*/ 0 w 936"/>
                  <a:gd name="T23" fmla="*/ 0 h 1129"/>
                  <a:gd name="T24" fmla="*/ 0 w 936"/>
                  <a:gd name="T25" fmla="*/ 0 h 1129"/>
                  <a:gd name="T26" fmla="*/ 0 w 936"/>
                  <a:gd name="T27" fmla="*/ 0 h 1129"/>
                  <a:gd name="T28" fmla="*/ 0 w 936"/>
                  <a:gd name="T29" fmla="*/ 0 h 1129"/>
                  <a:gd name="T30" fmla="*/ 0 w 936"/>
                  <a:gd name="T31" fmla="*/ 0 h 1129"/>
                  <a:gd name="T32" fmla="*/ 0 w 936"/>
                  <a:gd name="T33" fmla="*/ 0 h 1129"/>
                  <a:gd name="T34" fmla="*/ 0 w 936"/>
                  <a:gd name="T35" fmla="*/ 0 h 1129"/>
                  <a:gd name="T36" fmla="*/ 0 w 936"/>
                  <a:gd name="T37" fmla="*/ 0 h 1129"/>
                  <a:gd name="T38" fmla="*/ 0 w 936"/>
                  <a:gd name="T39" fmla="*/ 0 h 1129"/>
                  <a:gd name="T40" fmla="*/ 0 w 936"/>
                  <a:gd name="T41" fmla="*/ 0 h 1129"/>
                  <a:gd name="T42" fmla="*/ 0 w 936"/>
                  <a:gd name="T43" fmla="*/ 0 h 1129"/>
                  <a:gd name="T44" fmla="*/ 0 w 936"/>
                  <a:gd name="T45" fmla="*/ 0 h 1129"/>
                  <a:gd name="T46" fmla="*/ 0 w 936"/>
                  <a:gd name="T47" fmla="*/ 0 h 1129"/>
                  <a:gd name="T48" fmla="*/ 0 w 936"/>
                  <a:gd name="T49" fmla="*/ 0 h 1129"/>
                  <a:gd name="T50" fmla="*/ 0 w 936"/>
                  <a:gd name="T51" fmla="*/ 0 h 1129"/>
                  <a:gd name="T52" fmla="*/ 0 w 936"/>
                  <a:gd name="T53" fmla="*/ 0 h 1129"/>
                  <a:gd name="T54" fmla="*/ 0 w 936"/>
                  <a:gd name="T55" fmla="*/ 0 h 1129"/>
                  <a:gd name="T56" fmla="*/ 0 w 936"/>
                  <a:gd name="T57" fmla="*/ 0 h 1129"/>
                  <a:gd name="T58" fmla="*/ 0 w 936"/>
                  <a:gd name="T59" fmla="*/ 0 h 1129"/>
                  <a:gd name="T60" fmla="*/ 0 w 936"/>
                  <a:gd name="T61" fmla="*/ 0 h 1129"/>
                  <a:gd name="T62" fmla="*/ 0 w 936"/>
                  <a:gd name="T63" fmla="*/ 0 h 1129"/>
                  <a:gd name="T64" fmla="*/ 0 w 936"/>
                  <a:gd name="T65" fmla="*/ 0 h 1129"/>
                  <a:gd name="T66" fmla="*/ 0 w 936"/>
                  <a:gd name="T67" fmla="*/ 0 h 1129"/>
                  <a:gd name="T68" fmla="*/ 0 w 936"/>
                  <a:gd name="T69" fmla="*/ 0 h 1129"/>
                  <a:gd name="T70" fmla="*/ 0 w 936"/>
                  <a:gd name="T71" fmla="*/ 0 h 1129"/>
                  <a:gd name="T72" fmla="*/ 0 w 936"/>
                  <a:gd name="T73" fmla="*/ 0 h 1129"/>
                  <a:gd name="T74" fmla="*/ 0 w 936"/>
                  <a:gd name="T75" fmla="*/ 0 h 1129"/>
                  <a:gd name="T76" fmla="*/ 0 w 936"/>
                  <a:gd name="T77" fmla="*/ 0 h 1129"/>
                  <a:gd name="T78" fmla="*/ 0 w 936"/>
                  <a:gd name="T79" fmla="*/ 0 h 1129"/>
                  <a:gd name="T80" fmla="*/ 0 w 936"/>
                  <a:gd name="T81" fmla="*/ 0 h 1129"/>
                  <a:gd name="T82" fmla="*/ 0 w 936"/>
                  <a:gd name="T83" fmla="*/ 0 h 1129"/>
                  <a:gd name="T84" fmla="*/ 0 w 936"/>
                  <a:gd name="T85" fmla="*/ 0 h 1129"/>
                  <a:gd name="T86" fmla="*/ 0 w 936"/>
                  <a:gd name="T87" fmla="*/ 0 h 1129"/>
                  <a:gd name="T88" fmla="*/ 0 w 936"/>
                  <a:gd name="T89" fmla="*/ 0 h 1129"/>
                  <a:gd name="T90" fmla="*/ 0 w 936"/>
                  <a:gd name="T91" fmla="*/ 0 h 1129"/>
                  <a:gd name="T92" fmla="*/ 0 w 936"/>
                  <a:gd name="T93" fmla="*/ 0 h 1129"/>
                  <a:gd name="T94" fmla="*/ 0 w 936"/>
                  <a:gd name="T95" fmla="*/ 0 h 1129"/>
                  <a:gd name="T96" fmla="*/ 0 w 936"/>
                  <a:gd name="T97" fmla="*/ 0 h 1129"/>
                  <a:gd name="T98" fmla="*/ 0 w 936"/>
                  <a:gd name="T99" fmla="*/ 0 h 1129"/>
                  <a:gd name="T100" fmla="*/ 0 w 936"/>
                  <a:gd name="T101" fmla="*/ 0 h 1129"/>
                  <a:gd name="T102" fmla="*/ 0 w 936"/>
                  <a:gd name="T103" fmla="*/ 0 h 1129"/>
                  <a:gd name="T104" fmla="*/ 0 w 936"/>
                  <a:gd name="T105" fmla="*/ 0 h 1129"/>
                  <a:gd name="T106" fmla="*/ 0 w 936"/>
                  <a:gd name="T107" fmla="*/ 0 h 1129"/>
                  <a:gd name="T108" fmla="*/ 0 w 936"/>
                  <a:gd name="T109" fmla="*/ 0 h 1129"/>
                  <a:gd name="T110" fmla="*/ 0 w 936"/>
                  <a:gd name="T111" fmla="*/ 0 h 1129"/>
                  <a:gd name="T112" fmla="*/ 0 w 936"/>
                  <a:gd name="T113" fmla="*/ 0 h 1129"/>
                  <a:gd name="T114" fmla="*/ 0 w 936"/>
                  <a:gd name="T115" fmla="*/ 0 h 112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936" h="1129">
                    <a:moveTo>
                      <a:pt x="220" y="629"/>
                    </a:moveTo>
                    <a:lnTo>
                      <a:pt x="220" y="629"/>
                    </a:lnTo>
                    <a:lnTo>
                      <a:pt x="221" y="663"/>
                    </a:lnTo>
                    <a:lnTo>
                      <a:pt x="223" y="680"/>
                    </a:lnTo>
                    <a:lnTo>
                      <a:pt x="224" y="696"/>
                    </a:lnTo>
                    <a:lnTo>
                      <a:pt x="227" y="712"/>
                    </a:lnTo>
                    <a:lnTo>
                      <a:pt x="230" y="728"/>
                    </a:lnTo>
                    <a:lnTo>
                      <a:pt x="234" y="742"/>
                    </a:lnTo>
                    <a:lnTo>
                      <a:pt x="238" y="757"/>
                    </a:lnTo>
                    <a:lnTo>
                      <a:pt x="243" y="771"/>
                    </a:lnTo>
                    <a:lnTo>
                      <a:pt x="249" y="785"/>
                    </a:lnTo>
                    <a:lnTo>
                      <a:pt x="255" y="797"/>
                    </a:lnTo>
                    <a:lnTo>
                      <a:pt x="261" y="810"/>
                    </a:lnTo>
                    <a:lnTo>
                      <a:pt x="268" y="822"/>
                    </a:lnTo>
                    <a:lnTo>
                      <a:pt x="277" y="833"/>
                    </a:lnTo>
                    <a:lnTo>
                      <a:pt x="285" y="844"/>
                    </a:lnTo>
                    <a:lnTo>
                      <a:pt x="293" y="855"/>
                    </a:lnTo>
                    <a:lnTo>
                      <a:pt x="303" y="865"/>
                    </a:lnTo>
                    <a:lnTo>
                      <a:pt x="313" y="874"/>
                    </a:lnTo>
                    <a:lnTo>
                      <a:pt x="323" y="883"/>
                    </a:lnTo>
                    <a:lnTo>
                      <a:pt x="334" y="891"/>
                    </a:lnTo>
                    <a:lnTo>
                      <a:pt x="345" y="899"/>
                    </a:lnTo>
                    <a:lnTo>
                      <a:pt x="358" y="905"/>
                    </a:lnTo>
                    <a:lnTo>
                      <a:pt x="369" y="911"/>
                    </a:lnTo>
                    <a:lnTo>
                      <a:pt x="382" y="917"/>
                    </a:lnTo>
                    <a:lnTo>
                      <a:pt x="395" y="922"/>
                    </a:lnTo>
                    <a:lnTo>
                      <a:pt x="408" y="926"/>
                    </a:lnTo>
                    <a:lnTo>
                      <a:pt x="423" y="929"/>
                    </a:lnTo>
                    <a:lnTo>
                      <a:pt x="437" y="932"/>
                    </a:lnTo>
                    <a:lnTo>
                      <a:pt x="452" y="934"/>
                    </a:lnTo>
                    <a:lnTo>
                      <a:pt x="468" y="936"/>
                    </a:lnTo>
                    <a:lnTo>
                      <a:pt x="484" y="937"/>
                    </a:lnTo>
                    <a:lnTo>
                      <a:pt x="500" y="937"/>
                    </a:lnTo>
                    <a:lnTo>
                      <a:pt x="522" y="937"/>
                    </a:lnTo>
                    <a:lnTo>
                      <a:pt x="542" y="936"/>
                    </a:lnTo>
                    <a:lnTo>
                      <a:pt x="563" y="934"/>
                    </a:lnTo>
                    <a:lnTo>
                      <a:pt x="582" y="931"/>
                    </a:lnTo>
                    <a:lnTo>
                      <a:pt x="599" y="927"/>
                    </a:lnTo>
                    <a:lnTo>
                      <a:pt x="617" y="923"/>
                    </a:lnTo>
                    <a:lnTo>
                      <a:pt x="633" y="918"/>
                    </a:lnTo>
                    <a:lnTo>
                      <a:pt x="648" y="911"/>
                    </a:lnTo>
                    <a:lnTo>
                      <a:pt x="663" y="904"/>
                    </a:lnTo>
                    <a:lnTo>
                      <a:pt x="677" y="896"/>
                    </a:lnTo>
                    <a:lnTo>
                      <a:pt x="693" y="887"/>
                    </a:lnTo>
                    <a:lnTo>
                      <a:pt x="707" y="877"/>
                    </a:lnTo>
                    <a:lnTo>
                      <a:pt x="722" y="866"/>
                    </a:lnTo>
                    <a:lnTo>
                      <a:pt x="737" y="853"/>
                    </a:lnTo>
                    <a:lnTo>
                      <a:pt x="753" y="839"/>
                    </a:lnTo>
                    <a:lnTo>
                      <a:pt x="767" y="824"/>
                    </a:lnTo>
                    <a:lnTo>
                      <a:pt x="909" y="957"/>
                    </a:lnTo>
                    <a:lnTo>
                      <a:pt x="887" y="979"/>
                    </a:lnTo>
                    <a:lnTo>
                      <a:pt x="864" y="999"/>
                    </a:lnTo>
                    <a:lnTo>
                      <a:pt x="841" y="1017"/>
                    </a:lnTo>
                    <a:lnTo>
                      <a:pt x="819" y="1034"/>
                    </a:lnTo>
                    <a:lnTo>
                      <a:pt x="797" y="1049"/>
                    </a:lnTo>
                    <a:lnTo>
                      <a:pt x="774" y="1064"/>
                    </a:lnTo>
                    <a:lnTo>
                      <a:pt x="751" y="1076"/>
                    </a:lnTo>
                    <a:lnTo>
                      <a:pt x="727" y="1088"/>
                    </a:lnTo>
                    <a:lnTo>
                      <a:pt x="703" y="1097"/>
                    </a:lnTo>
                    <a:lnTo>
                      <a:pt x="678" y="1105"/>
                    </a:lnTo>
                    <a:lnTo>
                      <a:pt x="651" y="1113"/>
                    </a:lnTo>
                    <a:lnTo>
                      <a:pt x="623" y="1119"/>
                    </a:lnTo>
                    <a:lnTo>
                      <a:pt x="593" y="1123"/>
                    </a:lnTo>
                    <a:lnTo>
                      <a:pt x="562" y="1126"/>
                    </a:lnTo>
                    <a:lnTo>
                      <a:pt x="530" y="1128"/>
                    </a:lnTo>
                    <a:lnTo>
                      <a:pt x="496" y="1129"/>
                    </a:lnTo>
                    <a:lnTo>
                      <a:pt x="469" y="1128"/>
                    </a:lnTo>
                    <a:lnTo>
                      <a:pt x="443" y="1127"/>
                    </a:lnTo>
                    <a:lnTo>
                      <a:pt x="417" y="1125"/>
                    </a:lnTo>
                    <a:lnTo>
                      <a:pt x="392" y="1121"/>
                    </a:lnTo>
                    <a:lnTo>
                      <a:pt x="368" y="1117"/>
                    </a:lnTo>
                    <a:lnTo>
                      <a:pt x="344" y="1112"/>
                    </a:lnTo>
                    <a:lnTo>
                      <a:pt x="320" y="1105"/>
                    </a:lnTo>
                    <a:lnTo>
                      <a:pt x="297" y="1098"/>
                    </a:lnTo>
                    <a:lnTo>
                      <a:pt x="276" y="1090"/>
                    </a:lnTo>
                    <a:lnTo>
                      <a:pt x="255" y="1081"/>
                    </a:lnTo>
                    <a:lnTo>
                      <a:pt x="234" y="1070"/>
                    </a:lnTo>
                    <a:lnTo>
                      <a:pt x="214" y="1059"/>
                    </a:lnTo>
                    <a:lnTo>
                      <a:pt x="196" y="1046"/>
                    </a:lnTo>
                    <a:lnTo>
                      <a:pt x="177" y="1033"/>
                    </a:lnTo>
                    <a:lnTo>
                      <a:pt x="159" y="1018"/>
                    </a:lnTo>
                    <a:lnTo>
                      <a:pt x="143" y="1002"/>
                    </a:lnTo>
                    <a:lnTo>
                      <a:pt x="126" y="984"/>
                    </a:lnTo>
                    <a:lnTo>
                      <a:pt x="111" y="965"/>
                    </a:lnTo>
                    <a:lnTo>
                      <a:pt x="97" y="946"/>
                    </a:lnTo>
                    <a:lnTo>
                      <a:pt x="83" y="925"/>
                    </a:lnTo>
                    <a:lnTo>
                      <a:pt x="70" y="902"/>
                    </a:lnTo>
                    <a:lnTo>
                      <a:pt x="59" y="878"/>
                    </a:lnTo>
                    <a:lnTo>
                      <a:pt x="48" y="852"/>
                    </a:lnTo>
                    <a:lnTo>
                      <a:pt x="38" y="825"/>
                    </a:lnTo>
                    <a:lnTo>
                      <a:pt x="29" y="797"/>
                    </a:lnTo>
                    <a:lnTo>
                      <a:pt x="21" y="768"/>
                    </a:lnTo>
                    <a:lnTo>
                      <a:pt x="15" y="737"/>
                    </a:lnTo>
                    <a:lnTo>
                      <a:pt x="10" y="705"/>
                    </a:lnTo>
                    <a:lnTo>
                      <a:pt x="6" y="672"/>
                    </a:lnTo>
                    <a:lnTo>
                      <a:pt x="3" y="637"/>
                    </a:lnTo>
                    <a:lnTo>
                      <a:pt x="1" y="601"/>
                    </a:lnTo>
                    <a:lnTo>
                      <a:pt x="0" y="564"/>
                    </a:lnTo>
                    <a:lnTo>
                      <a:pt x="1" y="530"/>
                    </a:lnTo>
                    <a:lnTo>
                      <a:pt x="2" y="499"/>
                    </a:lnTo>
                    <a:lnTo>
                      <a:pt x="5" y="468"/>
                    </a:lnTo>
                    <a:lnTo>
                      <a:pt x="8" y="438"/>
                    </a:lnTo>
                    <a:lnTo>
                      <a:pt x="12" y="409"/>
                    </a:lnTo>
                    <a:lnTo>
                      <a:pt x="18" y="381"/>
                    </a:lnTo>
                    <a:lnTo>
                      <a:pt x="24" y="354"/>
                    </a:lnTo>
                    <a:lnTo>
                      <a:pt x="32" y="327"/>
                    </a:lnTo>
                    <a:lnTo>
                      <a:pt x="40" y="302"/>
                    </a:lnTo>
                    <a:lnTo>
                      <a:pt x="49" y="277"/>
                    </a:lnTo>
                    <a:lnTo>
                      <a:pt x="60" y="253"/>
                    </a:lnTo>
                    <a:lnTo>
                      <a:pt x="71" y="230"/>
                    </a:lnTo>
                    <a:lnTo>
                      <a:pt x="84" y="208"/>
                    </a:lnTo>
                    <a:lnTo>
                      <a:pt x="97" y="188"/>
                    </a:lnTo>
                    <a:lnTo>
                      <a:pt x="112" y="168"/>
                    </a:lnTo>
                    <a:lnTo>
                      <a:pt x="127" y="149"/>
                    </a:lnTo>
                    <a:lnTo>
                      <a:pt x="144" y="131"/>
                    </a:lnTo>
                    <a:lnTo>
                      <a:pt x="160" y="114"/>
                    </a:lnTo>
                    <a:lnTo>
                      <a:pt x="178" y="98"/>
                    </a:lnTo>
                    <a:lnTo>
                      <a:pt x="196" y="84"/>
                    </a:lnTo>
                    <a:lnTo>
                      <a:pt x="215" y="70"/>
                    </a:lnTo>
                    <a:lnTo>
                      <a:pt x="235" y="58"/>
                    </a:lnTo>
                    <a:lnTo>
                      <a:pt x="255" y="47"/>
                    </a:lnTo>
                    <a:lnTo>
                      <a:pt x="276" y="37"/>
                    </a:lnTo>
                    <a:lnTo>
                      <a:pt x="297" y="28"/>
                    </a:lnTo>
                    <a:lnTo>
                      <a:pt x="320" y="21"/>
                    </a:lnTo>
                    <a:lnTo>
                      <a:pt x="343" y="14"/>
                    </a:lnTo>
                    <a:lnTo>
                      <a:pt x="366" y="9"/>
                    </a:lnTo>
                    <a:lnTo>
                      <a:pt x="391" y="5"/>
                    </a:lnTo>
                    <a:lnTo>
                      <a:pt x="416" y="2"/>
                    </a:lnTo>
                    <a:lnTo>
                      <a:pt x="442" y="1"/>
                    </a:lnTo>
                    <a:lnTo>
                      <a:pt x="468" y="0"/>
                    </a:lnTo>
                    <a:lnTo>
                      <a:pt x="495" y="1"/>
                    </a:lnTo>
                    <a:lnTo>
                      <a:pt x="520" y="2"/>
                    </a:lnTo>
                    <a:lnTo>
                      <a:pt x="546" y="5"/>
                    </a:lnTo>
                    <a:lnTo>
                      <a:pt x="571" y="9"/>
                    </a:lnTo>
                    <a:lnTo>
                      <a:pt x="595" y="14"/>
                    </a:lnTo>
                    <a:lnTo>
                      <a:pt x="619" y="21"/>
                    </a:lnTo>
                    <a:lnTo>
                      <a:pt x="641" y="28"/>
                    </a:lnTo>
                    <a:lnTo>
                      <a:pt x="664" y="36"/>
                    </a:lnTo>
                    <a:lnTo>
                      <a:pt x="684" y="45"/>
                    </a:lnTo>
                    <a:lnTo>
                      <a:pt x="704" y="57"/>
                    </a:lnTo>
                    <a:lnTo>
                      <a:pt x="724" y="68"/>
                    </a:lnTo>
                    <a:lnTo>
                      <a:pt x="744" y="82"/>
                    </a:lnTo>
                    <a:lnTo>
                      <a:pt x="761" y="96"/>
                    </a:lnTo>
                    <a:lnTo>
                      <a:pt x="779" y="111"/>
                    </a:lnTo>
                    <a:lnTo>
                      <a:pt x="795" y="127"/>
                    </a:lnTo>
                    <a:lnTo>
                      <a:pt x="811" y="145"/>
                    </a:lnTo>
                    <a:lnTo>
                      <a:pt x="827" y="164"/>
                    </a:lnTo>
                    <a:lnTo>
                      <a:pt x="840" y="184"/>
                    </a:lnTo>
                    <a:lnTo>
                      <a:pt x="854" y="203"/>
                    </a:lnTo>
                    <a:lnTo>
                      <a:pt x="865" y="224"/>
                    </a:lnTo>
                    <a:lnTo>
                      <a:pt x="876" y="246"/>
                    </a:lnTo>
                    <a:lnTo>
                      <a:pt x="887" y="268"/>
                    </a:lnTo>
                    <a:lnTo>
                      <a:pt x="896" y="292"/>
                    </a:lnTo>
                    <a:lnTo>
                      <a:pt x="904" y="314"/>
                    </a:lnTo>
                    <a:lnTo>
                      <a:pt x="912" y="339"/>
                    </a:lnTo>
                    <a:lnTo>
                      <a:pt x="918" y="364"/>
                    </a:lnTo>
                    <a:lnTo>
                      <a:pt x="923" y="390"/>
                    </a:lnTo>
                    <a:lnTo>
                      <a:pt x="927" y="417"/>
                    </a:lnTo>
                    <a:lnTo>
                      <a:pt x="930" y="444"/>
                    </a:lnTo>
                    <a:lnTo>
                      <a:pt x="933" y="472"/>
                    </a:lnTo>
                    <a:lnTo>
                      <a:pt x="935" y="501"/>
                    </a:lnTo>
                    <a:lnTo>
                      <a:pt x="936" y="530"/>
                    </a:lnTo>
                    <a:lnTo>
                      <a:pt x="936" y="629"/>
                    </a:lnTo>
                    <a:lnTo>
                      <a:pt x="220" y="629"/>
                    </a:lnTo>
                    <a:close/>
                    <a:moveTo>
                      <a:pt x="708" y="392"/>
                    </a:moveTo>
                    <a:lnTo>
                      <a:pt x="708" y="392"/>
                    </a:lnTo>
                    <a:lnTo>
                      <a:pt x="704" y="377"/>
                    </a:lnTo>
                    <a:lnTo>
                      <a:pt x="699" y="360"/>
                    </a:lnTo>
                    <a:lnTo>
                      <a:pt x="693" y="342"/>
                    </a:lnTo>
                    <a:lnTo>
                      <a:pt x="685" y="324"/>
                    </a:lnTo>
                    <a:lnTo>
                      <a:pt x="678" y="308"/>
                    </a:lnTo>
                    <a:lnTo>
                      <a:pt x="670" y="294"/>
                    </a:lnTo>
                    <a:lnTo>
                      <a:pt x="661" y="280"/>
                    </a:lnTo>
                    <a:lnTo>
                      <a:pt x="651" y="267"/>
                    </a:lnTo>
                    <a:lnTo>
                      <a:pt x="640" y="255"/>
                    </a:lnTo>
                    <a:lnTo>
                      <a:pt x="628" y="244"/>
                    </a:lnTo>
                    <a:lnTo>
                      <a:pt x="615" y="232"/>
                    </a:lnTo>
                    <a:lnTo>
                      <a:pt x="601" y="223"/>
                    </a:lnTo>
                    <a:lnTo>
                      <a:pt x="587" y="214"/>
                    </a:lnTo>
                    <a:lnTo>
                      <a:pt x="571" y="206"/>
                    </a:lnTo>
                    <a:lnTo>
                      <a:pt x="556" y="199"/>
                    </a:lnTo>
                    <a:lnTo>
                      <a:pt x="539" y="194"/>
                    </a:lnTo>
                    <a:lnTo>
                      <a:pt x="522" y="190"/>
                    </a:lnTo>
                    <a:lnTo>
                      <a:pt x="504" y="187"/>
                    </a:lnTo>
                    <a:lnTo>
                      <a:pt x="486" y="186"/>
                    </a:lnTo>
                    <a:lnTo>
                      <a:pt x="468" y="185"/>
                    </a:lnTo>
                    <a:lnTo>
                      <a:pt x="449" y="186"/>
                    </a:lnTo>
                    <a:lnTo>
                      <a:pt x="430" y="187"/>
                    </a:lnTo>
                    <a:lnTo>
                      <a:pt x="413" y="190"/>
                    </a:lnTo>
                    <a:lnTo>
                      <a:pt x="396" y="194"/>
                    </a:lnTo>
                    <a:lnTo>
                      <a:pt x="379" y="199"/>
                    </a:lnTo>
                    <a:lnTo>
                      <a:pt x="363" y="206"/>
                    </a:lnTo>
                    <a:lnTo>
                      <a:pt x="347" y="214"/>
                    </a:lnTo>
                    <a:lnTo>
                      <a:pt x="333" y="223"/>
                    </a:lnTo>
                    <a:lnTo>
                      <a:pt x="318" y="232"/>
                    </a:lnTo>
                    <a:lnTo>
                      <a:pt x="306" y="244"/>
                    </a:lnTo>
                    <a:lnTo>
                      <a:pt x="293" y="255"/>
                    </a:lnTo>
                    <a:lnTo>
                      <a:pt x="282" y="267"/>
                    </a:lnTo>
                    <a:lnTo>
                      <a:pt x="272" y="280"/>
                    </a:lnTo>
                    <a:lnTo>
                      <a:pt x="263" y="294"/>
                    </a:lnTo>
                    <a:lnTo>
                      <a:pt x="255" y="308"/>
                    </a:lnTo>
                    <a:lnTo>
                      <a:pt x="248" y="324"/>
                    </a:lnTo>
                    <a:lnTo>
                      <a:pt x="241" y="341"/>
                    </a:lnTo>
                    <a:lnTo>
                      <a:pt x="235" y="358"/>
                    </a:lnTo>
                    <a:lnTo>
                      <a:pt x="231" y="374"/>
                    </a:lnTo>
                    <a:lnTo>
                      <a:pt x="227" y="389"/>
                    </a:lnTo>
                    <a:lnTo>
                      <a:pt x="225" y="406"/>
                    </a:lnTo>
                    <a:lnTo>
                      <a:pt x="223" y="425"/>
                    </a:lnTo>
                    <a:lnTo>
                      <a:pt x="220" y="474"/>
                    </a:lnTo>
                    <a:lnTo>
                      <a:pt x="716" y="474"/>
                    </a:lnTo>
                    <a:lnTo>
                      <a:pt x="712" y="429"/>
                    </a:lnTo>
                    <a:lnTo>
                      <a:pt x="710" y="410"/>
                    </a:lnTo>
                    <a:lnTo>
                      <a:pt x="708" y="39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66" name="Freeform 36"/>
              <p:cNvSpPr>
                <a:spLocks/>
              </p:cNvSpPr>
              <p:nvPr userDrawn="1"/>
            </p:nvSpPr>
            <p:spPr bwMode="auto">
              <a:xfrm>
                <a:off x="5234" y="4011"/>
                <a:ext cx="84" cy="120"/>
              </a:xfrm>
              <a:custGeom>
                <a:avLst/>
                <a:gdLst>
                  <a:gd name="T0" fmla="*/ 0 w 1099"/>
                  <a:gd name="T1" fmla="*/ 0 h 1549"/>
                  <a:gd name="T2" fmla="*/ 0 w 1099"/>
                  <a:gd name="T3" fmla="*/ 0 h 1549"/>
                  <a:gd name="T4" fmla="*/ 0 w 1099"/>
                  <a:gd name="T5" fmla="*/ 0 h 1549"/>
                  <a:gd name="T6" fmla="*/ 0 w 1099"/>
                  <a:gd name="T7" fmla="*/ 0 h 1549"/>
                  <a:gd name="T8" fmla="*/ 0 w 1099"/>
                  <a:gd name="T9" fmla="*/ 0 h 1549"/>
                  <a:gd name="T10" fmla="*/ 0 w 1099"/>
                  <a:gd name="T11" fmla="*/ 0 h 1549"/>
                  <a:gd name="T12" fmla="*/ 0 w 1099"/>
                  <a:gd name="T13" fmla="*/ 0 h 1549"/>
                  <a:gd name="T14" fmla="*/ 0 w 1099"/>
                  <a:gd name="T15" fmla="*/ 0 h 1549"/>
                  <a:gd name="T16" fmla="*/ 0 w 1099"/>
                  <a:gd name="T17" fmla="*/ 0 h 1549"/>
                  <a:gd name="T18" fmla="*/ 0 w 1099"/>
                  <a:gd name="T19" fmla="*/ 0 h 1549"/>
                  <a:gd name="T20" fmla="*/ 0 w 1099"/>
                  <a:gd name="T21" fmla="*/ 0 h 1549"/>
                  <a:gd name="T22" fmla="*/ 0 w 1099"/>
                  <a:gd name="T23" fmla="*/ 0 h 1549"/>
                  <a:gd name="T24" fmla="*/ 0 w 1099"/>
                  <a:gd name="T25" fmla="*/ 0 h 154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099" h="1549">
                    <a:moveTo>
                      <a:pt x="864" y="1549"/>
                    </a:moveTo>
                    <a:lnTo>
                      <a:pt x="864" y="872"/>
                    </a:lnTo>
                    <a:lnTo>
                      <a:pt x="236" y="872"/>
                    </a:lnTo>
                    <a:lnTo>
                      <a:pt x="236" y="1549"/>
                    </a:lnTo>
                    <a:lnTo>
                      <a:pt x="0" y="1549"/>
                    </a:lnTo>
                    <a:lnTo>
                      <a:pt x="0" y="0"/>
                    </a:lnTo>
                    <a:lnTo>
                      <a:pt x="236" y="0"/>
                    </a:lnTo>
                    <a:lnTo>
                      <a:pt x="236" y="661"/>
                    </a:lnTo>
                    <a:lnTo>
                      <a:pt x="864" y="661"/>
                    </a:lnTo>
                    <a:lnTo>
                      <a:pt x="864" y="0"/>
                    </a:lnTo>
                    <a:lnTo>
                      <a:pt x="1099" y="0"/>
                    </a:lnTo>
                    <a:lnTo>
                      <a:pt x="1099" y="1549"/>
                    </a:lnTo>
                    <a:lnTo>
                      <a:pt x="864" y="154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67" name="Freeform 37"/>
              <p:cNvSpPr>
                <a:spLocks noEditPoints="1"/>
              </p:cNvSpPr>
              <p:nvPr userDrawn="1"/>
            </p:nvSpPr>
            <p:spPr bwMode="auto">
              <a:xfrm>
                <a:off x="5343" y="4045"/>
                <a:ext cx="72" cy="87"/>
              </a:xfrm>
              <a:custGeom>
                <a:avLst/>
                <a:gdLst>
                  <a:gd name="T0" fmla="*/ 0 w 935"/>
                  <a:gd name="T1" fmla="*/ 0 h 1129"/>
                  <a:gd name="T2" fmla="*/ 0 w 935"/>
                  <a:gd name="T3" fmla="*/ 0 h 1129"/>
                  <a:gd name="T4" fmla="*/ 0 w 935"/>
                  <a:gd name="T5" fmla="*/ 0 h 1129"/>
                  <a:gd name="T6" fmla="*/ 0 w 935"/>
                  <a:gd name="T7" fmla="*/ 0 h 1129"/>
                  <a:gd name="T8" fmla="*/ 0 w 935"/>
                  <a:gd name="T9" fmla="*/ 0 h 1129"/>
                  <a:gd name="T10" fmla="*/ 0 w 935"/>
                  <a:gd name="T11" fmla="*/ 0 h 1129"/>
                  <a:gd name="T12" fmla="*/ 0 w 935"/>
                  <a:gd name="T13" fmla="*/ 0 h 1129"/>
                  <a:gd name="T14" fmla="*/ 0 w 935"/>
                  <a:gd name="T15" fmla="*/ 0 h 1129"/>
                  <a:gd name="T16" fmla="*/ 0 w 935"/>
                  <a:gd name="T17" fmla="*/ 0 h 1129"/>
                  <a:gd name="T18" fmla="*/ 0 w 935"/>
                  <a:gd name="T19" fmla="*/ 0 h 1129"/>
                  <a:gd name="T20" fmla="*/ 0 w 935"/>
                  <a:gd name="T21" fmla="*/ 0 h 1129"/>
                  <a:gd name="T22" fmla="*/ 0 w 935"/>
                  <a:gd name="T23" fmla="*/ 0 h 1129"/>
                  <a:gd name="T24" fmla="*/ 0 w 935"/>
                  <a:gd name="T25" fmla="*/ 0 h 1129"/>
                  <a:gd name="T26" fmla="*/ 0 w 935"/>
                  <a:gd name="T27" fmla="*/ 0 h 1129"/>
                  <a:gd name="T28" fmla="*/ 0 w 935"/>
                  <a:gd name="T29" fmla="*/ 0 h 1129"/>
                  <a:gd name="T30" fmla="*/ 0 w 935"/>
                  <a:gd name="T31" fmla="*/ 0 h 1129"/>
                  <a:gd name="T32" fmla="*/ 0 w 935"/>
                  <a:gd name="T33" fmla="*/ 0 h 1129"/>
                  <a:gd name="T34" fmla="*/ 0 w 935"/>
                  <a:gd name="T35" fmla="*/ 0 h 1129"/>
                  <a:gd name="T36" fmla="*/ 0 w 935"/>
                  <a:gd name="T37" fmla="*/ 0 h 1129"/>
                  <a:gd name="T38" fmla="*/ 0 w 935"/>
                  <a:gd name="T39" fmla="*/ 0 h 1129"/>
                  <a:gd name="T40" fmla="*/ 0 w 935"/>
                  <a:gd name="T41" fmla="*/ 0 h 1129"/>
                  <a:gd name="T42" fmla="*/ 0 w 935"/>
                  <a:gd name="T43" fmla="*/ 0 h 1129"/>
                  <a:gd name="T44" fmla="*/ 0 w 935"/>
                  <a:gd name="T45" fmla="*/ 0 h 1129"/>
                  <a:gd name="T46" fmla="*/ 0 w 935"/>
                  <a:gd name="T47" fmla="*/ 0 h 1129"/>
                  <a:gd name="T48" fmla="*/ 0 w 935"/>
                  <a:gd name="T49" fmla="*/ 0 h 1129"/>
                  <a:gd name="T50" fmla="*/ 0 w 935"/>
                  <a:gd name="T51" fmla="*/ 0 h 1129"/>
                  <a:gd name="T52" fmla="*/ 0 w 935"/>
                  <a:gd name="T53" fmla="*/ 0 h 1129"/>
                  <a:gd name="T54" fmla="*/ 0 w 935"/>
                  <a:gd name="T55" fmla="*/ 0 h 1129"/>
                  <a:gd name="T56" fmla="*/ 0 w 935"/>
                  <a:gd name="T57" fmla="*/ 0 h 1129"/>
                  <a:gd name="T58" fmla="*/ 0 w 935"/>
                  <a:gd name="T59" fmla="*/ 0 h 1129"/>
                  <a:gd name="T60" fmla="*/ 0 w 935"/>
                  <a:gd name="T61" fmla="*/ 0 h 1129"/>
                  <a:gd name="T62" fmla="*/ 0 w 935"/>
                  <a:gd name="T63" fmla="*/ 0 h 1129"/>
                  <a:gd name="T64" fmla="*/ 0 w 935"/>
                  <a:gd name="T65" fmla="*/ 0 h 1129"/>
                  <a:gd name="T66" fmla="*/ 0 w 935"/>
                  <a:gd name="T67" fmla="*/ 0 h 1129"/>
                  <a:gd name="T68" fmla="*/ 0 w 935"/>
                  <a:gd name="T69" fmla="*/ 0 h 1129"/>
                  <a:gd name="T70" fmla="*/ 0 w 935"/>
                  <a:gd name="T71" fmla="*/ 0 h 1129"/>
                  <a:gd name="T72" fmla="*/ 0 w 935"/>
                  <a:gd name="T73" fmla="*/ 0 h 1129"/>
                  <a:gd name="T74" fmla="*/ 0 w 935"/>
                  <a:gd name="T75" fmla="*/ 0 h 1129"/>
                  <a:gd name="T76" fmla="*/ 0 w 935"/>
                  <a:gd name="T77" fmla="*/ 0 h 1129"/>
                  <a:gd name="T78" fmla="*/ 0 w 935"/>
                  <a:gd name="T79" fmla="*/ 0 h 1129"/>
                  <a:gd name="T80" fmla="*/ 0 w 935"/>
                  <a:gd name="T81" fmla="*/ 0 h 1129"/>
                  <a:gd name="T82" fmla="*/ 0 w 935"/>
                  <a:gd name="T83" fmla="*/ 0 h 1129"/>
                  <a:gd name="T84" fmla="*/ 0 w 935"/>
                  <a:gd name="T85" fmla="*/ 0 h 1129"/>
                  <a:gd name="T86" fmla="*/ 0 w 935"/>
                  <a:gd name="T87" fmla="*/ 0 h 1129"/>
                  <a:gd name="T88" fmla="*/ 0 w 935"/>
                  <a:gd name="T89" fmla="*/ 0 h 1129"/>
                  <a:gd name="T90" fmla="*/ 0 w 935"/>
                  <a:gd name="T91" fmla="*/ 0 h 1129"/>
                  <a:gd name="T92" fmla="*/ 0 w 935"/>
                  <a:gd name="T93" fmla="*/ 0 h 1129"/>
                  <a:gd name="T94" fmla="*/ 0 w 935"/>
                  <a:gd name="T95" fmla="*/ 0 h 1129"/>
                  <a:gd name="T96" fmla="*/ 0 w 935"/>
                  <a:gd name="T97" fmla="*/ 0 h 1129"/>
                  <a:gd name="T98" fmla="*/ 0 w 935"/>
                  <a:gd name="T99" fmla="*/ 0 h 1129"/>
                  <a:gd name="T100" fmla="*/ 0 w 935"/>
                  <a:gd name="T101" fmla="*/ 0 h 1129"/>
                  <a:gd name="T102" fmla="*/ 0 w 935"/>
                  <a:gd name="T103" fmla="*/ 0 h 1129"/>
                  <a:gd name="T104" fmla="*/ 0 w 935"/>
                  <a:gd name="T105" fmla="*/ 0 h 1129"/>
                  <a:gd name="T106" fmla="*/ 0 w 935"/>
                  <a:gd name="T107" fmla="*/ 0 h 1129"/>
                  <a:gd name="T108" fmla="*/ 0 w 935"/>
                  <a:gd name="T109" fmla="*/ 0 h 1129"/>
                  <a:gd name="T110" fmla="*/ 0 w 935"/>
                  <a:gd name="T111" fmla="*/ 0 h 1129"/>
                  <a:gd name="T112" fmla="*/ 0 w 935"/>
                  <a:gd name="T113" fmla="*/ 0 h 1129"/>
                  <a:gd name="T114" fmla="*/ 0 w 935"/>
                  <a:gd name="T115" fmla="*/ 0 h 112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935" h="1129">
                    <a:moveTo>
                      <a:pt x="220" y="629"/>
                    </a:moveTo>
                    <a:lnTo>
                      <a:pt x="220" y="629"/>
                    </a:lnTo>
                    <a:lnTo>
                      <a:pt x="221" y="663"/>
                    </a:lnTo>
                    <a:lnTo>
                      <a:pt x="222" y="680"/>
                    </a:lnTo>
                    <a:lnTo>
                      <a:pt x="224" y="696"/>
                    </a:lnTo>
                    <a:lnTo>
                      <a:pt x="226" y="712"/>
                    </a:lnTo>
                    <a:lnTo>
                      <a:pt x="230" y="728"/>
                    </a:lnTo>
                    <a:lnTo>
                      <a:pt x="233" y="742"/>
                    </a:lnTo>
                    <a:lnTo>
                      <a:pt x="237" y="757"/>
                    </a:lnTo>
                    <a:lnTo>
                      <a:pt x="243" y="771"/>
                    </a:lnTo>
                    <a:lnTo>
                      <a:pt x="248" y="785"/>
                    </a:lnTo>
                    <a:lnTo>
                      <a:pt x="254" y="797"/>
                    </a:lnTo>
                    <a:lnTo>
                      <a:pt x="261" y="810"/>
                    </a:lnTo>
                    <a:lnTo>
                      <a:pt x="269" y="822"/>
                    </a:lnTo>
                    <a:lnTo>
                      <a:pt x="276" y="833"/>
                    </a:lnTo>
                    <a:lnTo>
                      <a:pt x="284" y="844"/>
                    </a:lnTo>
                    <a:lnTo>
                      <a:pt x="294" y="855"/>
                    </a:lnTo>
                    <a:lnTo>
                      <a:pt x="303" y="865"/>
                    </a:lnTo>
                    <a:lnTo>
                      <a:pt x="312" y="874"/>
                    </a:lnTo>
                    <a:lnTo>
                      <a:pt x="323" y="883"/>
                    </a:lnTo>
                    <a:lnTo>
                      <a:pt x="334" y="891"/>
                    </a:lnTo>
                    <a:lnTo>
                      <a:pt x="345" y="899"/>
                    </a:lnTo>
                    <a:lnTo>
                      <a:pt x="357" y="905"/>
                    </a:lnTo>
                    <a:lnTo>
                      <a:pt x="369" y="911"/>
                    </a:lnTo>
                    <a:lnTo>
                      <a:pt x="382" y="917"/>
                    </a:lnTo>
                    <a:lnTo>
                      <a:pt x="395" y="922"/>
                    </a:lnTo>
                    <a:lnTo>
                      <a:pt x="409" y="926"/>
                    </a:lnTo>
                    <a:lnTo>
                      <a:pt x="422" y="929"/>
                    </a:lnTo>
                    <a:lnTo>
                      <a:pt x="437" y="932"/>
                    </a:lnTo>
                    <a:lnTo>
                      <a:pt x="452" y="934"/>
                    </a:lnTo>
                    <a:lnTo>
                      <a:pt x="468" y="936"/>
                    </a:lnTo>
                    <a:lnTo>
                      <a:pt x="483" y="937"/>
                    </a:lnTo>
                    <a:lnTo>
                      <a:pt x="500" y="937"/>
                    </a:lnTo>
                    <a:lnTo>
                      <a:pt x="522" y="937"/>
                    </a:lnTo>
                    <a:lnTo>
                      <a:pt x="543" y="936"/>
                    </a:lnTo>
                    <a:lnTo>
                      <a:pt x="562" y="934"/>
                    </a:lnTo>
                    <a:lnTo>
                      <a:pt x="581" y="931"/>
                    </a:lnTo>
                    <a:lnTo>
                      <a:pt x="600" y="927"/>
                    </a:lnTo>
                    <a:lnTo>
                      <a:pt x="616" y="923"/>
                    </a:lnTo>
                    <a:lnTo>
                      <a:pt x="633" y="918"/>
                    </a:lnTo>
                    <a:lnTo>
                      <a:pt x="647" y="911"/>
                    </a:lnTo>
                    <a:lnTo>
                      <a:pt x="663" y="904"/>
                    </a:lnTo>
                    <a:lnTo>
                      <a:pt x="677" y="896"/>
                    </a:lnTo>
                    <a:lnTo>
                      <a:pt x="692" y="887"/>
                    </a:lnTo>
                    <a:lnTo>
                      <a:pt x="708" y="877"/>
                    </a:lnTo>
                    <a:lnTo>
                      <a:pt x="722" y="866"/>
                    </a:lnTo>
                    <a:lnTo>
                      <a:pt x="737" y="853"/>
                    </a:lnTo>
                    <a:lnTo>
                      <a:pt x="752" y="839"/>
                    </a:lnTo>
                    <a:lnTo>
                      <a:pt x="768" y="824"/>
                    </a:lnTo>
                    <a:lnTo>
                      <a:pt x="909" y="957"/>
                    </a:lnTo>
                    <a:lnTo>
                      <a:pt x="886" y="979"/>
                    </a:lnTo>
                    <a:lnTo>
                      <a:pt x="864" y="999"/>
                    </a:lnTo>
                    <a:lnTo>
                      <a:pt x="841" y="1017"/>
                    </a:lnTo>
                    <a:lnTo>
                      <a:pt x="819" y="1034"/>
                    </a:lnTo>
                    <a:lnTo>
                      <a:pt x="796" y="1049"/>
                    </a:lnTo>
                    <a:lnTo>
                      <a:pt x="773" y="1064"/>
                    </a:lnTo>
                    <a:lnTo>
                      <a:pt x="750" y="1076"/>
                    </a:lnTo>
                    <a:lnTo>
                      <a:pt x="727" y="1088"/>
                    </a:lnTo>
                    <a:lnTo>
                      <a:pt x="703" y="1097"/>
                    </a:lnTo>
                    <a:lnTo>
                      <a:pt x="678" y="1105"/>
                    </a:lnTo>
                    <a:lnTo>
                      <a:pt x="651" y="1113"/>
                    </a:lnTo>
                    <a:lnTo>
                      <a:pt x="623" y="1119"/>
                    </a:lnTo>
                    <a:lnTo>
                      <a:pt x="593" y="1123"/>
                    </a:lnTo>
                    <a:lnTo>
                      <a:pt x="562" y="1126"/>
                    </a:lnTo>
                    <a:lnTo>
                      <a:pt x="530" y="1128"/>
                    </a:lnTo>
                    <a:lnTo>
                      <a:pt x="496" y="1129"/>
                    </a:lnTo>
                    <a:lnTo>
                      <a:pt x="469" y="1128"/>
                    </a:lnTo>
                    <a:lnTo>
                      <a:pt x="442" y="1127"/>
                    </a:lnTo>
                    <a:lnTo>
                      <a:pt x="417" y="1125"/>
                    </a:lnTo>
                    <a:lnTo>
                      <a:pt x="392" y="1121"/>
                    </a:lnTo>
                    <a:lnTo>
                      <a:pt x="367" y="1117"/>
                    </a:lnTo>
                    <a:lnTo>
                      <a:pt x="343" y="1112"/>
                    </a:lnTo>
                    <a:lnTo>
                      <a:pt x="320" y="1105"/>
                    </a:lnTo>
                    <a:lnTo>
                      <a:pt x="298" y="1098"/>
                    </a:lnTo>
                    <a:lnTo>
                      <a:pt x="276" y="1090"/>
                    </a:lnTo>
                    <a:lnTo>
                      <a:pt x="254" y="1081"/>
                    </a:lnTo>
                    <a:lnTo>
                      <a:pt x="234" y="1070"/>
                    </a:lnTo>
                    <a:lnTo>
                      <a:pt x="215" y="1059"/>
                    </a:lnTo>
                    <a:lnTo>
                      <a:pt x="195" y="1046"/>
                    </a:lnTo>
                    <a:lnTo>
                      <a:pt x="176" y="1033"/>
                    </a:lnTo>
                    <a:lnTo>
                      <a:pt x="159" y="1018"/>
                    </a:lnTo>
                    <a:lnTo>
                      <a:pt x="142" y="1002"/>
                    </a:lnTo>
                    <a:lnTo>
                      <a:pt x="126" y="984"/>
                    </a:lnTo>
                    <a:lnTo>
                      <a:pt x="111" y="965"/>
                    </a:lnTo>
                    <a:lnTo>
                      <a:pt x="96" y="946"/>
                    </a:lnTo>
                    <a:lnTo>
                      <a:pt x="83" y="925"/>
                    </a:lnTo>
                    <a:lnTo>
                      <a:pt x="70" y="902"/>
                    </a:lnTo>
                    <a:lnTo>
                      <a:pt x="59" y="878"/>
                    </a:lnTo>
                    <a:lnTo>
                      <a:pt x="48" y="852"/>
                    </a:lnTo>
                    <a:lnTo>
                      <a:pt x="38" y="825"/>
                    </a:lnTo>
                    <a:lnTo>
                      <a:pt x="29" y="797"/>
                    </a:lnTo>
                    <a:lnTo>
                      <a:pt x="21" y="768"/>
                    </a:lnTo>
                    <a:lnTo>
                      <a:pt x="14" y="737"/>
                    </a:lnTo>
                    <a:lnTo>
                      <a:pt x="9" y="705"/>
                    </a:lnTo>
                    <a:lnTo>
                      <a:pt x="5" y="672"/>
                    </a:lnTo>
                    <a:lnTo>
                      <a:pt x="2" y="637"/>
                    </a:lnTo>
                    <a:lnTo>
                      <a:pt x="0" y="601"/>
                    </a:lnTo>
                    <a:lnTo>
                      <a:pt x="0" y="564"/>
                    </a:lnTo>
                    <a:lnTo>
                      <a:pt x="0" y="530"/>
                    </a:lnTo>
                    <a:lnTo>
                      <a:pt x="2" y="499"/>
                    </a:lnTo>
                    <a:lnTo>
                      <a:pt x="4" y="468"/>
                    </a:lnTo>
                    <a:lnTo>
                      <a:pt x="8" y="438"/>
                    </a:lnTo>
                    <a:lnTo>
                      <a:pt x="12" y="409"/>
                    </a:lnTo>
                    <a:lnTo>
                      <a:pt x="17" y="381"/>
                    </a:lnTo>
                    <a:lnTo>
                      <a:pt x="24" y="354"/>
                    </a:lnTo>
                    <a:lnTo>
                      <a:pt x="32" y="327"/>
                    </a:lnTo>
                    <a:lnTo>
                      <a:pt x="40" y="302"/>
                    </a:lnTo>
                    <a:lnTo>
                      <a:pt x="50" y="277"/>
                    </a:lnTo>
                    <a:lnTo>
                      <a:pt x="60" y="253"/>
                    </a:lnTo>
                    <a:lnTo>
                      <a:pt x="71" y="230"/>
                    </a:lnTo>
                    <a:lnTo>
                      <a:pt x="84" y="208"/>
                    </a:lnTo>
                    <a:lnTo>
                      <a:pt x="97" y="188"/>
                    </a:lnTo>
                    <a:lnTo>
                      <a:pt x="112" y="168"/>
                    </a:lnTo>
                    <a:lnTo>
                      <a:pt x="126" y="149"/>
                    </a:lnTo>
                    <a:lnTo>
                      <a:pt x="143" y="131"/>
                    </a:lnTo>
                    <a:lnTo>
                      <a:pt x="160" y="114"/>
                    </a:lnTo>
                    <a:lnTo>
                      <a:pt x="177" y="98"/>
                    </a:lnTo>
                    <a:lnTo>
                      <a:pt x="196" y="84"/>
                    </a:lnTo>
                    <a:lnTo>
                      <a:pt x="215" y="70"/>
                    </a:lnTo>
                    <a:lnTo>
                      <a:pt x="234" y="58"/>
                    </a:lnTo>
                    <a:lnTo>
                      <a:pt x="255" y="47"/>
                    </a:lnTo>
                    <a:lnTo>
                      <a:pt x="276" y="37"/>
                    </a:lnTo>
                    <a:lnTo>
                      <a:pt x="298" y="28"/>
                    </a:lnTo>
                    <a:lnTo>
                      <a:pt x="319" y="21"/>
                    </a:lnTo>
                    <a:lnTo>
                      <a:pt x="342" y="14"/>
                    </a:lnTo>
                    <a:lnTo>
                      <a:pt x="366" y="9"/>
                    </a:lnTo>
                    <a:lnTo>
                      <a:pt x="390" y="5"/>
                    </a:lnTo>
                    <a:lnTo>
                      <a:pt x="415" y="2"/>
                    </a:lnTo>
                    <a:lnTo>
                      <a:pt x="441" y="1"/>
                    </a:lnTo>
                    <a:lnTo>
                      <a:pt x="467" y="0"/>
                    </a:lnTo>
                    <a:lnTo>
                      <a:pt x="495" y="1"/>
                    </a:lnTo>
                    <a:lnTo>
                      <a:pt x="521" y="2"/>
                    </a:lnTo>
                    <a:lnTo>
                      <a:pt x="547" y="5"/>
                    </a:lnTo>
                    <a:lnTo>
                      <a:pt x="572" y="9"/>
                    </a:lnTo>
                    <a:lnTo>
                      <a:pt x="595" y="14"/>
                    </a:lnTo>
                    <a:lnTo>
                      <a:pt x="618" y="21"/>
                    </a:lnTo>
                    <a:lnTo>
                      <a:pt x="641" y="28"/>
                    </a:lnTo>
                    <a:lnTo>
                      <a:pt x="663" y="36"/>
                    </a:lnTo>
                    <a:lnTo>
                      <a:pt x="684" y="45"/>
                    </a:lnTo>
                    <a:lnTo>
                      <a:pt x="704" y="57"/>
                    </a:lnTo>
                    <a:lnTo>
                      <a:pt x="724" y="68"/>
                    </a:lnTo>
                    <a:lnTo>
                      <a:pt x="743" y="82"/>
                    </a:lnTo>
                    <a:lnTo>
                      <a:pt x="761" y="96"/>
                    </a:lnTo>
                    <a:lnTo>
                      <a:pt x="778" y="111"/>
                    </a:lnTo>
                    <a:lnTo>
                      <a:pt x="795" y="127"/>
                    </a:lnTo>
                    <a:lnTo>
                      <a:pt x="811" y="145"/>
                    </a:lnTo>
                    <a:lnTo>
                      <a:pt x="826" y="164"/>
                    </a:lnTo>
                    <a:lnTo>
                      <a:pt x="840" y="184"/>
                    </a:lnTo>
                    <a:lnTo>
                      <a:pt x="853" y="203"/>
                    </a:lnTo>
                    <a:lnTo>
                      <a:pt x="865" y="224"/>
                    </a:lnTo>
                    <a:lnTo>
                      <a:pt x="877" y="246"/>
                    </a:lnTo>
                    <a:lnTo>
                      <a:pt x="886" y="268"/>
                    </a:lnTo>
                    <a:lnTo>
                      <a:pt x="895" y="292"/>
                    </a:lnTo>
                    <a:lnTo>
                      <a:pt x="904" y="314"/>
                    </a:lnTo>
                    <a:lnTo>
                      <a:pt x="911" y="339"/>
                    </a:lnTo>
                    <a:lnTo>
                      <a:pt x="917" y="364"/>
                    </a:lnTo>
                    <a:lnTo>
                      <a:pt x="922" y="390"/>
                    </a:lnTo>
                    <a:lnTo>
                      <a:pt x="928" y="417"/>
                    </a:lnTo>
                    <a:lnTo>
                      <a:pt x="931" y="444"/>
                    </a:lnTo>
                    <a:lnTo>
                      <a:pt x="933" y="472"/>
                    </a:lnTo>
                    <a:lnTo>
                      <a:pt x="935" y="501"/>
                    </a:lnTo>
                    <a:lnTo>
                      <a:pt x="935" y="530"/>
                    </a:lnTo>
                    <a:lnTo>
                      <a:pt x="935" y="629"/>
                    </a:lnTo>
                    <a:lnTo>
                      <a:pt x="220" y="629"/>
                    </a:lnTo>
                    <a:close/>
                    <a:moveTo>
                      <a:pt x="708" y="392"/>
                    </a:moveTo>
                    <a:lnTo>
                      <a:pt x="708" y="392"/>
                    </a:lnTo>
                    <a:lnTo>
                      <a:pt x="704" y="377"/>
                    </a:lnTo>
                    <a:lnTo>
                      <a:pt x="699" y="360"/>
                    </a:lnTo>
                    <a:lnTo>
                      <a:pt x="693" y="342"/>
                    </a:lnTo>
                    <a:lnTo>
                      <a:pt x="685" y="324"/>
                    </a:lnTo>
                    <a:lnTo>
                      <a:pt x="677" y="308"/>
                    </a:lnTo>
                    <a:lnTo>
                      <a:pt x="670" y="294"/>
                    </a:lnTo>
                    <a:lnTo>
                      <a:pt x="661" y="280"/>
                    </a:lnTo>
                    <a:lnTo>
                      <a:pt x="650" y="267"/>
                    </a:lnTo>
                    <a:lnTo>
                      <a:pt x="640" y="255"/>
                    </a:lnTo>
                    <a:lnTo>
                      <a:pt x="628" y="244"/>
                    </a:lnTo>
                    <a:lnTo>
                      <a:pt x="615" y="232"/>
                    </a:lnTo>
                    <a:lnTo>
                      <a:pt x="601" y="223"/>
                    </a:lnTo>
                    <a:lnTo>
                      <a:pt x="586" y="214"/>
                    </a:lnTo>
                    <a:lnTo>
                      <a:pt x="571" y="206"/>
                    </a:lnTo>
                    <a:lnTo>
                      <a:pt x="555" y="199"/>
                    </a:lnTo>
                    <a:lnTo>
                      <a:pt x="538" y="194"/>
                    </a:lnTo>
                    <a:lnTo>
                      <a:pt x="522" y="190"/>
                    </a:lnTo>
                    <a:lnTo>
                      <a:pt x="504" y="187"/>
                    </a:lnTo>
                    <a:lnTo>
                      <a:pt x="487" y="186"/>
                    </a:lnTo>
                    <a:lnTo>
                      <a:pt x="467" y="185"/>
                    </a:lnTo>
                    <a:lnTo>
                      <a:pt x="448" y="186"/>
                    </a:lnTo>
                    <a:lnTo>
                      <a:pt x="430" y="187"/>
                    </a:lnTo>
                    <a:lnTo>
                      <a:pt x="413" y="190"/>
                    </a:lnTo>
                    <a:lnTo>
                      <a:pt x="395" y="194"/>
                    </a:lnTo>
                    <a:lnTo>
                      <a:pt x="379" y="199"/>
                    </a:lnTo>
                    <a:lnTo>
                      <a:pt x="363" y="206"/>
                    </a:lnTo>
                    <a:lnTo>
                      <a:pt x="347" y="214"/>
                    </a:lnTo>
                    <a:lnTo>
                      <a:pt x="333" y="223"/>
                    </a:lnTo>
                    <a:lnTo>
                      <a:pt x="318" y="232"/>
                    </a:lnTo>
                    <a:lnTo>
                      <a:pt x="305" y="244"/>
                    </a:lnTo>
                    <a:lnTo>
                      <a:pt x="292" y="255"/>
                    </a:lnTo>
                    <a:lnTo>
                      <a:pt x="282" y="267"/>
                    </a:lnTo>
                    <a:lnTo>
                      <a:pt x="272" y="280"/>
                    </a:lnTo>
                    <a:lnTo>
                      <a:pt x="262" y="294"/>
                    </a:lnTo>
                    <a:lnTo>
                      <a:pt x="255" y="308"/>
                    </a:lnTo>
                    <a:lnTo>
                      <a:pt x="248" y="324"/>
                    </a:lnTo>
                    <a:lnTo>
                      <a:pt x="241" y="341"/>
                    </a:lnTo>
                    <a:lnTo>
                      <a:pt x="234" y="358"/>
                    </a:lnTo>
                    <a:lnTo>
                      <a:pt x="230" y="374"/>
                    </a:lnTo>
                    <a:lnTo>
                      <a:pt x="227" y="389"/>
                    </a:lnTo>
                    <a:lnTo>
                      <a:pt x="224" y="406"/>
                    </a:lnTo>
                    <a:lnTo>
                      <a:pt x="222" y="425"/>
                    </a:lnTo>
                    <a:lnTo>
                      <a:pt x="220" y="474"/>
                    </a:lnTo>
                    <a:lnTo>
                      <a:pt x="715" y="474"/>
                    </a:lnTo>
                    <a:lnTo>
                      <a:pt x="712" y="429"/>
                    </a:lnTo>
                    <a:lnTo>
                      <a:pt x="710" y="410"/>
                    </a:lnTo>
                    <a:lnTo>
                      <a:pt x="708" y="39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68" name="Freeform 38"/>
              <p:cNvSpPr>
                <a:spLocks noEditPoints="1"/>
              </p:cNvSpPr>
              <p:nvPr userDrawn="1"/>
            </p:nvSpPr>
            <p:spPr bwMode="auto">
              <a:xfrm>
                <a:off x="5431" y="4045"/>
                <a:ext cx="69" cy="87"/>
              </a:xfrm>
              <a:custGeom>
                <a:avLst/>
                <a:gdLst>
                  <a:gd name="T0" fmla="*/ 0 w 895"/>
                  <a:gd name="T1" fmla="*/ 0 h 1129"/>
                  <a:gd name="T2" fmla="*/ 0 w 895"/>
                  <a:gd name="T3" fmla="*/ 0 h 1129"/>
                  <a:gd name="T4" fmla="*/ 0 w 895"/>
                  <a:gd name="T5" fmla="*/ 0 h 1129"/>
                  <a:gd name="T6" fmla="*/ 0 w 895"/>
                  <a:gd name="T7" fmla="*/ 0 h 1129"/>
                  <a:gd name="T8" fmla="*/ 0 w 895"/>
                  <a:gd name="T9" fmla="*/ 0 h 1129"/>
                  <a:gd name="T10" fmla="*/ 0 w 895"/>
                  <a:gd name="T11" fmla="*/ 0 h 1129"/>
                  <a:gd name="T12" fmla="*/ 0 w 895"/>
                  <a:gd name="T13" fmla="*/ 0 h 1129"/>
                  <a:gd name="T14" fmla="*/ 0 w 895"/>
                  <a:gd name="T15" fmla="*/ 0 h 1129"/>
                  <a:gd name="T16" fmla="*/ 0 w 895"/>
                  <a:gd name="T17" fmla="*/ 0 h 1129"/>
                  <a:gd name="T18" fmla="*/ 0 w 895"/>
                  <a:gd name="T19" fmla="*/ 0 h 1129"/>
                  <a:gd name="T20" fmla="*/ 0 w 895"/>
                  <a:gd name="T21" fmla="*/ 0 h 1129"/>
                  <a:gd name="T22" fmla="*/ 0 w 895"/>
                  <a:gd name="T23" fmla="*/ 0 h 1129"/>
                  <a:gd name="T24" fmla="*/ 0 w 895"/>
                  <a:gd name="T25" fmla="*/ 0 h 1129"/>
                  <a:gd name="T26" fmla="*/ 0 w 895"/>
                  <a:gd name="T27" fmla="*/ 0 h 1129"/>
                  <a:gd name="T28" fmla="*/ 0 w 895"/>
                  <a:gd name="T29" fmla="*/ 0 h 1129"/>
                  <a:gd name="T30" fmla="*/ 0 w 895"/>
                  <a:gd name="T31" fmla="*/ 0 h 1129"/>
                  <a:gd name="T32" fmla="*/ 0 w 895"/>
                  <a:gd name="T33" fmla="*/ 0 h 1129"/>
                  <a:gd name="T34" fmla="*/ 0 w 895"/>
                  <a:gd name="T35" fmla="*/ 0 h 1129"/>
                  <a:gd name="T36" fmla="*/ 0 w 895"/>
                  <a:gd name="T37" fmla="*/ 0 h 1129"/>
                  <a:gd name="T38" fmla="*/ 0 w 895"/>
                  <a:gd name="T39" fmla="*/ 0 h 1129"/>
                  <a:gd name="T40" fmla="*/ 0 w 895"/>
                  <a:gd name="T41" fmla="*/ 0 h 1129"/>
                  <a:gd name="T42" fmla="*/ 0 w 895"/>
                  <a:gd name="T43" fmla="*/ 0 h 1129"/>
                  <a:gd name="T44" fmla="*/ 0 w 895"/>
                  <a:gd name="T45" fmla="*/ 0 h 1129"/>
                  <a:gd name="T46" fmla="*/ 0 w 895"/>
                  <a:gd name="T47" fmla="*/ 0 h 1129"/>
                  <a:gd name="T48" fmla="*/ 0 w 895"/>
                  <a:gd name="T49" fmla="*/ 0 h 1129"/>
                  <a:gd name="T50" fmla="*/ 0 w 895"/>
                  <a:gd name="T51" fmla="*/ 0 h 1129"/>
                  <a:gd name="T52" fmla="*/ 0 w 895"/>
                  <a:gd name="T53" fmla="*/ 0 h 1129"/>
                  <a:gd name="T54" fmla="*/ 0 w 895"/>
                  <a:gd name="T55" fmla="*/ 0 h 1129"/>
                  <a:gd name="T56" fmla="*/ 0 w 895"/>
                  <a:gd name="T57" fmla="*/ 0 h 1129"/>
                  <a:gd name="T58" fmla="*/ 0 w 895"/>
                  <a:gd name="T59" fmla="*/ 0 h 1129"/>
                  <a:gd name="T60" fmla="*/ 0 w 895"/>
                  <a:gd name="T61" fmla="*/ 0 h 1129"/>
                  <a:gd name="T62" fmla="*/ 0 w 895"/>
                  <a:gd name="T63" fmla="*/ 0 h 1129"/>
                  <a:gd name="T64" fmla="*/ 0 w 895"/>
                  <a:gd name="T65" fmla="*/ 0 h 1129"/>
                  <a:gd name="T66" fmla="*/ 0 w 895"/>
                  <a:gd name="T67" fmla="*/ 0 h 1129"/>
                  <a:gd name="T68" fmla="*/ 0 w 895"/>
                  <a:gd name="T69" fmla="*/ 0 h 1129"/>
                  <a:gd name="T70" fmla="*/ 0 w 895"/>
                  <a:gd name="T71" fmla="*/ 0 h 1129"/>
                  <a:gd name="T72" fmla="*/ 0 w 895"/>
                  <a:gd name="T73" fmla="*/ 0 h 1129"/>
                  <a:gd name="T74" fmla="*/ 0 w 895"/>
                  <a:gd name="T75" fmla="*/ 0 h 1129"/>
                  <a:gd name="T76" fmla="*/ 0 w 895"/>
                  <a:gd name="T77" fmla="*/ 0 h 1129"/>
                  <a:gd name="T78" fmla="*/ 0 w 895"/>
                  <a:gd name="T79" fmla="*/ 0 h 1129"/>
                  <a:gd name="T80" fmla="*/ 0 w 895"/>
                  <a:gd name="T81" fmla="*/ 0 h 1129"/>
                  <a:gd name="T82" fmla="*/ 0 w 895"/>
                  <a:gd name="T83" fmla="*/ 0 h 1129"/>
                  <a:gd name="T84" fmla="*/ 0 w 895"/>
                  <a:gd name="T85" fmla="*/ 0 h 1129"/>
                  <a:gd name="T86" fmla="*/ 0 w 895"/>
                  <a:gd name="T87" fmla="*/ 0 h 1129"/>
                  <a:gd name="T88" fmla="*/ 0 w 895"/>
                  <a:gd name="T89" fmla="*/ 0 h 1129"/>
                  <a:gd name="T90" fmla="*/ 0 w 895"/>
                  <a:gd name="T91" fmla="*/ 0 h 1129"/>
                  <a:gd name="T92" fmla="*/ 0 w 895"/>
                  <a:gd name="T93" fmla="*/ 0 h 1129"/>
                  <a:gd name="T94" fmla="*/ 0 w 895"/>
                  <a:gd name="T95" fmla="*/ 0 h 1129"/>
                  <a:gd name="T96" fmla="*/ 0 w 895"/>
                  <a:gd name="T97" fmla="*/ 0 h 1129"/>
                  <a:gd name="T98" fmla="*/ 0 w 895"/>
                  <a:gd name="T99" fmla="*/ 0 h 1129"/>
                  <a:gd name="T100" fmla="*/ 0 w 895"/>
                  <a:gd name="T101" fmla="*/ 0 h 1129"/>
                  <a:gd name="T102" fmla="*/ 0 w 895"/>
                  <a:gd name="T103" fmla="*/ 0 h 1129"/>
                  <a:gd name="T104" fmla="*/ 0 w 895"/>
                  <a:gd name="T105" fmla="*/ 0 h 1129"/>
                  <a:gd name="T106" fmla="*/ 0 w 895"/>
                  <a:gd name="T107" fmla="*/ 0 h 1129"/>
                  <a:gd name="T108" fmla="*/ 0 w 895"/>
                  <a:gd name="T109" fmla="*/ 0 h 1129"/>
                  <a:gd name="T110" fmla="*/ 0 w 895"/>
                  <a:gd name="T111" fmla="*/ 0 h 1129"/>
                  <a:gd name="T112" fmla="*/ 0 w 895"/>
                  <a:gd name="T113" fmla="*/ 0 h 1129"/>
                  <a:gd name="T114" fmla="*/ 0 w 895"/>
                  <a:gd name="T115" fmla="*/ 0 h 1129"/>
                  <a:gd name="T116" fmla="*/ 0 w 895"/>
                  <a:gd name="T117" fmla="*/ 0 h 1129"/>
                  <a:gd name="T118" fmla="*/ 0 w 895"/>
                  <a:gd name="T119" fmla="*/ 0 h 1129"/>
                  <a:gd name="T120" fmla="*/ 0 w 895"/>
                  <a:gd name="T121" fmla="*/ 0 h 112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895" h="1129">
                    <a:moveTo>
                      <a:pt x="677" y="1116"/>
                    </a:moveTo>
                    <a:lnTo>
                      <a:pt x="677" y="1016"/>
                    </a:lnTo>
                    <a:lnTo>
                      <a:pt x="661" y="1031"/>
                    </a:lnTo>
                    <a:lnTo>
                      <a:pt x="646" y="1044"/>
                    </a:lnTo>
                    <a:lnTo>
                      <a:pt x="630" y="1057"/>
                    </a:lnTo>
                    <a:lnTo>
                      <a:pt x="615" y="1068"/>
                    </a:lnTo>
                    <a:lnTo>
                      <a:pt x="599" y="1078"/>
                    </a:lnTo>
                    <a:lnTo>
                      <a:pt x="584" y="1088"/>
                    </a:lnTo>
                    <a:lnTo>
                      <a:pt x="567" y="1096"/>
                    </a:lnTo>
                    <a:lnTo>
                      <a:pt x="551" y="1103"/>
                    </a:lnTo>
                    <a:lnTo>
                      <a:pt x="534" y="1109"/>
                    </a:lnTo>
                    <a:lnTo>
                      <a:pt x="516" y="1115"/>
                    </a:lnTo>
                    <a:lnTo>
                      <a:pt x="496" y="1119"/>
                    </a:lnTo>
                    <a:lnTo>
                      <a:pt x="477" y="1122"/>
                    </a:lnTo>
                    <a:lnTo>
                      <a:pt x="455" y="1125"/>
                    </a:lnTo>
                    <a:lnTo>
                      <a:pt x="432" y="1127"/>
                    </a:lnTo>
                    <a:lnTo>
                      <a:pt x="408" y="1128"/>
                    </a:lnTo>
                    <a:lnTo>
                      <a:pt x="383" y="1129"/>
                    </a:lnTo>
                    <a:lnTo>
                      <a:pt x="359" y="1128"/>
                    </a:lnTo>
                    <a:lnTo>
                      <a:pt x="336" y="1127"/>
                    </a:lnTo>
                    <a:lnTo>
                      <a:pt x="314" y="1125"/>
                    </a:lnTo>
                    <a:lnTo>
                      <a:pt x="292" y="1123"/>
                    </a:lnTo>
                    <a:lnTo>
                      <a:pt x="270" y="1119"/>
                    </a:lnTo>
                    <a:lnTo>
                      <a:pt x="250" y="1115"/>
                    </a:lnTo>
                    <a:lnTo>
                      <a:pt x="231" y="1110"/>
                    </a:lnTo>
                    <a:lnTo>
                      <a:pt x="212" y="1104"/>
                    </a:lnTo>
                    <a:lnTo>
                      <a:pt x="193" y="1097"/>
                    </a:lnTo>
                    <a:lnTo>
                      <a:pt x="176" y="1090"/>
                    </a:lnTo>
                    <a:lnTo>
                      <a:pt x="159" y="1082"/>
                    </a:lnTo>
                    <a:lnTo>
                      <a:pt x="144" y="1072"/>
                    </a:lnTo>
                    <a:lnTo>
                      <a:pt x="129" y="1063"/>
                    </a:lnTo>
                    <a:lnTo>
                      <a:pt x="115" y="1053"/>
                    </a:lnTo>
                    <a:lnTo>
                      <a:pt x="101" y="1041"/>
                    </a:lnTo>
                    <a:lnTo>
                      <a:pt x="88" y="1029"/>
                    </a:lnTo>
                    <a:lnTo>
                      <a:pt x="77" y="1017"/>
                    </a:lnTo>
                    <a:lnTo>
                      <a:pt x="67" y="1005"/>
                    </a:lnTo>
                    <a:lnTo>
                      <a:pt x="59" y="992"/>
                    </a:lnTo>
                    <a:lnTo>
                      <a:pt x="49" y="980"/>
                    </a:lnTo>
                    <a:lnTo>
                      <a:pt x="42" y="966"/>
                    </a:lnTo>
                    <a:lnTo>
                      <a:pt x="35" y="953"/>
                    </a:lnTo>
                    <a:lnTo>
                      <a:pt x="28" y="938"/>
                    </a:lnTo>
                    <a:lnTo>
                      <a:pt x="22" y="924"/>
                    </a:lnTo>
                    <a:lnTo>
                      <a:pt x="17" y="909"/>
                    </a:lnTo>
                    <a:lnTo>
                      <a:pt x="13" y="894"/>
                    </a:lnTo>
                    <a:lnTo>
                      <a:pt x="9" y="877"/>
                    </a:lnTo>
                    <a:lnTo>
                      <a:pt x="7" y="861"/>
                    </a:lnTo>
                    <a:lnTo>
                      <a:pt x="4" y="845"/>
                    </a:lnTo>
                    <a:lnTo>
                      <a:pt x="2" y="827"/>
                    </a:lnTo>
                    <a:lnTo>
                      <a:pt x="1" y="810"/>
                    </a:lnTo>
                    <a:lnTo>
                      <a:pt x="0" y="792"/>
                    </a:lnTo>
                    <a:lnTo>
                      <a:pt x="1" y="774"/>
                    </a:lnTo>
                    <a:lnTo>
                      <a:pt x="2" y="757"/>
                    </a:lnTo>
                    <a:lnTo>
                      <a:pt x="5" y="740"/>
                    </a:lnTo>
                    <a:lnTo>
                      <a:pt x="7" y="723"/>
                    </a:lnTo>
                    <a:lnTo>
                      <a:pt x="10" y="708"/>
                    </a:lnTo>
                    <a:lnTo>
                      <a:pt x="15" y="692"/>
                    </a:lnTo>
                    <a:lnTo>
                      <a:pt x="19" y="677"/>
                    </a:lnTo>
                    <a:lnTo>
                      <a:pt x="25" y="662"/>
                    </a:lnTo>
                    <a:lnTo>
                      <a:pt x="32" y="648"/>
                    </a:lnTo>
                    <a:lnTo>
                      <a:pt x="39" y="634"/>
                    </a:lnTo>
                    <a:lnTo>
                      <a:pt x="47" y="621"/>
                    </a:lnTo>
                    <a:lnTo>
                      <a:pt x="55" y="608"/>
                    </a:lnTo>
                    <a:lnTo>
                      <a:pt x="66" y="596"/>
                    </a:lnTo>
                    <a:lnTo>
                      <a:pt x="75" y="583"/>
                    </a:lnTo>
                    <a:lnTo>
                      <a:pt x="87" y="572"/>
                    </a:lnTo>
                    <a:lnTo>
                      <a:pt x="99" y="561"/>
                    </a:lnTo>
                    <a:lnTo>
                      <a:pt x="111" y="551"/>
                    </a:lnTo>
                    <a:lnTo>
                      <a:pt x="124" y="541"/>
                    </a:lnTo>
                    <a:lnTo>
                      <a:pt x="138" y="531"/>
                    </a:lnTo>
                    <a:lnTo>
                      <a:pt x="153" y="523"/>
                    </a:lnTo>
                    <a:lnTo>
                      <a:pt x="169" y="515"/>
                    </a:lnTo>
                    <a:lnTo>
                      <a:pt x="184" y="509"/>
                    </a:lnTo>
                    <a:lnTo>
                      <a:pt x="201" y="501"/>
                    </a:lnTo>
                    <a:lnTo>
                      <a:pt x="218" y="496"/>
                    </a:lnTo>
                    <a:lnTo>
                      <a:pt x="236" y="491"/>
                    </a:lnTo>
                    <a:lnTo>
                      <a:pt x="255" y="487"/>
                    </a:lnTo>
                    <a:lnTo>
                      <a:pt x="274" y="483"/>
                    </a:lnTo>
                    <a:lnTo>
                      <a:pt x="294" y="479"/>
                    </a:lnTo>
                    <a:lnTo>
                      <a:pt x="315" y="477"/>
                    </a:lnTo>
                    <a:lnTo>
                      <a:pt x="337" y="475"/>
                    </a:lnTo>
                    <a:lnTo>
                      <a:pt x="358" y="474"/>
                    </a:lnTo>
                    <a:lnTo>
                      <a:pt x="381" y="474"/>
                    </a:lnTo>
                    <a:lnTo>
                      <a:pt x="673" y="474"/>
                    </a:lnTo>
                    <a:lnTo>
                      <a:pt x="673" y="395"/>
                    </a:lnTo>
                    <a:lnTo>
                      <a:pt x="672" y="370"/>
                    </a:lnTo>
                    <a:lnTo>
                      <a:pt x="669" y="346"/>
                    </a:lnTo>
                    <a:lnTo>
                      <a:pt x="664" y="324"/>
                    </a:lnTo>
                    <a:lnTo>
                      <a:pt x="658" y="303"/>
                    </a:lnTo>
                    <a:lnTo>
                      <a:pt x="650" y="284"/>
                    </a:lnTo>
                    <a:lnTo>
                      <a:pt x="641" y="268"/>
                    </a:lnTo>
                    <a:lnTo>
                      <a:pt x="634" y="260"/>
                    </a:lnTo>
                    <a:lnTo>
                      <a:pt x="628" y="252"/>
                    </a:lnTo>
                    <a:lnTo>
                      <a:pt x="622" y="246"/>
                    </a:lnTo>
                    <a:lnTo>
                      <a:pt x="615" y="240"/>
                    </a:lnTo>
                    <a:lnTo>
                      <a:pt x="607" y="233"/>
                    </a:lnTo>
                    <a:lnTo>
                      <a:pt x="599" y="227"/>
                    </a:lnTo>
                    <a:lnTo>
                      <a:pt x="581" y="217"/>
                    </a:lnTo>
                    <a:lnTo>
                      <a:pt x="562" y="208"/>
                    </a:lnTo>
                    <a:lnTo>
                      <a:pt x="540" y="201"/>
                    </a:lnTo>
                    <a:lnTo>
                      <a:pt x="516" y="196"/>
                    </a:lnTo>
                    <a:lnTo>
                      <a:pt x="490" y="192"/>
                    </a:lnTo>
                    <a:lnTo>
                      <a:pt x="462" y="190"/>
                    </a:lnTo>
                    <a:lnTo>
                      <a:pt x="431" y="189"/>
                    </a:lnTo>
                    <a:lnTo>
                      <a:pt x="409" y="190"/>
                    </a:lnTo>
                    <a:lnTo>
                      <a:pt x="388" y="191"/>
                    </a:lnTo>
                    <a:lnTo>
                      <a:pt x="369" y="193"/>
                    </a:lnTo>
                    <a:lnTo>
                      <a:pt x="350" y="195"/>
                    </a:lnTo>
                    <a:lnTo>
                      <a:pt x="332" y="198"/>
                    </a:lnTo>
                    <a:lnTo>
                      <a:pt x="316" y="202"/>
                    </a:lnTo>
                    <a:lnTo>
                      <a:pt x="301" y="207"/>
                    </a:lnTo>
                    <a:lnTo>
                      <a:pt x="288" y="213"/>
                    </a:lnTo>
                    <a:lnTo>
                      <a:pt x="274" y="220"/>
                    </a:lnTo>
                    <a:lnTo>
                      <a:pt x="262" y="227"/>
                    </a:lnTo>
                    <a:lnTo>
                      <a:pt x="249" y="235"/>
                    </a:lnTo>
                    <a:lnTo>
                      <a:pt x="237" y="246"/>
                    </a:lnTo>
                    <a:lnTo>
                      <a:pt x="226" y="256"/>
                    </a:lnTo>
                    <a:lnTo>
                      <a:pt x="213" y="269"/>
                    </a:lnTo>
                    <a:lnTo>
                      <a:pt x="202" y="281"/>
                    </a:lnTo>
                    <a:lnTo>
                      <a:pt x="190" y="296"/>
                    </a:lnTo>
                    <a:lnTo>
                      <a:pt x="44" y="159"/>
                    </a:lnTo>
                    <a:lnTo>
                      <a:pt x="64" y="137"/>
                    </a:lnTo>
                    <a:lnTo>
                      <a:pt x="83" y="117"/>
                    </a:lnTo>
                    <a:lnTo>
                      <a:pt x="103" y="99"/>
                    </a:lnTo>
                    <a:lnTo>
                      <a:pt x="124" y="83"/>
                    </a:lnTo>
                    <a:lnTo>
                      <a:pt x="145" y="68"/>
                    </a:lnTo>
                    <a:lnTo>
                      <a:pt x="165" y="56"/>
                    </a:lnTo>
                    <a:lnTo>
                      <a:pt x="187" y="44"/>
                    </a:lnTo>
                    <a:lnTo>
                      <a:pt x="209" y="35"/>
                    </a:lnTo>
                    <a:lnTo>
                      <a:pt x="233" y="27"/>
                    </a:lnTo>
                    <a:lnTo>
                      <a:pt x="258" y="20"/>
                    </a:lnTo>
                    <a:lnTo>
                      <a:pt x="284" y="13"/>
                    </a:lnTo>
                    <a:lnTo>
                      <a:pt x="312" y="8"/>
                    </a:lnTo>
                    <a:lnTo>
                      <a:pt x="342" y="5"/>
                    </a:lnTo>
                    <a:lnTo>
                      <a:pt x="373" y="2"/>
                    </a:lnTo>
                    <a:lnTo>
                      <a:pt x="405" y="1"/>
                    </a:lnTo>
                    <a:lnTo>
                      <a:pt x="440" y="0"/>
                    </a:lnTo>
                    <a:lnTo>
                      <a:pt x="468" y="0"/>
                    </a:lnTo>
                    <a:lnTo>
                      <a:pt x="495" y="1"/>
                    </a:lnTo>
                    <a:lnTo>
                      <a:pt x="521" y="3"/>
                    </a:lnTo>
                    <a:lnTo>
                      <a:pt x="546" y="6"/>
                    </a:lnTo>
                    <a:lnTo>
                      <a:pt x="571" y="9"/>
                    </a:lnTo>
                    <a:lnTo>
                      <a:pt x="594" y="13"/>
                    </a:lnTo>
                    <a:lnTo>
                      <a:pt x="617" y="17"/>
                    </a:lnTo>
                    <a:lnTo>
                      <a:pt x="639" y="24"/>
                    </a:lnTo>
                    <a:lnTo>
                      <a:pt x="659" y="30"/>
                    </a:lnTo>
                    <a:lnTo>
                      <a:pt x="680" y="37"/>
                    </a:lnTo>
                    <a:lnTo>
                      <a:pt x="699" y="44"/>
                    </a:lnTo>
                    <a:lnTo>
                      <a:pt x="717" y="53"/>
                    </a:lnTo>
                    <a:lnTo>
                      <a:pt x="734" y="62"/>
                    </a:lnTo>
                    <a:lnTo>
                      <a:pt x="751" y="72"/>
                    </a:lnTo>
                    <a:lnTo>
                      <a:pt x="766" y="83"/>
                    </a:lnTo>
                    <a:lnTo>
                      <a:pt x="781" y="94"/>
                    </a:lnTo>
                    <a:lnTo>
                      <a:pt x="794" y="107"/>
                    </a:lnTo>
                    <a:lnTo>
                      <a:pt x="808" y="119"/>
                    </a:lnTo>
                    <a:lnTo>
                      <a:pt x="819" y="134"/>
                    </a:lnTo>
                    <a:lnTo>
                      <a:pt x="831" y="147"/>
                    </a:lnTo>
                    <a:lnTo>
                      <a:pt x="841" y="163"/>
                    </a:lnTo>
                    <a:lnTo>
                      <a:pt x="850" y="178"/>
                    </a:lnTo>
                    <a:lnTo>
                      <a:pt x="859" y="195"/>
                    </a:lnTo>
                    <a:lnTo>
                      <a:pt x="866" y="213"/>
                    </a:lnTo>
                    <a:lnTo>
                      <a:pt x="873" y="231"/>
                    </a:lnTo>
                    <a:lnTo>
                      <a:pt x="878" y="250"/>
                    </a:lnTo>
                    <a:lnTo>
                      <a:pt x="883" y="270"/>
                    </a:lnTo>
                    <a:lnTo>
                      <a:pt x="888" y="289"/>
                    </a:lnTo>
                    <a:lnTo>
                      <a:pt x="891" y="310"/>
                    </a:lnTo>
                    <a:lnTo>
                      <a:pt x="893" y="332"/>
                    </a:lnTo>
                    <a:lnTo>
                      <a:pt x="894" y="355"/>
                    </a:lnTo>
                    <a:lnTo>
                      <a:pt x="895" y="379"/>
                    </a:lnTo>
                    <a:lnTo>
                      <a:pt x="895" y="1116"/>
                    </a:lnTo>
                    <a:lnTo>
                      <a:pt x="677" y="1116"/>
                    </a:lnTo>
                    <a:close/>
                    <a:moveTo>
                      <a:pt x="673" y="629"/>
                    </a:moveTo>
                    <a:lnTo>
                      <a:pt x="413" y="629"/>
                    </a:lnTo>
                    <a:lnTo>
                      <a:pt x="390" y="629"/>
                    </a:lnTo>
                    <a:lnTo>
                      <a:pt x="368" y="631"/>
                    </a:lnTo>
                    <a:lnTo>
                      <a:pt x="347" y="634"/>
                    </a:lnTo>
                    <a:lnTo>
                      <a:pt x="327" y="638"/>
                    </a:lnTo>
                    <a:lnTo>
                      <a:pt x="310" y="645"/>
                    </a:lnTo>
                    <a:lnTo>
                      <a:pt x="293" y="651"/>
                    </a:lnTo>
                    <a:lnTo>
                      <a:pt x="278" y="659"/>
                    </a:lnTo>
                    <a:lnTo>
                      <a:pt x="265" y="668"/>
                    </a:lnTo>
                    <a:lnTo>
                      <a:pt x="254" y="679"/>
                    </a:lnTo>
                    <a:lnTo>
                      <a:pt x="244" y="690"/>
                    </a:lnTo>
                    <a:lnTo>
                      <a:pt x="235" y="704"/>
                    </a:lnTo>
                    <a:lnTo>
                      <a:pt x="229" y="718"/>
                    </a:lnTo>
                    <a:lnTo>
                      <a:pt x="222" y="734"/>
                    </a:lnTo>
                    <a:lnTo>
                      <a:pt x="219" y="750"/>
                    </a:lnTo>
                    <a:lnTo>
                      <a:pt x="217" y="768"/>
                    </a:lnTo>
                    <a:lnTo>
                      <a:pt x="216" y="788"/>
                    </a:lnTo>
                    <a:lnTo>
                      <a:pt x="217" y="806"/>
                    </a:lnTo>
                    <a:lnTo>
                      <a:pt x="219" y="824"/>
                    </a:lnTo>
                    <a:lnTo>
                      <a:pt x="224" y="841"/>
                    </a:lnTo>
                    <a:lnTo>
                      <a:pt x="229" y="856"/>
                    </a:lnTo>
                    <a:lnTo>
                      <a:pt x="236" y="870"/>
                    </a:lnTo>
                    <a:lnTo>
                      <a:pt x="244" y="883"/>
                    </a:lnTo>
                    <a:lnTo>
                      <a:pt x="255" y="895"/>
                    </a:lnTo>
                    <a:lnTo>
                      <a:pt x="266" y="905"/>
                    </a:lnTo>
                    <a:lnTo>
                      <a:pt x="280" y="914"/>
                    </a:lnTo>
                    <a:lnTo>
                      <a:pt x="295" y="922"/>
                    </a:lnTo>
                    <a:lnTo>
                      <a:pt x="312" y="929"/>
                    </a:lnTo>
                    <a:lnTo>
                      <a:pt x="329" y="934"/>
                    </a:lnTo>
                    <a:lnTo>
                      <a:pt x="349" y="938"/>
                    </a:lnTo>
                    <a:lnTo>
                      <a:pt x="371" y="941"/>
                    </a:lnTo>
                    <a:lnTo>
                      <a:pt x="394" y="944"/>
                    </a:lnTo>
                    <a:lnTo>
                      <a:pt x="419" y="945"/>
                    </a:lnTo>
                    <a:lnTo>
                      <a:pt x="453" y="944"/>
                    </a:lnTo>
                    <a:lnTo>
                      <a:pt x="484" y="941"/>
                    </a:lnTo>
                    <a:lnTo>
                      <a:pt x="512" y="937"/>
                    </a:lnTo>
                    <a:lnTo>
                      <a:pt x="537" y="932"/>
                    </a:lnTo>
                    <a:lnTo>
                      <a:pt x="548" y="929"/>
                    </a:lnTo>
                    <a:lnTo>
                      <a:pt x="560" y="925"/>
                    </a:lnTo>
                    <a:lnTo>
                      <a:pt x="571" y="920"/>
                    </a:lnTo>
                    <a:lnTo>
                      <a:pt x="583" y="913"/>
                    </a:lnTo>
                    <a:lnTo>
                      <a:pt x="593" y="906"/>
                    </a:lnTo>
                    <a:lnTo>
                      <a:pt x="604" y="899"/>
                    </a:lnTo>
                    <a:lnTo>
                      <a:pt x="615" y="891"/>
                    </a:lnTo>
                    <a:lnTo>
                      <a:pt x="625" y="881"/>
                    </a:lnTo>
                    <a:lnTo>
                      <a:pt x="630" y="875"/>
                    </a:lnTo>
                    <a:lnTo>
                      <a:pt x="636" y="868"/>
                    </a:lnTo>
                    <a:lnTo>
                      <a:pt x="646" y="853"/>
                    </a:lnTo>
                    <a:lnTo>
                      <a:pt x="654" y="836"/>
                    </a:lnTo>
                    <a:lnTo>
                      <a:pt x="660" y="816"/>
                    </a:lnTo>
                    <a:lnTo>
                      <a:pt x="666" y="795"/>
                    </a:lnTo>
                    <a:lnTo>
                      <a:pt x="670" y="771"/>
                    </a:lnTo>
                    <a:lnTo>
                      <a:pt x="672" y="745"/>
                    </a:lnTo>
                    <a:lnTo>
                      <a:pt x="673" y="718"/>
                    </a:lnTo>
                    <a:lnTo>
                      <a:pt x="673" y="62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69" name="Freeform 39"/>
              <p:cNvSpPr>
                <a:spLocks/>
              </p:cNvSpPr>
              <p:nvPr userDrawn="1"/>
            </p:nvSpPr>
            <p:spPr bwMode="auto">
              <a:xfrm>
                <a:off x="5526" y="4011"/>
                <a:ext cx="34" cy="120"/>
              </a:xfrm>
              <a:custGeom>
                <a:avLst/>
                <a:gdLst>
                  <a:gd name="T0" fmla="*/ 0 w 440"/>
                  <a:gd name="T1" fmla="*/ 0 h 1549"/>
                  <a:gd name="T2" fmla="*/ 0 w 440"/>
                  <a:gd name="T3" fmla="*/ 0 h 1549"/>
                  <a:gd name="T4" fmla="*/ 0 w 440"/>
                  <a:gd name="T5" fmla="*/ 0 h 1549"/>
                  <a:gd name="T6" fmla="*/ 0 w 440"/>
                  <a:gd name="T7" fmla="*/ 0 h 1549"/>
                  <a:gd name="T8" fmla="*/ 0 w 440"/>
                  <a:gd name="T9" fmla="*/ 0 h 1549"/>
                  <a:gd name="T10" fmla="*/ 0 w 440"/>
                  <a:gd name="T11" fmla="*/ 0 h 1549"/>
                  <a:gd name="T12" fmla="*/ 0 w 440"/>
                  <a:gd name="T13" fmla="*/ 0 h 1549"/>
                  <a:gd name="T14" fmla="*/ 0 w 440"/>
                  <a:gd name="T15" fmla="*/ 0 h 1549"/>
                  <a:gd name="T16" fmla="*/ 0 w 440"/>
                  <a:gd name="T17" fmla="*/ 0 h 1549"/>
                  <a:gd name="T18" fmla="*/ 0 w 440"/>
                  <a:gd name="T19" fmla="*/ 0 h 1549"/>
                  <a:gd name="T20" fmla="*/ 0 w 440"/>
                  <a:gd name="T21" fmla="*/ 0 h 1549"/>
                  <a:gd name="T22" fmla="*/ 0 w 440"/>
                  <a:gd name="T23" fmla="*/ 0 h 1549"/>
                  <a:gd name="T24" fmla="*/ 0 w 440"/>
                  <a:gd name="T25" fmla="*/ 0 h 1549"/>
                  <a:gd name="T26" fmla="*/ 0 w 440"/>
                  <a:gd name="T27" fmla="*/ 0 h 1549"/>
                  <a:gd name="T28" fmla="*/ 0 w 440"/>
                  <a:gd name="T29" fmla="*/ 0 h 1549"/>
                  <a:gd name="T30" fmla="*/ 0 w 440"/>
                  <a:gd name="T31" fmla="*/ 0 h 1549"/>
                  <a:gd name="T32" fmla="*/ 0 w 440"/>
                  <a:gd name="T33" fmla="*/ 0 h 1549"/>
                  <a:gd name="T34" fmla="*/ 0 w 440"/>
                  <a:gd name="T35" fmla="*/ 0 h 1549"/>
                  <a:gd name="T36" fmla="*/ 0 w 440"/>
                  <a:gd name="T37" fmla="*/ 0 h 1549"/>
                  <a:gd name="T38" fmla="*/ 0 w 440"/>
                  <a:gd name="T39" fmla="*/ 0 h 1549"/>
                  <a:gd name="T40" fmla="*/ 0 w 440"/>
                  <a:gd name="T41" fmla="*/ 0 h 1549"/>
                  <a:gd name="T42" fmla="*/ 0 w 440"/>
                  <a:gd name="T43" fmla="*/ 0 h 1549"/>
                  <a:gd name="T44" fmla="*/ 0 w 440"/>
                  <a:gd name="T45" fmla="*/ 0 h 1549"/>
                  <a:gd name="T46" fmla="*/ 0 w 440"/>
                  <a:gd name="T47" fmla="*/ 0 h 1549"/>
                  <a:gd name="T48" fmla="*/ 0 w 440"/>
                  <a:gd name="T49" fmla="*/ 0 h 1549"/>
                  <a:gd name="T50" fmla="*/ 0 w 440"/>
                  <a:gd name="T51" fmla="*/ 0 h 1549"/>
                  <a:gd name="T52" fmla="*/ 0 w 440"/>
                  <a:gd name="T53" fmla="*/ 0 h 1549"/>
                  <a:gd name="T54" fmla="*/ 0 w 440"/>
                  <a:gd name="T55" fmla="*/ 0 h 1549"/>
                  <a:gd name="T56" fmla="*/ 0 w 440"/>
                  <a:gd name="T57" fmla="*/ 0 h 1549"/>
                  <a:gd name="T58" fmla="*/ 0 w 440"/>
                  <a:gd name="T59" fmla="*/ 0 h 1549"/>
                  <a:gd name="T60" fmla="*/ 0 w 440"/>
                  <a:gd name="T61" fmla="*/ 0 h 1549"/>
                  <a:gd name="T62" fmla="*/ 0 w 440"/>
                  <a:gd name="T63" fmla="*/ 0 h 1549"/>
                  <a:gd name="T64" fmla="*/ 0 w 440"/>
                  <a:gd name="T65" fmla="*/ 0 h 1549"/>
                  <a:gd name="T66" fmla="*/ 0 w 440"/>
                  <a:gd name="T67" fmla="*/ 0 h 1549"/>
                  <a:gd name="T68" fmla="*/ 0 w 440"/>
                  <a:gd name="T69" fmla="*/ 0 h 1549"/>
                  <a:gd name="T70" fmla="*/ 0 w 440"/>
                  <a:gd name="T71" fmla="*/ 0 h 1549"/>
                  <a:gd name="T72" fmla="*/ 0 w 440"/>
                  <a:gd name="T73" fmla="*/ 0 h 1549"/>
                  <a:gd name="T74" fmla="*/ 0 w 440"/>
                  <a:gd name="T75" fmla="*/ 0 h 1549"/>
                  <a:gd name="T76" fmla="*/ 0 w 440"/>
                  <a:gd name="T77" fmla="*/ 0 h 1549"/>
                  <a:gd name="T78" fmla="*/ 0 w 440"/>
                  <a:gd name="T79" fmla="*/ 0 h 1549"/>
                  <a:gd name="T80" fmla="*/ 0 w 440"/>
                  <a:gd name="T81" fmla="*/ 0 h 1549"/>
                  <a:gd name="T82" fmla="*/ 0 w 440"/>
                  <a:gd name="T83" fmla="*/ 0 h 1549"/>
                  <a:gd name="T84" fmla="*/ 0 w 440"/>
                  <a:gd name="T85" fmla="*/ 0 h 1549"/>
                  <a:gd name="T86" fmla="*/ 0 w 440"/>
                  <a:gd name="T87" fmla="*/ 0 h 1549"/>
                  <a:gd name="T88" fmla="*/ 0 w 440"/>
                  <a:gd name="T89" fmla="*/ 0 h 1549"/>
                  <a:gd name="T90" fmla="*/ 0 w 440"/>
                  <a:gd name="T91" fmla="*/ 0 h 1549"/>
                  <a:gd name="T92" fmla="*/ 0 w 440"/>
                  <a:gd name="T93" fmla="*/ 0 h 1549"/>
                  <a:gd name="T94" fmla="*/ 0 w 440"/>
                  <a:gd name="T95" fmla="*/ 0 h 1549"/>
                  <a:gd name="T96" fmla="*/ 0 w 440"/>
                  <a:gd name="T97" fmla="*/ 0 h 1549"/>
                  <a:gd name="T98" fmla="*/ 0 w 440"/>
                  <a:gd name="T99" fmla="*/ 0 h 1549"/>
                  <a:gd name="T100" fmla="*/ 0 w 440"/>
                  <a:gd name="T101" fmla="*/ 0 h 1549"/>
                  <a:gd name="T102" fmla="*/ 0 w 440"/>
                  <a:gd name="T103" fmla="*/ 0 h 1549"/>
                  <a:gd name="T104" fmla="*/ 0 w 440"/>
                  <a:gd name="T105" fmla="*/ 0 h 1549"/>
                  <a:gd name="T106" fmla="*/ 0 w 440"/>
                  <a:gd name="T107" fmla="*/ 0 h 1549"/>
                  <a:gd name="T108" fmla="*/ 0 w 440"/>
                  <a:gd name="T109" fmla="*/ 0 h 1549"/>
                  <a:gd name="T110" fmla="*/ 0 w 440"/>
                  <a:gd name="T111" fmla="*/ 0 h 1549"/>
                  <a:gd name="T112" fmla="*/ 0 w 440"/>
                  <a:gd name="T113" fmla="*/ 0 h 1549"/>
                  <a:gd name="T114" fmla="*/ 0 w 440"/>
                  <a:gd name="T115" fmla="*/ 0 h 154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440" h="1549">
                    <a:moveTo>
                      <a:pt x="303" y="1549"/>
                    </a:moveTo>
                    <a:lnTo>
                      <a:pt x="303" y="1549"/>
                    </a:lnTo>
                    <a:lnTo>
                      <a:pt x="284" y="1549"/>
                    </a:lnTo>
                    <a:lnTo>
                      <a:pt x="267" y="1548"/>
                    </a:lnTo>
                    <a:lnTo>
                      <a:pt x="249" y="1546"/>
                    </a:lnTo>
                    <a:lnTo>
                      <a:pt x="232" y="1544"/>
                    </a:lnTo>
                    <a:lnTo>
                      <a:pt x="216" y="1541"/>
                    </a:lnTo>
                    <a:lnTo>
                      <a:pt x="200" y="1536"/>
                    </a:lnTo>
                    <a:lnTo>
                      <a:pt x="186" y="1532"/>
                    </a:lnTo>
                    <a:lnTo>
                      <a:pt x="171" y="1527"/>
                    </a:lnTo>
                    <a:lnTo>
                      <a:pt x="158" y="1522"/>
                    </a:lnTo>
                    <a:lnTo>
                      <a:pt x="144" y="1516"/>
                    </a:lnTo>
                    <a:lnTo>
                      <a:pt x="132" y="1508"/>
                    </a:lnTo>
                    <a:lnTo>
                      <a:pt x="119" y="1501"/>
                    </a:lnTo>
                    <a:lnTo>
                      <a:pt x="108" y="1492"/>
                    </a:lnTo>
                    <a:lnTo>
                      <a:pt x="96" y="1483"/>
                    </a:lnTo>
                    <a:lnTo>
                      <a:pt x="86" y="1473"/>
                    </a:lnTo>
                    <a:lnTo>
                      <a:pt x="77" y="1463"/>
                    </a:lnTo>
                    <a:lnTo>
                      <a:pt x="67" y="1452"/>
                    </a:lnTo>
                    <a:lnTo>
                      <a:pt x="59" y="1441"/>
                    </a:lnTo>
                    <a:lnTo>
                      <a:pt x="51" y="1429"/>
                    </a:lnTo>
                    <a:lnTo>
                      <a:pt x="44" y="1417"/>
                    </a:lnTo>
                    <a:lnTo>
                      <a:pt x="36" y="1405"/>
                    </a:lnTo>
                    <a:lnTo>
                      <a:pt x="30" y="1392"/>
                    </a:lnTo>
                    <a:lnTo>
                      <a:pt x="25" y="1379"/>
                    </a:lnTo>
                    <a:lnTo>
                      <a:pt x="20" y="1365"/>
                    </a:lnTo>
                    <a:lnTo>
                      <a:pt x="15" y="1352"/>
                    </a:lnTo>
                    <a:lnTo>
                      <a:pt x="11" y="1337"/>
                    </a:lnTo>
                    <a:lnTo>
                      <a:pt x="8" y="1323"/>
                    </a:lnTo>
                    <a:lnTo>
                      <a:pt x="5" y="1308"/>
                    </a:lnTo>
                    <a:lnTo>
                      <a:pt x="3" y="1292"/>
                    </a:lnTo>
                    <a:lnTo>
                      <a:pt x="2" y="1277"/>
                    </a:lnTo>
                    <a:lnTo>
                      <a:pt x="0" y="1245"/>
                    </a:lnTo>
                    <a:lnTo>
                      <a:pt x="0" y="0"/>
                    </a:lnTo>
                    <a:lnTo>
                      <a:pt x="222" y="0"/>
                    </a:lnTo>
                    <a:lnTo>
                      <a:pt x="222" y="1231"/>
                    </a:lnTo>
                    <a:lnTo>
                      <a:pt x="223" y="1247"/>
                    </a:lnTo>
                    <a:lnTo>
                      <a:pt x="224" y="1262"/>
                    </a:lnTo>
                    <a:lnTo>
                      <a:pt x="226" y="1276"/>
                    </a:lnTo>
                    <a:lnTo>
                      <a:pt x="229" y="1288"/>
                    </a:lnTo>
                    <a:lnTo>
                      <a:pt x="232" y="1300"/>
                    </a:lnTo>
                    <a:lnTo>
                      <a:pt x="238" y="1310"/>
                    </a:lnTo>
                    <a:lnTo>
                      <a:pt x="243" y="1319"/>
                    </a:lnTo>
                    <a:lnTo>
                      <a:pt x="249" y="1328"/>
                    </a:lnTo>
                    <a:lnTo>
                      <a:pt x="256" y="1335"/>
                    </a:lnTo>
                    <a:lnTo>
                      <a:pt x="266" y="1342"/>
                    </a:lnTo>
                    <a:lnTo>
                      <a:pt x="275" y="1347"/>
                    </a:lnTo>
                    <a:lnTo>
                      <a:pt x="286" y="1352"/>
                    </a:lnTo>
                    <a:lnTo>
                      <a:pt x="298" y="1356"/>
                    </a:lnTo>
                    <a:lnTo>
                      <a:pt x="311" y="1358"/>
                    </a:lnTo>
                    <a:lnTo>
                      <a:pt x="326" y="1359"/>
                    </a:lnTo>
                    <a:lnTo>
                      <a:pt x="341" y="1360"/>
                    </a:lnTo>
                    <a:lnTo>
                      <a:pt x="440" y="1360"/>
                    </a:lnTo>
                    <a:lnTo>
                      <a:pt x="440" y="1549"/>
                    </a:lnTo>
                    <a:lnTo>
                      <a:pt x="303" y="154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70" name="Freeform 40"/>
              <p:cNvSpPr>
                <a:spLocks/>
              </p:cNvSpPr>
              <p:nvPr userDrawn="1"/>
            </p:nvSpPr>
            <p:spPr bwMode="auto">
              <a:xfrm>
                <a:off x="5571" y="4022"/>
                <a:ext cx="43" cy="109"/>
              </a:xfrm>
              <a:custGeom>
                <a:avLst/>
                <a:gdLst>
                  <a:gd name="T0" fmla="*/ 0 w 561"/>
                  <a:gd name="T1" fmla="*/ 0 h 1418"/>
                  <a:gd name="T2" fmla="*/ 0 w 561"/>
                  <a:gd name="T3" fmla="*/ 0 h 1418"/>
                  <a:gd name="T4" fmla="*/ 0 w 561"/>
                  <a:gd name="T5" fmla="*/ 0 h 1418"/>
                  <a:gd name="T6" fmla="*/ 0 w 561"/>
                  <a:gd name="T7" fmla="*/ 0 h 1418"/>
                  <a:gd name="T8" fmla="*/ 0 w 561"/>
                  <a:gd name="T9" fmla="*/ 0 h 1418"/>
                  <a:gd name="T10" fmla="*/ 0 w 561"/>
                  <a:gd name="T11" fmla="*/ 0 h 1418"/>
                  <a:gd name="T12" fmla="*/ 0 w 561"/>
                  <a:gd name="T13" fmla="*/ 0 h 1418"/>
                  <a:gd name="T14" fmla="*/ 0 w 561"/>
                  <a:gd name="T15" fmla="*/ 0 h 1418"/>
                  <a:gd name="T16" fmla="*/ 0 w 561"/>
                  <a:gd name="T17" fmla="*/ 0 h 1418"/>
                  <a:gd name="T18" fmla="*/ 0 w 561"/>
                  <a:gd name="T19" fmla="*/ 0 h 1418"/>
                  <a:gd name="T20" fmla="*/ 0 w 561"/>
                  <a:gd name="T21" fmla="*/ 0 h 1418"/>
                  <a:gd name="T22" fmla="*/ 0 w 561"/>
                  <a:gd name="T23" fmla="*/ 0 h 1418"/>
                  <a:gd name="T24" fmla="*/ 0 w 561"/>
                  <a:gd name="T25" fmla="*/ 0 h 1418"/>
                  <a:gd name="T26" fmla="*/ 0 w 561"/>
                  <a:gd name="T27" fmla="*/ 0 h 1418"/>
                  <a:gd name="T28" fmla="*/ 0 w 561"/>
                  <a:gd name="T29" fmla="*/ 0 h 1418"/>
                  <a:gd name="T30" fmla="*/ 0 w 561"/>
                  <a:gd name="T31" fmla="*/ 0 h 1418"/>
                  <a:gd name="T32" fmla="*/ 0 w 561"/>
                  <a:gd name="T33" fmla="*/ 0 h 1418"/>
                  <a:gd name="T34" fmla="*/ 0 w 561"/>
                  <a:gd name="T35" fmla="*/ 0 h 1418"/>
                  <a:gd name="T36" fmla="*/ 0 w 561"/>
                  <a:gd name="T37" fmla="*/ 0 h 1418"/>
                  <a:gd name="T38" fmla="*/ 0 w 561"/>
                  <a:gd name="T39" fmla="*/ 0 h 1418"/>
                  <a:gd name="T40" fmla="*/ 0 w 561"/>
                  <a:gd name="T41" fmla="*/ 0 h 1418"/>
                  <a:gd name="T42" fmla="*/ 0 w 561"/>
                  <a:gd name="T43" fmla="*/ 0 h 1418"/>
                  <a:gd name="T44" fmla="*/ 0 w 561"/>
                  <a:gd name="T45" fmla="*/ 0 h 1418"/>
                  <a:gd name="T46" fmla="*/ 0 w 561"/>
                  <a:gd name="T47" fmla="*/ 0 h 1418"/>
                  <a:gd name="T48" fmla="*/ 0 w 561"/>
                  <a:gd name="T49" fmla="*/ 0 h 1418"/>
                  <a:gd name="T50" fmla="*/ 0 w 561"/>
                  <a:gd name="T51" fmla="*/ 0 h 1418"/>
                  <a:gd name="T52" fmla="*/ 0 w 561"/>
                  <a:gd name="T53" fmla="*/ 0 h 1418"/>
                  <a:gd name="T54" fmla="*/ 0 w 561"/>
                  <a:gd name="T55" fmla="*/ 0 h 1418"/>
                  <a:gd name="T56" fmla="*/ 0 w 561"/>
                  <a:gd name="T57" fmla="*/ 0 h 1418"/>
                  <a:gd name="T58" fmla="*/ 0 w 561"/>
                  <a:gd name="T59" fmla="*/ 0 h 1418"/>
                  <a:gd name="T60" fmla="*/ 0 w 561"/>
                  <a:gd name="T61" fmla="*/ 0 h 1418"/>
                  <a:gd name="T62" fmla="*/ 0 w 561"/>
                  <a:gd name="T63" fmla="*/ 0 h 1418"/>
                  <a:gd name="T64" fmla="*/ 0 w 561"/>
                  <a:gd name="T65" fmla="*/ 0 h 141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561" h="1418">
                    <a:moveTo>
                      <a:pt x="429" y="1418"/>
                    </a:moveTo>
                    <a:lnTo>
                      <a:pt x="429" y="1418"/>
                    </a:lnTo>
                    <a:lnTo>
                      <a:pt x="411" y="1418"/>
                    </a:lnTo>
                    <a:lnTo>
                      <a:pt x="393" y="1417"/>
                    </a:lnTo>
                    <a:lnTo>
                      <a:pt x="376" y="1415"/>
                    </a:lnTo>
                    <a:lnTo>
                      <a:pt x="360" y="1413"/>
                    </a:lnTo>
                    <a:lnTo>
                      <a:pt x="344" y="1410"/>
                    </a:lnTo>
                    <a:lnTo>
                      <a:pt x="329" y="1405"/>
                    </a:lnTo>
                    <a:lnTo>
                      <a:pt x="314" y="1401"/>
                    </a:lnTo>
                    <a:lnTo>
                      <a:pt x="300" y="1396"/>
                    </a:lnTo>
                    <a:lnTo>
                      <a:pt x="285" y="1390"/>
                    </a:lnTo>
                    <a:lnTo>
                      <a:pt x="273" y="1384"/>
                    </a:lnTo>
                    <a:lnTo>
                      <a:pt x="260" y="1375"/>
                    </a:lnTo>
                    <a:lnTo>
                      <a:pt x="248" y="1368"/>
                    </a:lnTo>
                    <a:lnTo>
                      <a:pt x="237" y="1359"/>
                    </a:lnTo>
                    <a:lnTo>
                      <a:pt x="225" y="1349"/>
                    </a:lnTo>
                    <a:lnTo>
                      <a:pt x="215" y="1340"/>
                    </a:lnTo>
                    <a:lnTo>
                      <a:pt x="205" y="1329"/>
                    </a:lnTo>
                    <a:lnTo>
                      <a:pt x="195" y="1317"/>
                    </a:lnTo>
                    <a:lnTo>
                      <a:pt x="186" y="1306"/>
                    </a:lnTo>
                    <a:lnTo>
                      <a:pt x="178" y="1294"/>
                    </a:lnTo>
                    <a:lnTo>
                      <a:pt x="170" y="1282"/>
                    </a:lnTo>
                    <a:lnTo>
                      <a:pt x="163" y="1269"/>
                    </a:lnTo>
                    <a:lnTo>
                      <a:pt x="157" y="1256"/>
                    </a:lnTo>
                    <a:lnTo>
                      <a:pt x="151" y="1243"/>
                    </a:lnTo>
                    <a:lnTo>
                      <a:pt x="145" y="1230"/>
                    </a:lnTo>
                    <a:lnTo>
                      <a:pt x="141" y="1216"/>
                    </a:lnTo>
                    <a:lnTo>
                      <a:pt x="137" y="1202"/>
                    </a:lnTo>
                    <a:lnTo>
                      <a:pt x="134" y="1187"/>
                    </a:lnTo>
                    <a:lnTo>
                      <a:pt x="131" y="1173"/>
                    </a:lnTo>
                    <a:lnTo>
                      <a:pt x="129" y="1158"/>
                    </a:lnTo>
                    <a:lnTo>
                      <a:pt x="128" y="1143"/>
                    </a:lnTo>
                    <a:lnTo>
                      <a:pt x="127" y="1127"/>
                    </a:lnTo>
                    <a:lnTo>
                      <a:pt x="127" y="1112"/>
                    </a:lnTo>
                    <a:lnTo>
                      <a:pt x="127" y="504"/>
                    </a:lnTo>
                    <a:lnTo>
                      <a:pt x="0" y="504"/>
                    </a:lnTo>
                    <a:lnTo>
                      <a:pt x="0" y="334"/>
                    </a:lnTo>
                    <a:lnTo>
                      <a:pt x="127" y="334"/>
                    </a:lnTo>
                    <a:lnTo>
                      <a:pt x="127" y="0"/>
                    </a:lnTo>
                    <a:lnTo>
                      <a:pt x="348" y="0"/>
                    </a:lnTo>
                    <a:lnTo>
                      <a:pt x="348" y="334"/>
                    </a:lnTo>
                    <a:lnTo>
                      <a:pt x="561" y="334"/>
                    </a:lnTo>
                    <a:lnTo>
                      <a:pt x="561" y="504"/>
                    </a:lnTo>
                    <a:lnTo>
                      <a:pt x="348" y="504"/>
                    </a:lnTo>
                    <a:lnTo>
                      <a:pt x="348" y="1100"/>
                    </a:lnTo>
                    <a:lnTo>
                      <a:pt x="349" y="1116"/>
                    </a:lnTo>
                    <a:lnTo>
                      <a:pt x="350" y="1130"/>
                    </a:lnTo>
                    <a:lnTo>
                      <a:pt x="352" y="1144"/>
                    </a:lnTo>
                    <a:lnTo>
                      <a:pt x="356" y="1156"/>
                    </a:lnTo>
                    <a:lnTo>
                      <a:pt x="360" y="1168"/>
                    </a:lnTo>
                    <a:lnTo>
                      <a:pt x="365" y="1178"/>
                    </a:lnTo>
                    <a:lnTo>
                      <a:pt x="372" y="1188"/>
                    </a:lnTo>
                    <a:lnTo>
                      <a:pt x="379" y="1197"/>
                    </a:lnTo>
                    <a:lnTo>
                      <a:pt x="386" y="1204"/>
                    </a:lnTo>
                    <a:lnTo>
                      <a:pt x="395" y="1210"/>
                    </a:lnTo>
                    <a:lnTo>
                      <a:pt x="406" y="1216"/>
                    </a:lnTo>
                    <a:lnTo>
                      <a:pt x="416" y="1221"/>
                    </a:lnTo>
                    <a:lnTo>
                      <a:pt x="429" y="1224"/>
                    </a:lnTo>
                    <a:lnTo>
                      <a:pt x="441" y="1227"/>
                    </a:lnTo>
                    <a:lnTo>
                      <a:pt x="455" y="1228"/>
                    </a:lnTo>
                    <a:lnTo>
                      <a:pt x="470" y="1229"/>
                    </a:lnTo>
                    <a:lnTo>
                      <a:pt x="561" y="1229"/>
                    </a:lnTo>
                    <a:lnTo>
                      <a:pt x="561" y="1418"/>
                    </a:lnTo>
                    <a:lnTo>
                      <a:pt x="429" y="14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71" name="Freeform 41"/>
              <p:cNvSpPr>
                <a:spLocks/>
              </p:cNvSpPr>
              <p:nvPr userDrawn="1"/>
            </p:nvSpPr>
            <p:spPr bwMode="auto">
              <a:xfrm>
                <a:off x="5636" y="4011"/>
                <a:ext cx="68" cy="120"/>
              </a:xfrm>
              <a:custGeom>
                <a:avLst/>
                <a:gdLst>
                  <a:gd name="T0" fmla="*/ 0 w 889"/>
                  <a:gd name="T1" fmla="*/ 0 h 1549"/>
                  <a:gd name="T2" fmla="*/ 0 w 889"/>
                  <a:gd name="T3" fmla="*/ 0 h 1549"/>
                  <a:gd name="T4" fmla="*/ 0 w 889"/>
                  <a:gd name="T5" fmla="*/ 0 h 1549"/>
                  <a:gd name="T6" fmla="*/ 0 w 889"/>
                  <a:gd name="T7" fmla="*/ 0 h 1549"/>
                  <a:gd name="T8" fmla="*/ 0 w 889"/>
                  <a:gd name="T9" fmla="*/ 0 h 1549"/>
                  <a:gd name="T10" fmla="*/ 0 w 889"/>
                  <a:gd name="T11" fmla="*/ 0 h 1549"/>
                  <a:gd name="T12" fmla="*/ 0 w 889"/>
                  <a:gd name="T13" fmla="*/ 0 h 1549"/>
                  <a:gd name="T14" fmla="*/ 0 w 889"/>
                  <a:gd name="T15" fmla="*/ 0 h 1549"/>
                  <a:gd name="T16" fmla="*/ 0 w 889"/>
                  <a:gd name="T17" fmla="*/ 0 h 1549"/>
                  <a:gd name="T18" fmla="*/ 0 w 889"/>
                  <a:gd name="T19" fmla="*/ 0 h 1549"/>
                  <a:gd name="T20" fmla="*/ 0 w 889"/>
                  <a:gd name="T21" fmla="*/ 0 h 1549"/>
                  <a:gd name="T22" fmla="*/ 0 w 889"/>
                  <a:gd name="T23" fmla="*/ 0 h 1549"/>
                  <a:gd name="T24" fmla="*/ 0 w 889"/>
                  <a:gd name="T25" fmla="*/ 0 h 1549"/>
                  <a:gd name="T26" fmla="*/ 0 w 889"/>
                  <a:gd name="T27" fmla="*/ 0 h 1549"/>
                  <a:gd name="T28" fmla="*/ 0 w 889"/>
                  <a:gd name="T29" fmla="*/ 0 h 1549"/>
                  <a:gd name="T30" fmla="*/ 0 w 889"/>
                  <a:gd name="T31" fmla="*/ 0 h 1549"/>
                  <a:gd name="T32" fmla="*/ 0 w 889"/>
                  <a:gd name="T33" fmla="*/ 0 h 1549"/>
                  <a:gd name="T34" fmla="*/ 0 w 889"/>
                  <a:gd name="T35" fmla="*/ 0 h 1549"/>
                  <a:gd name="T36" fmla="*/ 0 w 889"/>
                  <a:gd name="T37" fmla="*/ 0 h 1549"/>
                  <a:gd name="T38" fmla="*/ 0 w 889"/>
                  <a:gd name="T39" fmla="*/ 0 h 1549"/>
                  <a:gd name="T40" fmla="*/ 0 w 889"/>
                  <a:gd name="T41" fmla="*/ 0 h 1549"/>
                  <a:gd name="T42" fmla="*/ 0 w 889"/>
                  <a:gd name="T43" fmla="*/ 0 h 1549"/>
                  <a:gd name="T44" fmla="*/ 0 w 889"/>
                  <a:gd name="T45" fmla="*/ 0 h 1549"/>
                  <a:gd name="T46" fmla="*/ 0 w 889"/>
                  <a:gd name="T47" fmla="*/ 0 h 1549"/>
                  <a:gd name="T48" fmla="*/ 0 w 889"/>
                  <a:gd name="T49" fmla="*/ 0 h 1549"/>
                  <a:gd name="T50" fmla="*/ 0 w 889"/>
                  <a:gd name="T51" fmla="*/ 0 h 1549"/>
                  <a:gd name="T52" fmla="*/ 0 w 889"/>
                  <a:gd name="T53" fmla="*/ 0 h 1549"/>
                  <a:gd name="T54" fmla="*/ 0 w 889"/>
                  <a:gd name="T55" fmla="*/ 0 h 1549"/>
                  <a:gd name="T56" fmla="*/ 0 w 889"/>
                  <a:gd name="T57" fmla="*/ 0 h 1549"/>
                  <a:gd name="T58" fmla="*/ 0 w 889"/>
                  <a:gd name="T59" fmla="*/ 0 h 1549"/>
                  <a:gd name="T60" fmla="*/ 0 w 889"/>
                  <a:gd name="T61" fmla="*/ 0 h 1549"/>
                  <a:gd name="T62" fmla="*/ 0 w 889"/>
                  <a:gd name="T63" fmla="*/ 0 h 1549"/>
                  <a:gd name="T64" fmla="*/ 0 w 889"/>
                  <a:gd name="T65" fmla="*/ 0 h 1549"/>
                  <a:gd name="T66" fmla="*/ 0 w 889"/>
                  <a:gd name="T67" fmla="*/ 0 h 1549"/>
                  <a:gd name="T68" fmla="*/ 0 w 889"/>
                  <a:gd name="T69" fmla="*/ 0 h 1549"/>
                  <a:gd name="T70" fmla="*/ 0 w 889"/>
                  <a:gd name="T71" fmla="*/ 0 h 1549"/>
                  <a:gd name="T72" fmla="*/ 0 w 889"/>
                  <a:gd name="T73" fmla="*/ 0 h 1549"/>
                  <a:gd name="T74" fmla="*/ 0 w 889"/>
                  <a:gd name="T75" fmla="*/ 0 h 1549"/>
                  <a:gd name="T76" fmla="*/ 0 w 889"/>
                  <a:gd name="T77" fmla="*/ 0 h 1549"/>
                  <a:gd name="T78" fmla="*/ 0 w 889"/>
                  <a:gd name="T79" fmla="*/ 0 h 1549"/>
                  <a:gd name="T80" fmla="*/ 0 w 889"/>
                  <a:gd name="T81" fmla="*/ 0 h 1549"/>
                  <a:gd name="T82" fmla="*/ 0 w 889"/>
                  <a:gd name="T83" fmla="*/ 0 h 1549"/>
                  <a:gd name="T84" fmla="*/ 0 w 889"/>
                  <a:gd name="T85" fmla="*/ 0 h 1549"/>
                  <a:gd name="T86" fmla="*/ 0 w 889"/>
                  <a:gd name="T87" fmla="*/ 0 h 1549"/>
                  <a:gd name="T88" fmla="*/ 0 w 889"/>
                  <a:gd name="T89" fmla="*/ 0 h 1549"/>
                  <a:gd name="T90" fmla="*/ 0 w 889"/>
                  <a:gd name="T91" fmla="*/ 0 h 1549"/>
                  <a:gd name="T92" fmla="*/ 0 w 889"/>
                  <a:gd name="T93" fmla="*/ 0 h 1549"/>
                  <a:gd name="T94" fmla="*/ 0 w 889"/>
                  <a:gd name="T95" fmla="*/ 0 h 1549"/>
                  <a:gd name="T96" fmla="*/ 0 w 889"/>
                  <a:gd name="T97" fmla="*/ 0 h 1549"/>
                  <a:gd name="T98" fmla="*/ 0 w 889"/>
                  <a:gd name="T99" fmla="*/ 0 h 1549"/>
                  <a:gd name="T100" fmla="*/ 0 w 889"/>
                  <a:gd name="T101" fmla="*/ 0 h 1549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889" h="1549">
                    <a:moveTo>
                      <a:pt x="668" y="1549"/>
                    </a:moveTo>
                    <a:lnTo>
                      <a:pt x="668" y="872"/>
                    </a:lnTo>
                    <a:lnTo>
                      <a:pt x="667" y="843"/>
                    </a:lnTo>
                    <a:lnTo>
                      <a:pt x="664" y="816"/>
                    </a:lnTo>
                    <a:lnTo>
                      <a:pt x="659" y="791"/>
                    </a:lnTo>
                    <a:lnTo>
                      <a:pt x="652" y="767"/>
                    </a:lnTo>
                    <a:lnTo>
                      <a:pt x="643" y="745"/>
                    </a:lnTo>
                    <a:lnTo>
                      <a:pt x="638" y="736"/>
                    </a:lnTo>
                    <a:lnTo>
                      <a:pt x="633" y="726"/>
                    </a:lnTo>
                    <a:lnTo>
                      <a:pt x="626" y="716"/>
                    </a:lnTo>
                    <a:lnTo>
                      <a:pt x="620" y="708"/>
                    </a:lnTo>
                    <a:lnTo>
                      <a:pt x="613" y="700"/>
                    </a:lnTo>
                    <a:lnTo>
                      <a:pt x="606" y="691"/>
                    </a:lnTo>
                    <a:lnTo>
                      <a:pt x="589" y="678"/>
                    </a:lnTo>
                    <a:lnTo>
                      <a:pt x="573" y="665"/>
                    </a:lnTo>
                    <a:lnTo>
                      <a:pt x="554" y="655"/>
                    </a:lnTo>
                    <a:lnTo>
                      <a:pt x="534" y="646"/>
                    </a:lnTo>
                    <a:lnTo>
                      <a:pt x="514" y="639"/>
                    </a:lnTo>
                    <a:lnTo>
                      <a:pt x="493" y="634"/>
                    </a:lnTo>
                    <a:lnTo>
                      <a:pt x="470" y="632"/>
                    </a:lnTo>
                    <a:lnTo>
                      <a:pt x="446" y="631"/>
                    </a:lnTo>
                    <a:lnTo>
                      <a:pt x="422" y="632"/>
                    </a:lnTo>
                    <a:lnTo>
                      <a:pt x="399" y="634"/>
                    </a:lnTo>
                    <a:lnTo>
                      <a:pt x="377" y="639"/>
                    </a:lnTo>
                    <a:lnTo>
                      <a:pt x="357" y="646"/>
                    </a:lnTo>
                    <a:lnTo>
                      <a:pt x="337" y="655"/>
                    </a:lnTo>
                    <a:lnTo>
                      <a:pt x="318" y="665"/>
                    </a:lnTo>
                    <a:lnTo>
                      <a:pt x="301" y="678"/>
                    </a:lnTo>
                    <a:lnTo>
                      <a:pt x="285" y="691"/>
                    </a:lnTo>
                    <a:lnTo>
                      <a:pt x="277" y="700"/>
                    </a:lnTo>
                    <a:lnTo>
                      <a:pt x="270" y="708"/>
                    </a:lnTo>
                    <a:lnTo>
                      <a:pt x="263" y="716"/>
                    </a:lnTo>
                    <a:lnTo>
                      <a:pt x="257" y="726"/>
                    </a:lnTo>
                    <a:lnTo>
                      <a:pt x="252" y="736"/>
                    </a:lnTo>
                    <a:lnTo>
                      <a:pt x="247" y="745"/>
                    </a:lnTo>
                    <a:lnTo>
                      <a:pt x="242" y="757"/>
                    </a:lnTo>
                    <a:lnTo>
                      <a:pt x="237" y="767"/>
                    </a:lnTo>
                    <a:lnTo>
                      <a:pt x="230" y="791"/>
                    </a:lnTo>
                    <a:lnTo>
                      <a:pt x="226" y="816"/>
                    </a:lnTo>
                    <a:lnTo>
                      <a:pt x="223" y="843"/>
                    </a:lnTo>
                    <a:lnTo>
                      <a:pt x="222" y="872"/>
                    </a:lnTo>
                    <a:lnTo>
                      <a:pt x="222" y="1549"/>
                    </a:lnTo>
                    <a:lnTo>
                      <a:pt x="0" y="1549"/>
                    </a:lnTo>
                    <a:lnTo>
                      <a:pt x="0" y="0"/>
                    </a:lnTo>
                    <a:lnTo>
                      <a:pt x="222" y="0"/>
                    </a:lnTo>
                    <a:lnTo>
                      <a:pt x="222" y="556"/>
                    </a:lnTo>
                    <a:lnTo>
                      <a:pt x="236" y="542"/>
                    </a:lnTo>
                    <a:lnTo>
                      <a:pt x="251" y="527"/>
                    </a:lnTo>
                    <a:lnTo>
                      <a:pt x="266" y="515"/>
                    </a:lnTo>
                    <a:lnTo>
                      <a:pt x="283" y="502"/>
                    </a:lnTo>
                    <a:lnTo>
                      <a:pt x="299" y="491"/>
                    </a:lnTo>
                    <a:lnTo>
                      <a:pt x="316" y="482"/>
                    </a:lnTo>
                    <a:lnTo>
                      <a:pt x="333" y="472"/>
                    </a:lnTo>
                    <a:lnTo>
                      <a:pt x="350" y="464"/>
                    </a:lnTo>
                    <a:lnTo>
                      <a:pt x="368" y="457"/>
                    </a:lnTo>
                    <a:lnTo>
                      <a:pt x="387" y="450"/>
                    </a:lnTo>
                    <a:lnTo>
                      <a:pt x="405" y="445"/>
                    </a:lnTo>
                    <a:lnTo>
                      <a:pt x="425" y="440"/>
                    </a:lnTo>
                    <a:lnTo>
                      <a:pt x="445" y="437"/>
                    </a:lnTo>
                    <a:lnTo>
                      <a:pt x="465" y="435"/>
                    </a:lnTo>
                    <a:lnTo>
                      <a:pt x="485" y="433"/>
                    </a:lnTo>
                    <a:lnTo>
                      <a:pt x="506" y="433"/>
                    </a:lnTo>
                    <a:lnTo>
                      <a:pt x="529" y="433"/>
                    </a:lnTo>
                    <a:lnTo>
                      <a:pt x="551" y="435"/>
                    </a:lnTo>
                    <a:lnTo>
                      <a:pt x="571" y="437"/>
                    </a:lnTo>
                    <a:lnTo>
                      <a:pt x="592" y="440"/>
                    </a:lnTo>
                    <a:lnTo>
                      <a:pt x="612" y="443"/>
                    </a:lnTo>
                    <a:lnTo>
                      <a:pt x="631" y="448"/>
                    </a:lnTo>
                    <a:lnTo>
                      <a:pt x="649" y="454"/>
                    </a:lnTo>
                    <a:lnTo>
                      <a:pt x="667" y="461"/>
                    </a:lnTo>
                    <a:lnTo>
                      <a:pt x="685" y="468"/>
                    </a:lnTo>
                    <a:lnTo>
                      <a:pt x="701" y="476"/>
                    </a:lnTo>
                    <a:lnTo>
                      <a:pt x="717" y="485"/>
                    </a:lnTo>
                    <a:lnTo>
                      <a:pt x="732" y="495"/>
                    </a:lnTo>
                    <a:lnTo>
                      <a:pt x="748" y="507"/>
                    </a:lnTo>
                    <a:lnTo>
                      <a:pt x="761" y="518"/>
                    </a:lnTo>
                    <a:lnTo>
                      <a:pt x="775" y="530"/>
                    </a:lnTo>
                    <a:lnTo>
                      <a:pt x="788" y="544"/>
                    </a:lnTo>
                    <a:lnTo>
                      <a:pt x="801" y="557"/>
                    </a:lnTo>
                    <a:lnTo>
                      <a:pt x="812" y="573"/>
                    </a:lnTo>
                    <a:lnTo>
                      <a:pt x="823" y="587"/>
                    </a:lnTo>
                    <a:lnTo>
                      <a:pt x="832" y="604"/>
                    </a:lnTo>
                    <a:lnTo>
                      <a:pt x="841" y="620"/>
                    </a:lnTo>
                    <a:lnTo>
                      <a:pt x="850" y="637"/>
                    </a:lnTo>
                    <a:lnTo>
                      <a:pt x="857" y="655"/>
                    </a:lnTo>
                    <a:lnTo>
                      <a:pt x="864" y="673"/>
                    </a:lnTo>
                    <a:lnTo>
                      <a:pt x="870" y="691"/>
                    </a:lnTo>
                    <a:lnTo>
                      <a:pt x="876" y="710"/>
                    </a:lnTo>
                    <a:lnTo>
                      <a:pt x="880" y="731"/>
                    </a:lnTo>
                    <a:lnTo>
                      <a:pt x="883" y="750"/>
                    </a:lnTo>
                    <a:lnTo>
                      <a:pt x="886" y="771"/>
                    </a:lnTo>
                    <a:lnTo>
                      <a:pt x="888" y="793"/>
                    </a:lnTo>
                    <a:lnTo>
                      <a:pt x="889" y="815"/>
                    </a:lnTo>
                    <a:lnTo>
                      <a:pt x="889" y="838"/>
                    </a:lnTo>
                    <a:lnTo>
                      <a:pt x="889" y="1549"/>
                    </a:lnTo>
                    <a:lnTo>
                      <a:pt x="668" y="154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72" name="Freeform 42"/>
              <p:cNvSpPr>
                <a:spLocks/>
              </p:cNvSpPr>
              <p:nvPr userDrawn="1"/>
            </p:nvSpPr>
            <p:spPr bwMode="auto">
              <a:xfrm>
                <a:off x="4973" y="4101"/>
                <a:ext cx="14" cy="30"/>
              </a:xfrm>
              <a:custGeom>
                <a:avLst/>
                <a:gdLst>
                  <a:gd name="T0" fmla="*/ 0 w 179"/>
                  <a:gd name="T1" fmla="*/ 0 h 397"/>
                  <a:gd name="T2" fmla="*/ 0 w 179"/>
                  <a:gd name="T3" fmla="*/ 0 h 397"/>
                  <a:gd name="T4" fmla="*/ 0 w 179"/>
                  <a:gd name="T5" fmla="*/ 0 h 397"/>
                  <a:gd name="T6" fmla="*/ 0 w 179"/>
                  <a:gd name="T7" fmla="*/ 0 h 397"/>
                  <a:gd name="T8" fmla="*/ 0 w 179"/>
                  <a:gd name="T9" fmla="*/ 0 h 397"/>
                  <a:gd name="T10" fmla="*/ 0 w 179"/>
                  <a:gd name="T11" fmla="*/ 0 h 397"/>
                  <a:gd name="T12" fmla="*/ 0 w 179"/>
                  <a:gd name="T13" fmla="*/ 0 h 397"/>
                  <a:gd name="T14" fmla="*/ 0 w 179"/>
                  <a:gd name="T15" fmla="*/ 0 h 397"/>
                  <a:gd name="T16" fmla="*/ 0 w 179"/>
                  <a:gd name="T17" fmla="*/ 0 h 397"/>
                  <a:gd name="T18" fmla="*/ 0 w 179"/>
                  <a:gd name="T19" fmla="*/ 0 h 397"/>
                  <a:gd name="T20" fmla="*/ 0 w 179"/>
                  <a:gd name="T21" fmla="*/ 0 h 397"/>
                  <a:gd name="T22" fmla="*/ 0 w 179"/>
                  <a:gd name="T23" fmla="*/ 0 h 397"/>
                  <a:gd name="T24" fmla="*/ 0 w 179"/>
                  <a:gd name="T25" fmla="*/ 0 h 397"/>
                  <a:gd name="T26" fmla="*/ 0 w 179"/>
                  <a:gd name="T27" fmla="*/ 0 h 397"/>
                  <a:gd name="T28" fmla="*/ 0 w 179"/>
                  <a:gd name="T29" fmla="*/ 0 h 397"/>
                  <a:gd name="T30" fmla="*/ 0 w 179"/>
                  <a:gd name="T31" fmla="*/ 0 h 397"/>
                  <a:gd name="T32" fmla="*/ 0 w 179"/>
                  <a:gd name="T33" fmla="*/ 0 h 397"/>
                  <a:gd name="T34" fmla="*/ 0 w 179"/>
                  <a:gd name="T35" fmla="*/ 0 h 397"/>
                  <a:gd name="T36" fmla="*/ 0 w 179"/>
                  <a:gd name="T37" fmla="*/ 0 h 397"/>
                  <a:gd name="T38" fmla="*/ 0 w 179"/>
                  <a:gd name="T39" fmla="*/ 0 h 397"/>
                  <a:gd name="T40" fmla="*/ 0 w 179"/>
                  <a:gd name="T41" fmla="*/ 0 h 39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79" h="397">
                    <a:moveTo>
                      <a:pt x="60" y="11"/>
                    </a:moveTo>
                    <a:lnTo>
                      <a:pt x="60" y="11"/>
                    </a:lnTo>
                    <a:lnTo>
                      <a:pt x="57" y="6"/>
                    </a:lnTo>
                    <a:lnTo>
                      <a:pt x="54" y="2"/>
                    </a:lnTo>
                    <a:lnTo>
                      <a:pt x="51" y="0"/>
                    </a:lnTo>
                    <a:lnTo>
                      <a:pt x="48" y="0"/>
                    </a:lnTo>
                    <a:lnTo>
                      <a:pt x="45" y="1"/>
                    </a:lnTo>
                    <a:lnTo>
                      <a:pt x="43" y="4"/>
                    </a:lnTo>
                    <a:lnTo>
                      <a:pt x="42" y="8"/>
                    </a:lnTo>
                    <a:lnTo>
                      <a:pt x="41" y="13"/>
                    </a:lnTo>
                    <a:lnTo>
                      <a:pt x="0" y="384"/>
                    </a:lnTo>
                    <a:lnTo>
                      <a:pt x="0" y="391"/>
                    </a:lnTo>
                    <a:lnTo>
                      <a:pt x="1" y="397"/>
                    </a:lnTo>
                    <a:lnTo>
                      <a:pt x="172" y="397"/>
                    </a:lnTo>
                    <a:lnTo>
                      <a:pt x="176" y="392"/>
                    </a:lnTo>
                    <a:lnTo>
                      <a:pt x="178" y="387"/>
                    </a:lnTo>
                    <a:lnTo>
                      <a:pt x="179" y="383"/>
                    </a:lnTo>
                    <a:lnTo>
                      <a:pt x="179" y="378"/>
                    </a:lnTo>
                    <a:lnTo>
                      <a:pt x="60" y="1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73" name="Freeform 43"/>
              <p:cNvSpPr>
                <a:spLocks/>
              </p:cNvSpPr>
              <p:nvPr userDrawn="1"/>
            </p:nvSpPr>
            <p:spPr bwMode="auto">
              <a:xfrm>
                <a:off x="5104" y="4099"/>
                <a:ext cx="12" cy="32"/>
              </a:xfrm>
              <a:custGeom>
                <a:avLst/>
                <a:gdLst>
                  <a:gd name="T0" fmla="*/ 0 w 159"/>
                  <a:gd name="T1" fmla="*/ 0 h 419"/>
                  <a:gd name="T2" fmla="*/ 0 w 159"/>
                  <a:gd name="T3" fmla="*/ 0 h 419"/>
                  <a:gd name="T4" fmla="*/ 0 w 159"/>
                  <a:gd name="T5" fmla="*/ 0 h 419"/>
                  <a:gd name="T6" fmla="*/ 0 w 159"/>
                  <a:gd name="T7" fmla="*/ 0 h 419"/>
                  <a:gd name="T8" fmla="*/ 0 w 159"/>
                  <a:gd name="T9" fmla="*/ 0 h 419"/>
                  <a:gd name="T10" fmla="*/ 0 w 159"/>
                  <a:gd name="T11" fmla="*/ 0 h 419"/>
                  <a:gd name="T12" fmla="*/ 0 w 159"/>
                  <a:gd name="T13" fmla="*/ 0 h 419"/>
                  <a:gd name="T14" fmla="*/ 0 w 159"/>
                  <a:gd name="T15" fmla="*/ 0 h 419"/>
                  <a:gd name="T16" fmla="*/ 0 w 159"/>
                  <a:gd name="T17" fmla="*/ 0 h 419"/>
                  <a:gd name="T18" fmla="*/ 0 w 159"/>
                  <a:gd name="T19" fmla="*/ 0 h 419"/>
                  <a:gd name="T20" fmla="*/ 0 w 159"/>
                  <a:gd name="T21" fmla="*/ 0 h 419"/>
                  <a:gd name="T22" fmla="*/ 0 w 159"/>
                  <a:gd name="T23" fmla="*/ 0 h 419"/>
                  <a:gd name="T24" fmla="*/ 0 w 159"/>
                  <a:gd name="T25" fmla="*/ 0 h 419"/>
                  <a:gd name="T26" fmla="*/ 0 w 159"/>
                  <a:gd name="T27" fmla="*/ 0 h 41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59" h="419">
                    <a:moveTo>
                      <a:pt x="66" y="5"/>
                    </a:moveTo>
                    <a:lnTo>
                      <a:pt x="0" y="419"/>
                    </a:lnTo>
                    <a:lnTo>
                      <a:pt x="159" y="419"/>
                    </a:lnTo>
                    <a:lnTo>
                      <a:pt x="78" y="4"/>
                    </a:lnTo>
                    <a:lnTo>
                      <a:pt x="77" y="2"/>
                    </a:lnTo>
                    <a:lnTo>
                      <a:pt x="76" y="0"/>
                    </a:lnTo>
                    <a:lnTo>
                      <a:pt x="74" y="0"/>
                    </a:lnTo>
                    <a:lnTo>
                      <a:pt x="72" y="0"/>
                    </a:lnTo>
                    <a:lnTo>
                      <a:pt x="69" y="0"/>
                    </a:lnTo>
                    <a:lnTo>
                      <a:pt x="68" y="1"/>
                    </a:lnTo>
                    <a:lnTo>
                      <a:pt x="67" y="3"/>
                    </a:lnTo>
                    <a:lnTo>
                      <a:pt x="66" y="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74" name="Freeform 44"/>
              <p:cNvSpPr>
                <a:spLocks noEditPoints="1"/>
              </p:cNvSpPr>
              <p:nvPr userDrawn="1"/>
            </p:nvSpPr>
            <p:spPr bwMode="auto">
              <a:xfrm>
                <a:off x="5135" y="4133"/>
                <a:ext cx="14" cy="14"/>
              </a:xfrm>
              <a:custGeom>
                <a:avLst/>
                <a:gdLst>
                  <a:gd name="T0" fmla="*/ 0 w 181"/>
                  <a:gd name="T1" fmla="*/ 0 h 185"/>
                  <a:gd name="T2" fmla="*/ 0 w 181"/>
                  <a:gd name="T3" fmla="*/ 0 h 185"/>
                  <a:gd name="T4" fmla="*/ 0 w 181"/>
                  <a:gd name="T5" fmla="*/ 0 h 185"/>
                  <a:gd name="T6" fmla="*/ 0 w 181"/>
                  <a:gd name="T7" fmla="*/ 0 h 185"/>
                  <a:gd name="T8" fmla="*/ 0 w 181"/>
                  <a:gd name="T9" fmla="*/ 0 h 185"/>
                  <a:gd name="T10" fmla="*/ 0 w 181"/>
                  <a:gd name="T11" fmla="*/ 0 h 185"/>
                  <a:gd name="T12" fmla="*/ 0 w 181"/>
                  <a:gd name="T13" fmla="*/ 0 h 185"/>
                  <a:gd name="T14" fmla="*/ 0 w 181"/>
                  <a:gd name="T15" fmla="*/ 0 h 185"/>
                  <a:gd name="T16" fmla="*/ 0 w 181"/>
                  <a:gd name="T17" fmla="*/ 0 h 185"/>
                  <a:gd name="T18" fmla="*/ 0 w 181"/>
                  <a:gd name="T19" fmla="*/ 0 h 185"/>
                  <a:gd name="T20" fmla="*/ 0 w 181"/>
                  <a:gd name="T21" fmla="*/ 0 h 185"/>
                  <a:gd name="T22" fmla="*/ 0 w 181"/>
                  <a:gd name="T23" fmla="*/ 0 h 185"/>
                  <a:gd name="T24" fmla="*/ 0 w 181"/>
                  <a:gd name="T25" fmla="*/ 0 h 185"/>
                  <a:gd name="T26" fmla="*/ 0 w 181"/>
                  <a:gd name="T27" fmla="*/ 0 h 185"/>
                  <a:gd name="T28" fmla="*/ 0 w 181"/>
                  <a:gd name="T29" fmla="*/ 0 h 185"/>
                  <a:gd name="T30" fmla="*/ 0 w 181"/>
                  <a:gd name="T31" fmla="*/ 0 h 185"/>
                  <a:gd name="T32" fmla="*/ 0 w 181"/>
                  <a:gd name="T33" fmla="*/ 0 h 185"/>
                  <a:gd name="T34" fmla="*/ 0 w 181"/>
                  <a:gd name="T35" fmla="*/ 0 h 185"/>
                  <a:gd name="T36" fmla="*/ 0 w 181"/>
                  <a:gd name="T37" fmla="*/ 0 h 185"/>
                  <a:gd name="T38" fmla="*/ 0 w 181"/>
                  <a:gd name="T39" fmla="*/ 0 h 185"/>
                  <a:gd name="T40" fmla="*/ 0 w 181"/>
                  <a:gd name="T41" fmla="*/ 0 h 185"/>
                  <a:gd name="T42" fmla="*/ 0 w 181"/>
                  <a:gd name="T43" fmla="*/ 0 h 185"/>
                  <a:gd name="T44" fmla="*/ 0 w 181"/>
                  <a:gd name="T45" fmla="*/ 0 h 185"/>
                  <a:gd name="T46" fmla="*/ 0 w 181"/>
                  <a:gd name="T47" fmla="*/ 0 h 185"/>
                  <a:gd name="T48" fmla="*/ 0 w 181"/>
                  <a:gd name="T49" fmla="*/ 0 h 185"/>
                  <a:gd name="T50" fmla="*/ 0 w 181"/>
                  <a:gd name="T51" fmla="*/ 0 h 185"/>
                  <a:gd name="T52" fmla="*/ 0 w 181"/>
                  <a:gd name="T53" fmla="*/ 0 h 185"/>
                  <a:gd name="T54" fmla="*/ 0 w 181"/>
                  <a:gd name="T55" fmla="*/ 0 h 185"/>
                  <a:gd name="T56" fmla="*/ 0 w 181"/>
                  <a:gd name="T57" fmla="*/ 0 h 185"/>
                  <a:gd name="T58" fmla="*/ 0 w 181"/>
                  <a:gd name="T59" fmla="*/ 0 h 185"/>
                  <a:gd name="T60" fmla="*/ 0 w 181"/>
                  <a:gd name="T61" fmla="*/ 0 h 185"/>
                  <a:gd name="T62" fmla="*/ 0 w 181"/>
                  <a:gd name="T63" fmla="*/ 0 h 185"/>
                  <a:gd name="T64" fmla="*/ 0 w 181"/>
                  <a:gd name="T65" fmla="*/ 0 h 185"/>
                  <a:gd name="T66" fmla="*/ 0 w 181"/>
                  <a:gd name="T67" fmla="*/ 0 h 185"/>
                  <a:gd name="T68" fmla="*/ 0 w 181"/>
                  <a:gd name="T69" fmla="*/ 0 h 185"/>
                  <a:gd name="T70" fmla="*/ 0 w 181"/>
                  <a:gd name="T71" fmla="*/ 0 h 185"/>
                  <a:gd name="T72" fmla="*/ 0 w 181"/>
                  <a:gd name="T73" fmla="*/ 0 h 185"/>
                  <a:gd name="T74" fmla="*/ 0 w 181"/>
                  <a:gd name="T75" fmla="*/ 0 h 185"/>
                  <a:gd name="T76" fmla="*/ 0 w 181"/>
                  <a:gd name="T77" fmla="*/ 0 h 185"/>
                  <a:gd name="T78" fmla="*/ 0 w 181"/>
                  <a:gd name="T79" fmla="*/ 0 h 185"/>
                  <a:gd name="T80" fmla="*/ 0 w 181"/>
                  <a:gd name="T81" fmla="*/ 0 h 185"/>
                  <a:gd name="T82" fmla="*/ 0 w 181"/>
                  <a:gd name="T83" fmla="*/ 0 h 185"/>
                  <a:gd name="T84" fmla="*/ 0 w 181"/>
                  <a:gd name="T85" fmla="*/ 0 h 185"/>
                  <a:gd name="T86" fmla="*/ 0 w 181"/>
                  <a:gd name="T87" fmla="*/ 0 h 185"/>
                  <a:gd name="T88" fmla="*/ 0 w 181"/>
                  <a:gd name="T89" fmla="*/ 0 h 185"/>
                  <a:gd name="T90" fmla="*/ 0 w 181"/>
                  <a:gd name="T91" fmla="*/ 0 h 185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181" h="185">
                    <a:moveTo>
                      <a:pt x="90" y="0"/>
                    </a:moveTo>
                    <a:lnTo>
                      <a:pt x="90" y="0"/>
                    </a:lnTo>
                    <a:lnTo>
                      <a:pt x="82" y="0"/>
                    </a:lnTo>
                    <a:lnTo>
                      <a:pt x="72" y="1"/>
                    </a:lnTo>
                    <a:lnTo>
                      <a:pt x="64" y="3"/>
                    </a:lnTo>
                    <a:lnTo>
                      <a:pt x="56" y="6"/>
                    </a:lnTo>
                    <a:lnTo>
                      <a:pt x="47" y="9"/>
                    </a:lnTo>
                    <a:lnTo>
                      <a:pt x="40" y="14"/>
                    </a:lnTo>
                    <a:lnTo>
                      <a:pt x="33" y="20"/>
                    </a:lnTo>
                    <a:lnTo>
                      <a:pt x="27" y="25"/>
                    </a:lnTo>
                    <a:lnTo>
                      <a:pt x="20" y="31"/>
                    </a:lnTo>
                    <a:lnTo>
                      <a:pt x="15" y="38"/>
                    </a:lnTo>
                    <a:lnTo>
                      <a:pt x="11" y="46"/>
                    </a:lnTo>
                    <a:lnTo>
                      <a:pt x="7" y="54"/>
                    </a:lnTo>
                    <a:lnTo>
                      <a:pt x="4" y="63"/>
                    </a:lnTo>
                    <a:lnTo>
                      <a:pt x="2" y="73"/>
                    </a:lnTo>
                    <a:lnTo>
                      <a:pt x="0" y="82"/>
                    </a:lnTo>
                    <a:lnTo>
                      <a:pt x="0" y="92"/>
                    </a:lnTo>
                    <a:lnTo>
                      <a:pt x="0" y="102"/>
                    </a:lnTo>
                    <a:lnTo>
                      <a:pt x="1" y="111"/>
                    </a:lnTo>
                    <a:lnTo>
                      <a:pt x="4" y="120"/>
                    </a:lnTo>
                    <a:lnTo>
                      <a:pt x="6" y="129"/>
                    </a:lnTo>
                    <a:lnTo>
                      <a:pt x="10" y="137"/>
                    </a:lnTo>
                    <a:lnTo>
                      <a:pt x="14" y="145"/>
                    </a:lnTo>
                    <a:lnTo>
                      <a:pt x="19" y="153"/>
                    </a:lnTo>
                    <a:lnTo>
                      <a:pt x="26" y="159"/>
                    </a:lnTo>
                    <a:lnTo>
                      <a:pt x="32" y="165"/>
                    </a:lnTo>
                    <a:lnTo>
                      <a:pt x="38" y="170"/>
                    </a:lnTo>
                    <a:lnTo>
                      <a:pt x="46" y="174"/>
                    </a:lnTo>
                    <a:lnTo>
                      <a:pt x="54" y="178"/>
                    </a:lnTo>
                    <a:lnTo>
                      <a:pt x="62" y="182"/>
                    </a:lnTo>
                    <a:lnTo>
                      <a:pt x="71" y="184"/>
                    </a:lnTo>
                    <a:lnTo>
                      <a:pt x="81" y="185"/>
                    </a:lnTo>
                    <a:lnTo>
                      <a:pt x="90" y="185"/>
                    </a:lnTo>
                    <a:lnTo>
                      <a:pt x="99" y="185"/>
                    </a:lnTo>
                    <a:lnTo>
                      <a:pt x="109" y="184"/>
                    </a:lnTo>
                    <a:lnTo>
                      <a:pt x="117" y="182"/>
                    </a:lnTo>
                    <a:lnTo>
                      <a:pt x="125" y="178"/>
                    </a:lnTo>
                    <a:lnTo>
                      <a:pt x="132" y="175"/>
                    </a:lnTo>
                    <a:lnTo>
                      <a:pt x="141" y="170"/>
                    </a:lnTo>
                    <a:lnTo>
                      <a:pt x="147" y="165"/>
                    </a:lnTo>
                    <a:lnTo>
                      <a:pt x="154" y="160"/>
                    </a:lnTo>
                    <a:lnTo>
                      <a:pt x="159" y="154"/>
                    </a:lnTo>
                    <a:lnTo>
                      <a:pt x="166" y="146"/>
                    </a:lnTo>
                    <a:lnTo>
                      <a:pt x="170" y="139"/>
                    </a:lnTo>
                    <a:lnTo>
                      <a:pt x="174" y="131"/>
                    </a:lnTo>
                    <a:lnTo>
                      <a:pt x="177" y="121"/>
                    </a:lnTo>
                    <a:lnTo>
                      <a:pt x="179" y="112"/>
                    </a:lnTo>
                    <a:lnTo>
                      <a:pt x="181" y="103"/>
                    </a:lnTo>
                    <a:lnTo>
                      <a:pt x="181" y="92"/>
                    </a:lnTo>
                    <a:lnTo>
                      <a:pt x="181" y="82"/>
                    </a:lnTo>
                    <a:lnTo>
                      <a:pt x="179" y="73"/>
                    </a:lnTo>
                    <a:lnTo>
                      <a:pt x="177" y="63"/>
                    </a:lnTo>
                    <a:lnTo>
                      <a:pt x="174" y="54"/>
                    </a:lnTo>
                    <a:lnTo>
                      <a:pt x="170" y="46"/>
                    </a:lnTo>
                    <a:lnTo>
                      <a:pt x="166" y="38"/>
                    </a:lnTo>
                    <a:lnTo>
                      <a:pt x="159" y="31"/>
                    </a:lnTo>
                    <a:lnTo>
                      <a:pt x="154" y="25"/>
                    </a:lnTo>
                    <a:lnTo>
                      <a:pt x="147" y="20"/>
                    </a:lnTo>
                    <a:lnTo>
                      <a:pt x="141" y="14"/>
                    </a:lnTo>
                    <a:lnTo>
                      <a:pt x="132" y="9"/>
                    </a:lnTo>
                    <a:lnTo>
                      <a:pt x="125" y="6"/>
                    </a:lnTo>
                    <a:lnTo>
                      <a:pt x="117" y="3"/>
                    </a:lnTo>
                    <a:lnTo>
                      <a:pt x="109" y="1"/>
                    </a:lnTo>
                    <a:lnTo>
                      <a:pt x="99" y="0"/>
                    </a:lnTo>
                    <a:lnTo>
                      <a:pt x="90" y="0"/>
                    </a:lnTo>
                    <a:close/>
                    <a:moveTo>
                      <a:pt x="90" y="169"/>
                    </a:moveTo>
                    <a:lnTo>
                      <a:pt x="90" y="169"/>
                    </a:lnTo>
                    <a:lnTo>
                      <a:pt x="83" y="169"/>
                    </a:lnTo>
                    <a:lnTo>
                      <a:pt x="74" y="167"/>
                    </a:lnTo>
                    <a:lnTo>
                      <a:pt x="67" y="166"/>
                    </a:lnTo>
                    <a:lnTo>
                      <a:pt x="61" y="163"/>
                    </a:lnTo>
                    <a:lnTo>
                      <a:pt x="55" y="160"/>
                    </a:lnTo>
                    <a:lnTo>
                      <a:pt x="48" y="156"/>
                    </a:lnTo>
                    <a:lnTo>
                      <a:pt x="43" y="152"/>
                    </a:lnTo>
                    <a:lnTo>
                      <a:pt x="38" y="146"/>
                    </a:lnTo>
                    <a:lnTo>
                      <a:pt x="34" y="141"/>
                    </a:lnTo>
                    <a:lnTo>
                      <a:pt x="31" y="135"/>
                    </a:lnTo>
                    <a:lnTo>
                      <a:pt x="27" y="129"/>
                    </a:lnTo>
                    <a:lnTo>
                      <a:pt x="25" y="122"/>
                    </a:lnTo>
                    <a:lnTo>
                      <a:pt x="22" y="115"/>
                    </a:lnTo>
                    <a:lnTo>
                      <a:pt x="20" y="108"/>
                    </a:lnTo>
                    <a:lnTo>
                      <a:pt x="19" y="101"/>
                    </a:lnTo>
                    <a:lnTo>
                      <a:pt x="19" y="92"/>
                    </a:lnTo>
                    <a:lnTo>
                      <a:pt x="19" y="84"/>
                    </a:lnTo>
                    <a:lnTo>
                      <a:pt x="20" y="76"/>
                    </a:lnTo>
                    <a:lnTo>
                      <a:pt x="22" y="68"/>
                    </a:lnTo>
                    <a:lnTo>
                      <a:pt x="25" y="61"/>
                    </a:lnTo>
                    <a:lnTo>
                      <a:pt x="28" y="55"/>
                    </a:lnTo>
                    <a:lnTo>
                      <a:pt x="31" y="49"/>
                    </a:lnTo>
                    <a:lnTo>
                      <a:pt x="35" y="42"/>
                    </a:lnTo>
                    <a:lnTo>
                      <a:pt x="40" y="37"/>
                    </a:lnTo>
                    <a:lnTo>
                      <a:pt x="45" y="32"/>
                    </a:lnTo>
                    <a:lnTo>
                      <a:pt x="51" y="28"/>
                    </a:lnTo>
                    <a:lnTo>
                      <a:pt x="56" y="25"/>
                    </a:lnTo>
                    <a:lnTo>
                      <a:pt x="62" y="22"/>
                    </a:lnTo>
                    <a:lnTo>
                      <a:pt x="69" y="19"/>
                    </a:lnTo>
                    <a:lnTo>
                      <a:pt x="75" y="18"/>
                    </a:lnTo>
                    <a:lnTo>
                      <a:pt x="83" y="17"/>
                    </a:lnTo>
                    <a:lnTo>
                      <a:pt x="90" y="15"/>
                    </a:lnTo>
                    <a:lnTo>
                      <a:pt x="97" y="17"/>
                    </a:lnTo>
                    <a:lnTo>
                      <a:pt x="104" y="18"/>
                    </a:lnTo>
                    <a:lnTo>
                      <a:pt x="112" y="19"/>
                    </a:lnTo>
                    <a:lnTo>
                      <a:pt x="118" y="22"/>
                    </a:lnTo>
                    <a:lnTo>
                      <a:pt x="124" y="25"/>
                    </a:lnTo>
                    <a:lnTo>
                      <a:pt x="130" y="28"/>
                    </a:lnTo>
                    <a:lnTo>
                      <a:pt x="136" y="32"/>
                    </a:lnTo>
                    <a:lnTo>
                      <a:pt x="141" y="37"/>
                    </a:lnTo>
                    <a:lnTo>
                      <a:pt x="145" y="42"/>
                    </a:lnTo>
                    <a:lnTo>
                      <a:pt x="149" y="49"/>
                    </a:lnTo>
                    <a:lnTo>
                      <a:pt x="153" y="55"/>
                    </a:lnTo>
                    <a:lnTo>
                      <a:pt x="155" y="61"/>
                    </a:lnTo>
                    <a:lnTo>
                      <a:pt x="158" y="68"/>
                    </a:lnTo>
                    <a:lnTo>
                      <a:pt x="159" y="76"/>
                    </a:lnTo>
                    <a:lnTo>
                      <a:pt x="161" y="84"/>
                    </a:lnTo>
                    <a:lnTo>
                      <a:pt x="162" y="92"/>
                    </a:lnTo>
                    <a:lnTo>
                      <a:pt x="161" y="101"/>
                    </a:lnTo>
                    <a:lnTo>
                      <a:pt x="159" y="109"/>
                    </a:lnTo>
                    <a:lnTo>
                      <a:pt x="158" y="116"/>
                    </a:lnTo>
                    <a:lnTo>
                      <a:pt x="155" y="123"/>
                    </a:lnTo>
                    <a:lnTo>
                      <a:pt x="153" y="131"/>
                    </a:lnTo>
                    <a:lnTo>
                      <a:pt x="149" y="137"/>
                    </a:lnTo>
                    <a:lnTo>
                      <a:pt x="145" y="142"/>
                    </a:lnTo>
                    <a:lnTo>
                      <a:pt x="141" y="147"/>
                    </a:lnTo>
                    <a:lnTo>
                      <a:pt x="136" y="153"/>
                    </a:lnTo>
                    <a:lnTo>
                      <a:pt x="130" y="157"/>
                    </a:lnTo>
                    <a:lnTo>
                      <a:pt x="124" y="161"/>
                    </a:lnTo>
                    <a:lnTo>
                      <a:pt x="118" y="164"/>
                    </a:lnTo>
                    <a:lnTo>
                      <a:pt x="112" y="166"/>
                    </a:lnTo>
                    <a:lnTo>
                      <a:pt x="104" y="168"/>
                    </a:lnTo>
                    <a:lnTo>
                      <a:pt x="97" y="169"/>
                    </a:lnTo>
                    <a:lnTo>
                      <a:pt x="90" y="16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75" name="Freeform 45"/>
              <p:cNvSpPr>
                <a:spLocks noEditPoints="1"/>
              </p:cNvSpPr>
              <p:nvPr userDrawn="1"/>
            </p:nvSpPr>
            <p:spPr bwMode="auto">
              <a:xfrm>
                <a:off x="5139" y="4136"/>
                <a:ext cx="6" cy="8"/>
              </a:xfrm>
              <a:custGeom>
                <a:avLst/>
                <a:gdLst>
                  <a:gd name="T0" fmla="*/ 0 w 79"/>
                  <a:gd name="T1" fmla="*/ 0 h 103"/>
                  <a:gd name="T2" fmla="*/ 0 w 79"/>
                  <a:gd name="T3" fmla="*/ 0 h 103"/>
                  <a:gd name="T4" fmla="*/ 0 w 79"/>
                  <a:gd name="T5" fmla="*/ 0 h 103"/>
                  <a:gd name="T6" fmla="*/ 0 w 79"/>
                  <a:gd name="T7" fmla="*/ 0 h 103"/>
                  <a:gd name="T8" fmla="*/ 0 w 79"/>
                  <a:gd name="T9" fmla="*/ 0 h 103"/>
                  <a:gd name="T10" fmla="*/ 0 w 79"/>
                  <a:gd name="T11" fmla="*/ 0 h 103"/>
                  <a:gd name="T12" fmla="*/ 0 w 79"/>
                  <a:gd name="T13" fmla="*/ 0 h 103"/>
                  <a:gd name="T14" fmla="*/ 0 w 79"/>
                  <a:gd name="T15" fmla="*/ 0 h 103"/>
                  <a:gd name="T16" fmla="*/ 0 w 79"/>
                  <a:gd name="T17" fmla="*/ 0 h 103"/>
                  <a:gd name="T18" fmla="*/ 0 w 79"/>
                  <a:gd name="T19" fmla="*/ 0 h 103"/>
                  <a:gd name="T20" fmla="*/ 0 w 79"/>
                  <a:gd name="T21" fmla="*/ 0 h 103"/>
                  <a:gd name="T22" fmla="*/ 0 w 79"/>
                  <a:gd name="T23" fmla="*/ 0 h 103"/>
                  <a:gd name="T24" fmla="*/ 0 w 79"/>
                  <a:gd name="T25" fmla="*/ 0 h 103"/>
                  <a:gd name="T26" fmla="*/ 0 w 79"/>
                  <a:gd name="T27" fmla="*/ 0 h 103"/>
                  <a:gd name="T28" fmla="*/ 0 w 79"/>
                  <a:gd name="T29" fmla="*/ 0 h 103"/>
                  <a:gd name="T30" fmla="*/ 0 w 79"/>
                  <a:gd name="T31" fmla="*/ 0 h 103"/>
                  <a:gd name="T32" fmla="*/ 0 w 79"/>
                  <a:gd name="T33" fmla="*/ 0 h 103"/>
                  <a:gd name="T34" fmla="*/ 0 w 79"/>
                  <a:gd name="T35" fmla="*/ 0 h 103"/>
                  <a:gd name="T36" fmla="*/ 0 w 79"/>
                  <a:gd name="T37" fmla="*/ 0 h 103"/>
                  <a:gd name="T38" fmla="*/ 0 w 79"/>
                  <a:gd name="T39" fmla="*/ 0 h 103"/>
                  <a:gd name="T40" fmla="*/ 0 w 79"/>
                  <a:gd name="T41" fmla="*/ 0 h 103"/>
                  <a:gd name="T42" fmla="*/ 0 w 79"/>
                  <a:gd name="T43" fmla="*/ 0 h 103"/>
                  <a:gd name="T44" fmla="*/ 0 w 79"/>
                  <a:gd name="T45" fmla="*/ 0 h 103"/>
                  <a:gd name="T46" fmla="*/ 0 w 79"/>
                  <a:gd name="T47" fmla="*/ 0 h 103"/>
                  <a:gd name="T48" fmla="*/ 0 w 79"/>
                  <a:gd name="T49" fmla="*/ 0 h 103"/>
                  <a:gd name="T50" fmla="*/ 0 w 79"/>
                  <a:gd name="T51" fmla="*/ 0 h 103"/>
                  <a:gd name="T52" fmla="*/ 0 w 79"/>
                  <a:gd name="T53" fmla="*/ 0 h 103"/>
                  <a:gd name="T54" fmla="*/ 0 w 79"/>
                  <a:gd name="T55" fmla="*/ 0 h 103"/>
                  <a:gd name="T56" fmla="*/ 0 w 79"/>
                  <a:gd name="T57" fmla="*/ 0 h 103"/>
                  <a:gd name="T58" fmla="*/ 0 w 79"/>
                  <a:gd name="T59" fmla="*/ 0 h 103"/>
                  <a:gd name="T60" fmla="*/ 0 w 79"/>
                  <a:gd name="T61" fmla="*/ 0 h 103"/>
                  <a:gd name="T62" fmla="*/ 0 w 79"/>
                  <a:gd name="T63" fmla="*/ 0 h 103"/>
                  <a:gd name="T64" fmla="*/ 0 w 79"/>
                  <a:gd name="T65" fmla="*/ 0 h 103"/>
                  <a:gd name="T66" fmla="*/ 0 w 79"/>
                  <a:gd name="T67" fmla="*/ 0 h 103"/>
                  <a:gd name="T68" fmla="*/ 0 w 79"/>
                  <a:gd name="T69" fmla="*/ 0 h 103"/>
                  <a:gd name="T70" fmla="*/ 0 w 79"/>
                  <a:gd name="T71" fmla="*/ 0 h 103"/>
                  <a:gd name="T72" fmla="*/ 0 w 79"/>
                  <a:gd name="T73" fmla="*/ 0 h 103"/>
                  <a:gd name="T74" fmla="*/ 0 w 79"/>
                  <a:gd name="T75" fmla="*/ 0 h 103"/>
                  <a:gd name="T76" fmla="*/ 0 w 79"/>
                  <a:gd name="T77" fmla="*/ 0 h 103"/>
                  <a:gd name="T78" fmla="*/ 0 w 79"/>
                  <a:gd name="T79" fmla="*/ 0 h 103"/>
                  <a:gd name="T80" fmla="*/ 0 w 79"/>
                  <a:gd name="T81" fmla="*/ 0 h 103"/>
                  <a:gd name="T82" fmla="*/ 0 w 79"/>
                  <a:gd name="T83" fmla="*/ 0 h 103"/>
                  <a:gd name="T84" fmla="*/ 0 w 79"/>
                  <a:gd name="T85" fmla="*/ 0 h 103"/>
                  <a:gd name="T86" fmla="*/ 0 w 79"/>
                  <a:gd name="T87" fmla="*/ 0 h 103"/>
                  <a:gd name="T88" fmla="*/ 0 w 79"/>
                  <a:gd name="T89" fmla="*/ 0 h 103"/>
                  <a:gd name="T90" fmla="*/ 0 w 79"/>
                  <a:gd name="T91" fmla="*/ 0 h 103"/>
                  <a:gd name="T92" fmla="*/ 0 w 79"/>
                  <a:gd name="T93" fmla="*/ 0 h 103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79" h="103">
                    <a:moveTo>
                      <a:pt x="76" y="31"/>
                    </a:moveTo>
                    <a:lnTo>
                      <a:pt x="76" y="31"/>
                    </a:lnTo>
                    <a:lnTo>
                      <a:pt x="75" y="23"/>
                    </a:lnTo>
                    <a:lnTo>
                      <a:pt x="74" y="17"/>
                    </a:lnTo>
                    <a:lnTo>
                      <a:pt x="71" y="12"/>
                    </a:lnTo>
                    <a:lnTo>
                      <a:pt x="67" y="8"/>
                    </a:lnTo>
                    <a:lnTo>
                      <a:pt x="62" y="5"/>
                    </a:lnTo>
                    <a:lnTo>
                      <a:pt x="56" y="3"/>
                    </a:lnTo>
                    <a:lnTo>
                      <a:pt x="47" y="2"/>
                    </a:lnTo>
                    <a:lnTo>
                      <a:pt x="39" y="0"/>
                    </a:lnTo>
                    <a:lnTo>
                      <a:pt x="0" y="0"/>
                    </a:lnTo>
                    <a:lnTo>
                      <a:pt x="0" y="103"/>
                    </a:lnTo>
                    <a:lnTo>
                      <a:pt x="17" y="103"/>
                    </a:lnTo>
                    <a:lnTo>
                      <a:pt x="17" y="60"/>
                    </a:lnTo>
                    <a:lnTo>
                      <a:pt x="33" y="60"/>
                    </a:lnTo>
                    <a:lnTo>
                      <a:pt x="60" y="103"/>
                    </a:lnTo>
                    <a:lnTo>
                      <a:pt x="79" y="103"/>
                    </a:lnTo>
                    <a:lnTo>
                      <a:pt x="49" y="59"/>
                    </a:lnTo>
                    <a:lnTo>
                      <a:pt x="56" y="58"/>
                    </a:lnTo>
                    <a:lnTo>
                      <a:pt x="60" y="56"/>
                    </a:lnTo>
                    <a:lnTo>
                      <a:pt x="65" y="53"/>
                    </a:lnTo>
                    <a:lnTo>
                      <a:pt x="69" y="50"/>
                    </a:lnTo>
                    <a:lnTo>
                      <a:pt x="72" y="47"/>
                    </a:lnTo>
                    <a:lnTo>
                      <a:pt x="74" y="42"/>
                    </a:lnTo>
                    <a:lnTo>
                      <a:pt x="76" y="37"/>
                    </a:lnTo>
                    <a:lnTo>
                      <a:pt x="76" y="31"/>
                    </a:lnTo>
                    <a:close/>
                    <a:moveTo>
                      <a:pt x="17" y="45"/>
                    </a:moveTo>
                    <a:lnTo>
                      <a:pt x="17" y="15"/>
                    </a:lnTo>
                    <a:lnTo>
                      <a:pt x="38" y="15"/>
                    </a:lnTo>
                    <a:lnTo>
                      <a:pt x="45" y="15"/>
                    </a:lnTo>
                    <a:lnTo>
                      <a:pt x="53" y="17"/>
                    </a:lnTo>
                    <a:lnTo>
                      <a:pt x="56" y="19"/>
                    </a:lnTo>
                    <a:lnTo>
                      <a:pt x="58" y="21"/>
                    </a:lnTo>
                    <a:lnTo>
                      <a:pt x="59" y="25"/>
                    </a:lnTo>
                    <a:lnTo>
                      <a:pt x="60" y="30"/>
                    </a:lnTo>
                    <a:lnTo>
                      <a:pt x="59" y="34"/>
                    </a:lnTo>
                    <a:lnTo>
                      <a:pt x="58" y="38"/>
                    </a:lnTo>
                    <a:lnTo>
                      <a:pt x="56" y="41"/>
                    </a:lnTo>
                    <a:lnTo>
                      <a:pt x="53" y="43"/>
                    </a:lnTo>
                    <a:lnTo>
                      <a:pt x="48" y="44"/>
                    </a:lnTo>
                    <a:lnTo>
                      <a:pt x="44" y="45"/>
                    </a:lnTo>
                    <a:lnTo>
                      <a:pt x="36" y="45"/>
                    </a:lnTo>
                    <a:lnTo>
                      <a:pt x="17" y="4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76" name="Freeform 46"/>
              <p:cNvSpPr>
                <a:spLocks noEditPoints="1"/>
              </p:cNvSpPr>
              <p:nvPr userDrawn="1"/>
            </p:nvSpPr>
            <p:spPr bwMode="auto">
              <a:xfrm>
                <a:off x="4923" y="3972"/>
                <a:ext cx="226" cy="159"/>
              </a:xfrm>
              <a:custGeom>
                <a:avLst/>
                <a:gdLst>
                  <a:gd name="T0" fmla="*/ 0 w 2936"/>
                  <a:gd name="T1" fmla="*/ 0 h 2070"/>
                  <a:gd name="T2" fmla="*/ 0 w 2936"/>
                  <a:gd name="T3" fmla="*/ 0 h 2070"/>
                  <a:gd name="T4" fmla="*/ 0 w 2936"/>
                  <a:gd name="T5" fmla="*/ 0 h 2070"/>
                  <a:gd name="T6" fmla="*/ 0 w 2936"/>
                  <a:gd name="T7" fmla="*/ 0 h 2070"/>
                  <a:gd name="T8" fmla="*/ 0 w 2936"/>
                  <a:gd name="T9" fmla="*/ 0 h 2070"/>
                  <a:gd name="T10" fmla="*/ 0 w 2936"/>
                  <a:gd name="T11" fmla="*/ 0 h 2070"/>
                  <a:gd name="T12" fmla="*/ 0 w 2936"/>
                  <a:gd name="T13" fmla="*/ 0 h 2070"/>
                  <a:gd name="T14" fmla="*/ 0 w 2936"/>
                  <a:gd name="T15" fmla="*/ 0 h 2070"/>
                  <a:gd name="T16" fmla="*/ 0 w 2936"/>
                  <a:gd name="T17" fmla="*/ 0 h 2070"/>
                  <a:gd name="T18" fmla="*/ 0 w 2936"/>
                  <a:gd name="T19" fmla="*/ 0 h 2070"/>
                  <a:gd name="T20" fmla="*/ 0 w 2936"/>
                  <a:gd name="T21" fmla="*/ 0 h 2070"/>
                  <a:gd name="T22" fmla="*/ 0 w 2936"/>
                  <a:gd name="T23" fmla="*/ 0 h 2070"/>
                  <a:gd name="T24" fmla="*/ 0 w 2936"/>
                  <a:gd name="T25" fmla="*/ 0 h 2070"/>
                  <a:gd name="T26" fmla="*/ 0 w 2936"/>
                  <a:gd name="T27" fmla="*/ 0 h 2070"/>
                  <a:gd name="T28" fmla="*/ 0 w 2936"/>
                  <a:gd name="T29" fmla="*/ 0 h 2070"/>
                  <a:gd name="T30" fmla="*/ 0 w 2936"/>
                  <a:gd name="T31" fmla="*/ 0 h 2070"/>
                  <a:gd name="T32" fmla="*/ 0 w 2936"/>
                  <a:gd name="T33" fmla="*/ 0 h 2070"/>
                  <a:gd name="T34" fmla="*/ 0 w 2936"/>
                  <a:gd name="T35" fmla="*/ 0 h 2070"/>
                  <a:gd name="T36" fmla="*/ 0 w 2936"/>
                  <a:gd name="T37" fmla="*/ 0 h 2070"/>
                  <a:gd name="T38" fmla="*/ 0 w 2936"/>
                  <a:gd name="T39" fmla="*/ 0 h 2070"/>
                  <a:gd name="T40" fmla="*/ 0 w 2936"/>
                  <a:gd name="T41" fmla="*/ 0 h 2070"/>
                  <a:gd name="T42" fmla="*/ 0 w 2936"/>
                  <a:gd name="T43" fmla="*/ 0 h 2070"/>
                  <a:gd name="T44" fmla="*/ 0 w 2936"/>
                  <a:gd name="T45" fmla="*/ 0 h 2070"/>
                  <a:gd name="T46" fmla="*/ 0 w 2936"/>
                  <a:gd name="T47" fmla="*/ 0 h 2070"/>
                  <a:gd name="T48" fmla="*/ 0 w 2936"/>
                  <a:gd name="T49" fmla="*/ 0 h 2070"/>
                  <a:gd name="T50" fmla="*/ 0 w 2936"/>
                  <a:gd name="T51" fmla="*/ 0 h 2070"/>
                  <a:gd name="T52" fmla="*/ 0 w 2936"/>
                  <a:gd name="T53" fmla="*/ 0 h 2070"/>
                  <a:gd name="T54" fmla="*/ 0 w 2936"/>
                  <a:gd name="T55" fmla="*/ 0 h 2070"/>
                  <a:gd name="T56" fmla="*/ 0 w 2936"/>
                  <a:gd name="T57" fmla="*/ 0 h 2070"/>
                  <a:gd name="T58" fmla="*/ 0 w 2936"/>
                  <a:gd name="T59" fmla="*/ 0 h 2070"/>
                  <a:gd name="T60" fmla="*/ 0 w 2936"/>
                  <a:gd name="T61" fmla="*/ 0 h 2070"/>
                  <a:gd name="T62" fmla="*/ 0 w 2936"/>
                  <a:gd name="T63" fmla="*/ 0 h 2070"/>
                  <a:gd name="T64" fmla="*/ 0 w 2936"/>
                  <a:gd name="T65" fmla="*/ 0 h 2070"/>
                  <a:gd name="T66" fmla="*/ 0 w 2936"/>
                  <a:gd name="T67" fmla="*/ 0 h 2070"/>
                  <a:gd name="T68" fmla="*/ 0 w 2936"/>
                  <a:gd name="T69" fmla="*/ 0 h 2070"/>
                  <a:gd name="T70" fmla="*/ 0 w 2936"/>
                  <a:gd name="T71" fmla="*/ 0 h 2070"/>
                  <a:gd name="T72" fmla="*/ 0 w 2936"/>
                  <a:gd name="T73" fmla="*/ 0 h 2070"/>
                  <a:gd name="T74" fmla="*/ 0 w 2936"/>
                  <a:gd name="T75" fmla="*/ 0 h 2070"/>
                  <a:gd name="T76" fmla="*/ 0 w 2936"/>
                  <a:gd name="T77" fmla="*/ 0 h 2070"/>
                  <a:gd name="T78" fmla="*/ 0 w 2936"/>
                  <a:gd name="T79" fmla="*/ 0 h 2070"/>
                  <a:gd name="T80" fmla="*/ 0 w 2936"/>
                  <a:gd name="T81" fmla="*/ 0 h 2070"/>
                  <a:gd name="T82" fmla="*/ 0 w 2936"/>
                  <a:gd name="T83" fmla="*/ 0 h 2070"/>
                  <a:gd name="T84" fmla="*/ 0 w 2936"/>
                  <a:gd name="T85" fmla="*/ 0 h 2070"/>
                  <a:gd name="T86" fmla="*/ 0 w 2936"/>
                  <a:gd name="T87" fmla="*/ 0 h 2070"/>
                  <a:gd name="T88" fmla="*/ 0 w 2936"/>
                  <a:gd name="T89" fmla="*/ 0 h 2070"/>
                  <a:gd name="T90" fmla="*/ 0 w 2936"/>
                  <a:gd name="T91" fmla="*/ 0 h 2070"/>
                  <a:gd name="T92" fmla="*/ 0 w 2936"/>
                  <a:gd name="T93" fmla="*/ 0 h 2070"/>
                  <a:gd name="T94" fmla="*/ 0 w 2936"/>
                  <a:gd name="T95" fmla="*/ 0 h 2070"/>
                  <a:gd name="T96" fmla="*/ 0 w 2936"/>
                  <a:gd name="T97" fmla="*/ 0 h 2070"/>
                  <a:gd name="T98" fmla="*/ 0 w 2936"/>
                  <a:gd name="T99" fmla="*/ 0 h 2070"/>
                  <a:gd name="T100" fmla="*/ 0 w 2936"/>
                  <a:gd name="T101" fmla="*/ 0 h 2070"/>
                  <a:gd name="T102" fmla="*/ 0 w 2936"/>
                  <a:gd name="T103" fmla="*/ 0 h 2070"/>
                  <a:gd name="T104" fmla="*/ 0 w 2936"/>
                  <a:gd name="T105" fmla="*/ 0 h 2070"/>
                  <a:gd name="T106" fmla="*/ 0 w 2936"/>
                  <a:gd name="T107" fmla="*/ 0 h 2070"/>
                  <a:gd name="T108" fmla="*/ 0 w 2936"/>
                  <a:gd name="T109" fmla="*/ 0 h 2070"/>
                  <a:gd name="T110" fmla="*/ 0 w 2936"/>
                  <a:gd name="T111" fmla="*/ 0 h 207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2936" h="2070">
                    <a:moveTo>
                      <a:pt x="2040" y="893"/>
                    </a:moveTo>
                    <a:lnTo>
                      <a:pt x="2040" y="0"/>
                    </a:lnTo>
                    <a:lnTo>
                      <a:pt x="903" y="0"/>
                    </a:lnTo>
                    <a:lnTo>
                      <a:pt x="903" y="893"/>
                    </a:lnTo>
                    <a:lnTo>
                      <a:pt x="0" y="893"/>
                    </a:lnTo>
                    <a:lnTo>
                      <a:pt x="0" y="2070"/>
                    </a:lnTo>
                    <a:lnTo>
                      <a:pt x="595" y="2070"/>
                    </a:lnTo>
                    <a:lnTo>
                      <a:pt x="598" y="2067"/>
                    </a:lnTo>
                    <a:lnTo>
                      <a:pt x="602" y="2064"/>
                    </a:lnTo>
                    <a:lnTo>
                      <a:pt x="605" y="2056"/>
                    </a:lnTo>
                    <a:lnTo>
                      <a:pt x="607" y="2048"/>
                    </a:lnTo>
                    <a:lnTo>
                      <a:pt x="608" y="2042"/>
                    </a:lnTo>
                    <a:lnTo>
                      <a:pt x="570" y="1564"/>
                    </a:lnTo>
                    <a:lnTo>
                      <a:pt x="570" y="1560"/>
                    </a:lnTo>
                    <a:lnTo>
                      <a:pt x="569" y="1557"/>
                    </a:lnTo>
                    <a:lnTo>
                      <a:pt x="567" y="1555"/>
                    </a:lnTo>
                    <a:lnTo>
                      <a:pt x="565" y="1554"/>
                    </a:lnTo>
                    <a:lnTo>
                      <a:pt x="563" y="1553"/>
                    </a:lnTo>
                    <a:lnTo>
                      <a:pt x="561" y="1554"/>
                    </a:lnTo>
                    <a:lnTo>
                      <a:pt x="558" y="1556"/>
                    </a:lnTo>
                    <a:lnTo>
                      <a:pt x="555" y="1558"/>
                    </a:lnTo>
                    <a:lnTo>
                      <a:pt x="417" y="1704"/>
                    </a:lnTo>
                    <a:lnTo>
                      <a:pt x="414" y="1706"/>
                    </a:lnTo>
                    <a:lnTo>
                      <a:pt x="409" y="1707"/>
                    </a:lnTo>
                    <a:lnTo>
                      <a:pt x="404" y="1705"/>
                    </a:lnTo>
                    <a:lnTo>
                      <a:pt x="400" y="1703"/>
                    </a:lnTo>
                    <a:lnTo>
                      <a:pt x="397" y="1698"/>
                    </a:lnTo>
                    <a:lnTo>
                      <a:pt x="395" y="1694"/>
                    </a:lnTo>
                    <a:lnTo>
                      <a:pt x="394" y="1689"/>
                    </a:lnTo>
                    <a:lnTo>
                      <a:pt x="395" y="1684"/>
                    </a:lnTo>
                    <a:lnTo>
                      <a:pt x="553" y="1378"/>
                    </a:lnTo>
                    <a:lnTo>
                      <a:pt x="557" y="1370"/>
                    </a:lnTo>
                    <a:lnTo>
                      <a:pt x="563" y="1363"/>
                    </a:lnTo>
                    <a:lnTo>
                      <a:pt x="572" y="1355"/>
                    </a:lnTo>
                    <a:lnTo>
                      <a:pt x="580" y="1347"/>
                    </a:lnTo>
                    <a:lnTo>
                      <a:pt x="589" y="1339"/>
                    </a:lnTo>
                    <a:lnTo>
                      <a:pt x="598" y="1333"/>
                    </a:lnTo>
                    <a:lnTo>
                      <a:pt x="607" y="1328"/>
                    </a:lnTo>
                    <a:lnTo>
                      <a:pt x="614" y="1325"/>
                    </a:lnTo>
                    <a:lnTo>
                      <a:pt x="729" y="1297"/>
                    </a:lnTo>
                    <a:lnTo>
                      <a:pt x="743" y="1292"/>
                    </a:lnTo>
                    <a:lnTo>
                      <a:pt x="754" y="1287"/>
                    </a:lnTo>
                    <a:lnTo>
                      <a:pt x="763" y="1282"/>
                    </a:lnTo>
                    <a:lnTo>
                      <a:pt x="771" y="1277"/>
                    </a:lnTo>
                    <a:lnTo>
                      <a:pt x="881" y="1180"/>
                    </a:lnTo>
                    <a:lnTo>
                      <a:pt x="891" y="1171"/>
                    </a:lnTo>
                    <a:lnTo>
                      <a:pt x="895" y="1167"/>
                    </a:lnTo>
                    <a:lnTo>
                      <a:pt x="898" y="1163"/>
                    </a:lnTo>
                    <a:lnTo>
                      <a:pt x="900" y="1158"/>
                    </a:lnTo>
                    <a:lnTo>
                      <a:pt x="903" y="1151"/>
                    </a:lnTo>
                    <a:lnTo>
                      <a:pt x="907" y="1133"/>
                    </a:lnTo>
                    <a:lnTo>
                      <a:pt x="989" y="543"/>
                    </a:lnTo>
                    <a:lnTo>
                      <a:pt x="992" y="526"/>
                    </a:lnTo>
                    <a:lnTo>
                      <a:pt x="997" y="512"/>
                    </a:lnTo>
                    <a:lnTo>
                      <a:pt x="1004" y="499"/>
                    </a:lnTo>
                    <a:lnTo>
                      <a:pt x="1011" y="489"/>
                    </a:lnTo>
                    <a:lnTo>
                      <a:pt x="1021" y="481"/>
                    </a:lnTo>
                    <a:lnTo>
                      <a:pt x="1032" y="474"/>
                    </a:lnTo>
                    <a:lnTo>
                      <a:pt x="1046" y="468"/>
                    </a:lnTo>
                    <a:lnTo>
                      <a:pt x="1060" y="464"/>
                    </a:lnTo>
                    <a:lnTo>
                      <a:pt x="1088" y="457"/>
                    </a:lnTo>
                    <a:lnTo>
                      <a:pt x="1106" y="454"/>
                    </a:lnTo>
                    <a:lnTo>
                      <a:pt x="1126" y="451"/>
                    </a:lnTo>
                    <a:lnTo>
                      <a:pt x="1147" y="447"/>
                    </a:lnTo>
                    <a:lnTo>
                      <a:pt x="1173" y="445"/>
                    </a:lnTo>
                    <a:lnTo>
                      <a:pt x="1201" y="442"/>
                    </a:lnTo>
                    <a:lnTo>
                      <a:pt x="1234" y="441"/>
                    </a:lnTo>
                    <a:lnTo>
                      <a:pt x="1309" y="442"/>
                    </a:lnTo>
                    <a:lnTo>
                      <a:pt x="1322" y="443"/>
                    </a:lnTo>
                    <a:lnTo>
                      <a:pt x="1333" y="445"/>
                    </a:lnTo>
                    <a:lnTo>
                      <a:pt x="1344" y="449"/>
                    </a:lnTo>
                    <a:lnTo>
                      <a:pt x="1353" y="453"/>
                    </a:lnTo>
                    <a:lnTo>
                      <a:pt x="1361" y="457"/>
                    </a:lnTo>
                    <a:lnTo>
                      <a:pt x="1368" y="462"/>
                    </a:lnTo>
                    <a:lnTo>
                      <a:pt x="1375" y="468"/>
                    </a:lnTo>
                    <a:lnTo>
                      <a:pt x="1380" y="474"/>
                    </a:lnTo>
                    <a:lnTo>
                      <a:pt x="1385" y="481"/>
                    </a:lnTo>
                    <a:lnTo>
                      <a:pt x="1389" y="487"/>
                    </a:lnTo>
                    <a:lnTo>
                      <a:pt x="1394" y="499"/>
                    </a:lnTo>
                    <a:lnTo>
                      <a:pt x="1399" y="511"/>
                    </a:lnTo>
                    <a:lnTo>
                      <a:pt x="1401" y="519"/>
                    </a:lnTo>
                    <a:lnTo>
                      <a:pt x="1414" y="610"/>
                    </a:lnTo>
                    <a:lnTo>
                      <a:pt x="1441" y="792"/>
                    </a:lnTo>
                    <a:lnTo>
                      <a:pt x="1479" y="1052"/>
                    </a:lnTo>
                    <a:lnTo>
                      <a:pt x="1480" y="1057"/>
                    </a:lnTo>
                    <a:lnTo>
                      <a:pt x="1483" y="1059"/>
                    </a:lnTo>
                    <a:lnTo>
                      <a:pt x="1484" y="1060"/>
                    </a:lnTo>
                    <a:lnTo>
                      <a:pt x="1486" y="1060"/>
                    </a:lnTo>
                    <a:lnTo>
                      <a:pt x="1489" y="1056"/>
                    </a:lnTo>
                    <a:lnTo>
                      <a:pt x="1491" y="1052"/>
                    </a:lnTo>
                    <a:lnTo>
                      <a:pt x="1496" y="1022"/>
                    </a:lnTo>
                    <a:lnTo>
                      <a:pt x="1502" y="990"/>
                    </a:lnTo>
                    <a:lnTo>
                      <a:pt x="1574" y="692"/>
                    </a:lnTo>
                    <a:lnTo>
                      <a:pt x="1576" y="684"/>
                    </a:lnTo>
                    <a:lnTo>
                      <a:pt x="1578" y="677"/>
                    </a:lnTo>
                    <a:lnTo>
                      <a:pt x="1582" y="671"/>
                    </a:lnTo>
                    <a:lnTo>
                      <a:pt x="1585" y="664"/>
                    </a:lnTo>
                    <a:lnTo>
                      <a:pt x="1589" y="658"/>
                    </a:lnTo>
                    <a:lnTo>
                      <a:pt x="1595" y="653"/>
                    </a:lnTo>
                    <a:lnTo>
                      <a:pt x="1605" y="645"/>
                    </a:lnTo>
                    <a:lnTo>
                      <a:pt x="1615" y="637"/>
                    </a:lnTo>
                    <a:lnTo>
                      <a:pt x="1627" y="632"/>
                    </a:lnTo>
                    <a:lnTo>
                      <a:pt x="1637" y="629"/>
                    </a:lnTo>
                    <a:lnTo>
                      <a:pt x="1648" y="627"/>
                    </a:lnTo>
                    <a:lnTo>
                      <a:pt x="1723" y="622"/>
                    </a:lnTo>
                    <a:lnTo>
                      <a:pt x="1771" y="619"/>
                    </a:lnTo>
                    <a:lnTo>
                      <a:pt x="1803" y="619"/>
                    </a:lnTo>
                    <a:lnTo>
                      <a:pt x="1814" y="620"/>
                    </a:lnTo>
                    <a:lnTo>
                      <a:pt x="1825" y="622"/>
                    </a:lnTo>
                    <a:lnTo>
                      <a:pt x="1835" y="626"/>
                    </a:lnTo>
                    <a:lnTo>
                      <a:pt x="1846" y="632"/>
                    </a:lnTo>
                    <a:lnTo>
                      <a:pt x="1856" y="641"/>
                    </a:lnTo>
                    <a:lnTo>
                      <a:pt x="1866" y="650"/>
                    </a:lnTo>
                    <a:lnTo>
                      <a:pt x="1875" y="661"/>
                    </a:lnTo>
                    <a:lnTo>
                      <a:pt x="1882" y="675"/>
                    </a:lnTo>
                    <a:lnTo>
                      <a:pt x="2080" y="1161"/>
                    </a:lnTo>
                    <a:lnTo>
                      <a:pt x="2083" y="1166"/>
                    </a:lnTo>
                    <a:lnTo>
                      <a:pt x="2088" y="1170"/>
                    </a:lnTo>
                    <a:lnTo>
                      <a:pt x="2091" y="1172"/>
                    </a:lnTo>
                    <a:lnTo>
                      <a:pt x="2095" y="1173"/>
                    </a:lnTo>
                    <a:lnTo>
                      <a:pt x="2103" y="1173"/>
                    </a:lnTo>
                    <a:lnTo>
                      <a:pt x="2111" y="1173"/>
                    </a:lnTo>
                    <a:lnTo>
                      <a:pt x="2290" y="1183"/>
                    </a:lnTo>
                    <a:lnTo>
                      <a:pt x="2309" y="1183"/>
                    </a:lnTo>
                    <a:lnTo>
                      <a:pt x="2319" y="1184"/>
                    </a:lnTo>
                    <a:lnTo>
                      <a:pt x="2327" y="1186"/>
                    </a:lnTo>
                    <a:lnTo>
                      <a:pt x="2498" y="1222"/>
                    </a:lnTo>
                    <a:lnTo>
                      <a:pt x="2508" y="1225"/>
                    </a:lnTo>
                    <a:lnTo>
                      <a:pt x="2514" y="1229"/>
                    </a:lnTo>
                    <a:lnTo>
                      <a:pt x="2520" y="1233"/>
                    </a:lnTo>
                    <a:lnTo>
                      <a:pt x="2526" y="1240"/>
                    </a:lnTo>
                    <a:lnTo>
                      <a:pt x="2533" y="1247"/>
                    </a:lnTo>
                    <a:lnTo>
                      <a:pt x="2539" y="1256"/>
                    </a:lnTo>
                    <a:lnTo>
                      <a:pt x="2543" y="1267"/>
                    </a:lnTo>
                    <a:lnTo>
                      <a:pt x="2591" y="1422"/>
                    </a:lnTo>
                    <a:lnTo>
                      <a:pt x="2601" y="1448"/>
                    </a:lnTo>
                    <a:lnTo>
                      <a:pt x="2603" y="1458"/>
                    </a:lnTo>
                    <a:lnTo>
                      <a:pt x="2605" y="1467"/>
                    </a:lnTo>
                    <a:lnTo>
                      <a:pt x="2606" y="1477"/>
                    </a:lnTo>
                    <a:lnTo>
                      <a:pt x="2606" y="1488"/>
                    </a:lnTo>
                    <a:lnTo>
                      <a:pt x="2604" y="1516"/>
                    </a:lnTo>
                    <a:lnTo>
                      <a:pt x="2592" y="1678"/>
                    </a:lnTo>
                    <a:lnTo>
                      <a:pt x="2591" y="1692"/>
                    </a:lnTo>
                    <a:lnTo>
                      <a:pt x="2588" y="1703"/>
                    </a:lnTo>
                    <a:lnTo>
                      <a:pt x="2585" y="1709"/>
                    </a:lnTo>
                    <a:lnTo>
                      <a:pt x="2583" y="1710"/>
                    </a:lnTo>
                    <a:lnTo>
                      <a:pt x="2581" y="1711"/>
                    </a:lnTo>
                    <a:lnTo>
                      <a:pt x="2580" y="1710"/>
                    </a:lnTo>
                    <a:lnTo>
                      <a:pt x="2578" y="1709"/>
                    </a:lnTo>
                    <a:lnTo>
                      <a:pt x="2575" y="1703"/>
                    </a:lnTo>
                    <a:lnTo>
                      <a:pt x="2573" y="1693"/>
                    </a:lnTo>
                    <a:lnTo>
                      <a:pt x="2571" y="1680"/>
                    </a:lnTo>
                    <a:lnTo>
                      <a:pt x="2544" y="1513"/>
                    </a:lnTo>
                    <a:lnTo>
                      <a:pt x="2542" y="1506"/>
                    </a:lnTo>
                    <a:lnTo>
                      <a:pt x="2541" y="1505"/>
                    </a:lnTo>
                    <a:lnTo>
                      <a:pt x="2540" y="1505"/>
                    </a:lnTo>
                    <a:lnTo>
                      <a:pt x="2539" y="1508"/>
                    </a:lnTo>
                    <a:lnTo>
                      <a:pt x="2538" y="1513"/>
                    </a:lnTo>
                    <a:lnTo>
                      <a:pt x="2537" y="2070"/>
                    </a:lnTo>
                    <a:lnTo>
                      <a:pt x="2936" y="2070"/>
                    </a:lnTo>
                    <a:lnTo>
                      <a:pt x="2936" y="893"/>
                    </a:lnTo>
                    <a:lnTo>
                      <a:pt x="2040" y="893"/>
                    </a:lnTo>
                    <a:close/>
                    <a:moveTo>
                      <a:pt x="658" y="1284"/>
                    </a:moveTo>
                    <a:lnTo>
                      <a:pt x="658" y="1284"/>
                    </a:lnTo>
                    <a:lnTo>
                      <a:pt x="652" y="1283"/>
                    </a:lnTo>
                    <a:lnTo>
                      <a:pt x="646" y="1282"/>
                    </a:lnTo>
                    <a:lnTo>
                      <a:pt x="641" y="1281"/>
                    </a:lnTo>
                    <a:lnTo>
                      <a:pt x="635" y="1278"/>
                    </a:lnTo>
                    <a:lnTo>
                      <a:pt x="629" y="1275"/>
                    </a:lnTo>
                    <a:lnTo>
                      <a:pt x="623" y="1271"/>
                    </a:lnTo>
                    <a:lnTo>
                      <a:pt x="617" y="1266"/>
                    </a:lnTo>
                    <a:lnTo>
                      <a:pt x="612" y="1259"/>
                    </a:lnTo>
                    <a:lnTo>
                      <a:pt x="607" y="1252"/>
                    </a:lnTo>
                    <a:lnTo>
                      <a:pt x="602" y="1245"/>
                    </a:lnTo>
                    <a:lnTo>
                      <a:pt x="597" y="1235"/>
                    </a:lnTo>
                    <a:lnTo>
                      <a:pt x="594" y="1226"/>
                    </a:lnTo>
                    <a:lnTo>
                      <a:pt x="591" y="1215"/>
                    </a:lnTo>
                    <a:lnTo>
                      <a:pt x="589" y="1202"/>
                    </a:lnTo>
                    <a:lnTo>
                      <a:pt x="587" y="1189"/>
                    </a:lnTo>
                    <a:lnTo>
                      <a:pt x="587" y="1174"/>
                    </a:lnTo>
                    <a:lnTo>
                      <a:pt x="587" y="1167"/>
                    </a:lnTo>
                    <a:lnTo>
                      <a:pt x="588" y="1159"/>
                    </a:lnTo>
                    <a:lnTo>
                      <a:pt x="590" y="1151"/>
                    </a:lnTo>
                    <a:lnTo>
                      <a:pt x="592" y="1144"/>
                    </a:lnTo>
                    <a:lnTo>
                      <a:pt x="600" y="1129"/>
                    </a:lnTo>
                    <a:lnTo>
                      <a:pt x="608" y="1116"/>
                    </a:lnTo>
                    <a:lnTo>
                      <a:pt x="612" y="1110"/>
                    </a:lnTo>
                    <a:lnTo>
                      <a:pt x="617" y="1104"/>
                    </a:lnTo>
                    <a:lnTo>
                      <a:pt x="623" y="1099"/>
                    </a:lnTo>
                    <a:lnTo>
                      <a:pt x="629" y="1095"/>
                    </a:lnTo>
                    <a:lnTo>
                      <a:pt x="635" y="1091"/>
                    </a:lnTo>
                    <a:lnTo>
                      <a:pt x="641" y="1089"/>
                    </a:lnTo>
                    <a:lnTo>
                      <a:pt x="648" y="1087"/>
                    </a:lnTo>
                    <a:lnTo>
                      <a:pt x="655" y="1087"/>
                    </a:lnTo>
                    <a:lnTo>
                      <a:pt x="661" y="1087"/>
                    </a:lnTo>
                    <a:lnTo>
                      <a:pt x="668" y="1089"/>
                    </a:lnTo>
                    <a:lnTo>
                      <a:pt x="674" y="1091"/>
                    </a:lnTo>
                    <a:lnTo>
                      <a:pt x="680" y="1094"/>
                    </a:lnTo>
                    <a:lnTo>
                      <a:pt x="687" y="1097"/>
                    </a:lnTo>
                    <a:lnTo>
                      <a:pt x="693" y="1103"/>
                    </a:lnTo>
                    <a:lnTo>
                      <a:pt x="698" y="1108"/>
                    </a:lnTo>
                    <a:lnTo>
                      <a:pt x="704" y="1114"/>
                    </a:lnTo>
                    <a:lnTo>
                      <a:pt x="708" y="1121"/>
                    </a:lnTo>
                    <a:lnTo>
                      <a:pt x="714" y="1129"/>
                    </a:lnTo>
                    <a:lnTo>
                      <a:pt x="717" y="1137"/>
                    </a:lnTo>
                    <a:lnTo>
                      <a:pt x="720" y="1145"/>
                    </a:lnTo>
                    <a:lnTo>
                      <a:pt x="723" y="1156"/>
                    </a:lnTo>
                    <a:lnTo>
                      <a:pt x="725" y="1165"/>
                    </a:lnTo>
                    <a:lnTo>
                      <a:pt x="726" y="1176"/>
                    </a:lnTo>
                    <a:lnTo>
                      <a:pt x="727" y="1188"/>
                    </a:lnTo>
                    <a:lnTo>
                      <a:pt x="726" y="1199"/>
                    </a:lnTo>
                    <a:lnTo>
                      <a:pt x="725" y="1209"/>
                    </a:lnTo>
                    <a:lnTo>
                      <a:pt x="723" y="1220"/>
                    </a:lnTo>
                    <a:lnTo>
                      <a:pt x="720" y="1229"/>
                    </a:lnTo>
                    <a:lnTo>
                      <a:pt x="717" y="1238"/>
                    </a:lnTo>
                    <a:lnTo>
                      <a:pt x="713" y="1245"/>
                    </a:lnTo>
                    <a:lnTo>
                      <a:pt x="707" y="1252"/>
                    </a:lnTo>
                    <a:lnTo>
                      <a:pt x="702" y="1259"/>
                    </a:lnTo>
                    <a:lnTo>
                      <a:pt x="697" y="1265"/>
                    </a:lnTo>
                    <a:lnTo>
                      <a:pt x="692" y="1270"/>
                    </a:lnTo>
                    <a:lnTo>
                      <a:pt x="686" y="1274"/>
                    </a:lnTo>
                    <a:lnTo>
                      <a:pt x="680" y="1277"/>
                    </a:lnTo>
                    <a:lnTo>
                      <a:pt x="674" y="1280"/>
                    </a:lnTo>
                    <a:lnTo>
                      <a:pt x="669" y="1282"/>
                    </a:lnTo>
                    <a:lnTo>
                      <a:pt x="663" y="1283"/>
                    </a:lnTo>
                    <a:lnTo>
                      <a:pt x="658" y="1284"/>
                    </a:lnTo>
                    <a:close/>
                    <a:moveTo>
                      <a:pt x="1202" y="397"/>
                    </a:moveTo>
                    <a:lnTo>
                      <a:pt x="1202" y="397"/>
                    </a:lnTo>
                    <a:lnTo>
                      <a:pt x="1190" y="396"/>
                    </a:lnTo>
                    <a:lnTo>
                      <a:pt x="1179" y="392"/>
                    </a:lnTo>
                    <a:lnTo>
                      <a:pt x="1168" y="388"/>
                    </a:lnTo>
                    <a:lnTo>
                      <a:pt x="1158" y="382"/>
                    </a:lnTo>
                    <a:lnTo>
                      <a:pt x="1148" y="374"/>
                    </a:lnTo>
                    <a:lnTo>
                      <a:pt x="1140" y="365"/>
                    </a:lnTo>
                    <a:lnTo>
                      <a:pt x="1133" y="355"/>
                    </a:lnTo>
                    <a:lnTo>
                      <a:pt x="1126" y="345"/>
                    </a:lnTo>
                    <a:lnTo>
                      <a:pt x="1119" y="333"/>
                    </a:lnTo>
                    <a:lnTo>
                      <a:pt x="1114" y="322"/>
                    </a:lnTo>
                    <a:lnTo>
                      <a:pt x="1109" y="310"/>
                    </a:lnTo>
                    <a:lnTo>
                      <a:pt x="1106" y="298"/>
                    </a:lnTo>
                    <a:lnTo>
                      <a:pt x="1103" y="287"/>
                    </a:lnTo>
                    <a:lnTo>
                      <a:pt x="1101" y="275"/>
                    </a:lnTo>
                    <a:lnTo>
                      <a:pt x="1100" y="265"/>
                    </a:lnTo>
                    <a:lnTo>
                      <a:pt x="1099" y="255"/>
                    </a:lnTo>
                    <a:lnTo>
                      <a:pt x="1100" y="243"/>
                    </a:lnTo>
                    <a:lnTo>
                      <a:pt x="1101" y="230"/>
                    </a:lnTo>
                    <a:lnTo>
                      <a:pt x="1103" y="218"/>
                    </a:lnTo>
                    <a:lnTo>
                      <a:pt x="1106" y="206"/>
                    </a:lnTo>
                    <a:lnTo>
                      <a:pt x="1109" y="194"/>
                    </a:lnTo>
                    <a:lnTo>
                      <a:pt x="1114" y="183"/>
                    </a:lnTo>
                    <a:lnTo>
                      <a:pt x="1119" y="172"/>
                    </a:lnTo>
                    <a:lnTo>
                      <a:pt x="1125" y="162"/>
                    </a:lnTo>
                    <a:lnTo>
                      <a:pt x="1132" y="153"/>
                    </a:lnTo>
                    <a:lnTo>
                      <a:pt x="1139" y="144"/>
                    </a:lnTo>
                    <a:lnTo>
                      <a:pt x="1146" y="137"/>
                    </a:lnTo>
                    <a:lnTo>
                      <a:pt x="1155" y="131"/>
                    </a:lnTo>
                    <a:lnTo>
                      <a:pt x="1164" y="126"/>
                    </a:lnTo>
                    <a:lnTo>
                      <a:pt x="1173" y="123"/>
                    </a:lnTo>
                    <a:lnTo>
                      <a:pt x="1184" y="119"/>
                    </a:lnTo>
                    <a:lnTo>
                      <a:pt x="1194" y="119"/>
                    </a:lnTo>
                    <a:lnTo>
                      <a:pt x="1207" y="119"/>
                    </a:lnTo>
                    <a:lnTo>
                      <a:pt x="1218" y="123"/>
                    </a:lnTo>
                    <a:lnTo>
                      <a:pt x="1228" y="127"/>
                    </a:lnTo>
                    <a:lnTo>
                      <a:pt x="1239" y="133"/>
                    </a:lnTo>
                    <a:lnTo>
                      <a:pt x="1248" y="139"/>
                    </a:lnTo>
                    <a:lnTo>
                      <a:pt x="1256" y="147"/>
                    </a:lnTo>
                    <a:lnTo>
                      <a:pt x="1264" y="157"/>
                    </a:lnTo>
                    <a:lnTo>
                      <a:pt x="1271" y="166"/>
                    </a:lnTo>
                    <a:lnTo>
                      <a:pt x="1277" y="176"/>
                    </a:lnTo>
                    <a:lnTo>
                      <a:pt x="1282" y="187"/>
                    </a:lnTo>
                    <a:lnTo>
                      <a:pt x="1286" y="198"/>
                    </a:lnTo>
                    <a:lnTo>
                      <a:pt x="1291" y="209"/>
                    </a:lnTo>
                    <a:lnTo>
                      <a:pt x="1293" y="220"/>
                    </a:lnTo>
                    <a:lnTo>
                      <a:pt x="1295" y="230"/>
                    </a:lnTo>
                    <a:lnTo>
                      <a:pt x="1297" y="241"/>
                    </a:lnTo>
                    <a:lnTo>
                      <a:pt x="1297" y="250"/>
                    </a:lnTo>
                    <a:lnTo>
                      <a:pt x="1296" y="270"/>
                    </a:lnTo>
                    <a:lnTo>
                      <a:pt x="1292" y="293"/>
                    </a:lnTo>
                    <a:lnTo>
                      <a:pt x="1289" y="305"/>
                    </a:lnTo>
                    <a:lnTo>
                      <a:pt x="1284" y="317"/>
                    </a:lnTo>
                    <a:lnTo>
                      <a:pt x="1280" y="329"/>
                    </a:lnTo>
                    <a:lnTo>
                      <a:pt x="1274" y="341"/>
                    </a:lnTo>
                    <a:lnTo>
                      <a:pt x="1268" y="352"/>
                    </a:lnTo>
                    <a:lnTo>
                      <a:pt x="1262" y="362"/>
                    </a:lnTo>
                    <a:lnTo>
                      <a:pt x="1253" y="372"/>
                    </a:lnTo>
                    <a:lnTo>
                      <a:pt x="1245" y="380"/>
                    </a:lnTo>
                    <a:lnTo>
                      <a:pt x="1236" y="387"/>
                    </a:lnTo>
                    <a:lnTo>
                      <a:pt x="1225" y="392"/>
                    </a:lnTo>
                    <a:lnTo>
                      <a:pt x="1214" y="396"/>
                    </a:lnTo>
                    <a:lnTo>
                      <a:pt x="1202" y="397"/>
                    </a:lnTo>
                    <a:close/>
                    <a:moveTo>
                      <a:pt x="1722" y="598"/>
                    </a:moveTo>
                    <a:lnTo>
                      <a:pt x="1722" y="598"/>
                    </a:lnTo>
                    <a:lnTo>
                      <a:pt x="1716" y="597"/>
                    </a:lnTo>
                    <a:lnTo>
                      <a:pt x="1709" y="596"/>
                    </a:lnTo>
                    <a:lnTo>
                      <a:pt x="1702" y="594"/>
                    </a:lnTo>
                    <a:lnTo>
                      <a:pt x="1693" y="591"/>
                    </a:lnTo>
                    <a:lnTo>
                      <a:pt x="1686" y="587"/>
                    </a:lnTo>
                    <a:lnTo>
                      <a:pt x="1679" y="581"/>
                    </a:lnTo>
                    <a:lnTo>
                      <a:pt x="1671" y="575"/>
                    </a:lnTo>
                    <a:lnTo>
                      <a:pt x="1664" y="568"/>
                    </a:lnTo>
                    <a:lnTo>
                      <a:pt x="1657" y="560"/>
                    </a:lnTo>
                    <a:lnTo>
                      <a:pt x="1651" y="550"/>
                    </a:lnTo>
                    <a:lnTo>
                      <a:pt x="1645" y="540"/>
                    </a:lnTo>
                    <a:lnTo>
                      <a:pt x="1640" y="528"/>
                    </a:lnTo>
                    <a:lnTo>
                      <a:pt x="1636" y="516"/>
                    </a:lnTo>
                    <a:lnTo>
                      <a:pt x="1633" y="502"/>
                    </a:lnTo>
                    <a:lnTo>
                      <a:pt x="1632" y="488"/>
                    </a:lnTo>
                    <a:lnTo>
                      <a:pt x="1631" y="472"/>
                    </a:lnTo>
                    <a:lnTo>
                      <a:pt x="1631" y="463"/>
                    </a:lnTo>
                    <a:lnTo>
                      <a:pt x="1632" y="453"/>
                    </a:lnTo>
                    <a:lnTo>
                      <a:pt x="1634" y="442"/>
                    </a:lnTo>
                    <a:lnTo>
                      <a:pt x="1636" y="433"/>
                    </a:lnTo>
                    <a:lnTo>
                      <a:pt x="1639" y="423"/>
                    </a:lnTo>
                    <a:lnTo>
                      <a:pt x="1643" y="413"/>
                    </a:lnTo>
                    <a:lnTo>
                      <a:pt x="1648" y="404"/>
                    </a:lnTo>
                    <a:lnTo>
                      <a:pt x="1653" y="395"/>
                    </a:lnTo>
                    <a:lnTo>
                      <a:pt x="1658" y="386"/>
                    </a:lnTo>
                    <a:lnTo>
                      <a:pt x="1664" y="378"/>
                    </a:lnTo>
                    <a:lnTo>
                      <a:pt x="1670" y="372"/>
                    </a:lnTo>
                    <a:lnTo>
                      <a:pt x="1678" y="365"/>
                    </a:lnTo>
                    <a:lnTo>
                      <a:pt x="1686" y="360"/>
                    </a:lnTo>
                    <a:lnTo>
                      <a:pt x="1694" y="357"/>
                    </a:lnTo>
                    <a:lnTo>
                      <a:pt x="1703" y="355"/>
                    </a:lnTo>
                    <a:lnTo>
                      <a:pt x="1712" y="354"/>
                    </a:lnTo>
                    <a:lnTo>
                      <a:pt x="1721" y="355"/>
                    </a:lnTo>
                    <a:lnTo>
                      <a:pt x="1731" y="357"/>
                    </a:lnTo>
                    <a:lnTo>
                      <a:pt x="1740" y="360"/>
                    </a:lnTo>
                    <a:lnTo>
                      <a:pt x="1748" y="364"/>
                    </a:lnTo>
                    <a:lnTo>
                      <a:pt x="1755" y="370"/>
                    </a:lnTo>
                    <a:lnTo>
                      <a:pt x="1764" y="377"/>
                    </a:lnTo>
                    <a:lnTo>
                      <a:pt x="1770" y="384"/>
                    </a:lnTo>
                    <a:lnTo>
                      <a:pt x="1776" y="393"/>
                    </a:lnTo>
                    <a:lnTo>
                      <a:pt x="1782" y="403"/>
                    </a:lnTo>
                    <a:lnTo>
                      <a:pt x="1788" y="413"/>
                    </a:lnTo>
                    <a:lnTo>
                      <a:pt x="1792" y="426"/>
                    </a:lnTo>
                    <a:lnTo>
                      <a:pt x="1795" y="438"/>
                    </a:lnTo>
                    <a:lnTo>
                      <a:pt x="1798" y="451"/>
                    </a:lnTo>
                    <a:lnTo>
                      <a:pt x="1800" y="465"/>
                    </a:lnTo>
                    <a:lnTo>
                      <a:pt x="1802" y="480"/>
                    </a:lnTo>
                    <a:lnTo>
                      <a:pt x="1802" y="494"/>
                    </a:lnTo>
                    <a:lnTo>
                      <a:pt x="1802" y="504"/>
                    </a:lnTo>
                    <a:lnTo>
                      <a:pt x="1800" y="513"/>
                    </a:lnTo>
                    <a:lnTo>
                      <a:pt x="1798" y="521"/>
                    </a:lnTo>
                    <a:lnTo>
                      <a:pt x="1795" y="531"/>
                    </a:lnTo>
                    <a:lnTo>
                      <a:pt x="1791" y="540"/>
                    </a:lnTo>
                    <a:lnTo>
                      <a:pt x="1786" y="548"/>
                    </a:lnTo>
                    <a:lnTo>
                      <a:pt x="1781" y="556"/>
                    </a:lnTo>
                    <a:lnTo>
                      <a:pt x="1775" y="564"/>
                    </a:lnTo>
                    <a:lnTo>
                      <a:pt x="1769" y="571"/>
                    </a:lnTo>
                    <a:lnTo>
                      <a:pt x="1763" y="577"/>
                    </a:lnTo>
                    <a:lnTo>
                      <a:pt x="1756" y="583"/>
                    </a:lnTo>
                    <a:lnTo>
                      <a:pt x="1749" y="589"/>
                    </a:lnTo>
                    <a:lnTo>
                      <a:pt x="1743" y="593"/>
                    </a:lnTo>
                    <a:lnTo>
                      <a:pt x="1736" y="596"/>
                    </a:lnTo>
                    <a:lnTo>
                      <a:pt x="1728" y="597"/>
                    </a:lnTo>
                    <a:lnTo>
                      <a:pt x="1722" y="598"/>
                    </a:lnTo>
                    <a:close/>
                    <a:moveTo>
                      <a:pt x="2413" y="1184"/>
                    </a:moveTo>
                    <a:lnTo>
                      <a:pt x="2413" y="1184"/>
                    </a:lnTo>
                    <a:lnTo>
                      <a:pt x="2409" y="1183"/>
                    </a:lnTo>
                    <a:lnTo>
                      <a:pt x="2405" y="1181"/>
                    </a:lnTo>
                    <a:lnTo>
                      <a:pt x="2396" y="1177"/>
                    </a:lnTo>
                    <a:lnTo>
                      <a:pt x="2386" y="1171"/>
                    </a:lnTo>
                    <a:lnTo>
                      <a:pt x="2377" y="1162"/>
                    </a:lnTo>
                    <a:lnTo>
                      <a:pt x="2369" y="1150"/>
                    </a:lnTo>
                    <a:lnTo>
                      <a:pt x="2366" y="1144"/>
                    </a:lnTo>
                    <a:lnTo>
                      <a:pt x="2362" y="1137"/>
                    </a:lnTo>
                    <a:lnTo>
                      <a:pt x="2360" y="1130"/>
                    </a:lnTo>
                    <a:lnTo>
                      <a:pt x="2358" y="1121"/>
                    </a:lnTo>
                    <a:lnTo>
                      <a:pt x="2357" y="1113"/>
                    </a:lnTo>
                    <a:lnTo>
                      <a:pt x="2356" y="1105"/>
                    </a:lnTo>
                    <a:lnTo>
                      <a:pt x="2357" y="1095"/>
                    </a:lnTo>
                    <a:lnTo>
                      <a:pt x="2358" y="1085"/>
                    </a:lnTo>
                    <a:lnTo>
                      <a:pt x="2360" y="1076"/>
                    </a:lnTo>
                    <a:lnTo>
                      <a:pt x="2364" y="1065"/>
                    </a:lnTo>
                    <a:lnTo>
                      <a:pt x="2368" y="1055"/>
                    </a:lnTo>
                    <a:lnTo>
                      <a:pt x="2372" y="1045"/>
                    </a:lnTo>
                    <a:lnTo>
                      <a:pt x="2377" y="1036"/>
                    </a:lnTo>
                    <a:lnTo>
                      <a:pt x="2382" y="1027"/>
                    </a:lnTo>
                    <a:lnTo>
                      <a:pt x="2388" y="1018"/>
                    </a:lnTo>
                    <a:lnTo>
                      <a:pt x="2395" y="1010"/>
                    </a:lnTo>
                    <a:lnTo>
                      <a:pt x="2401" y="1004"/>
                    </a:lnTo>
                    <a:lnTo>
                      <a:pt x="2408" y="998"/>
                    </a:lnTo>
                    <a:lnTo>
                      <a:pt x="2415" y="993"/>
                    </a:lnTo>
                    <a:lnTo>
                      <a:pt x="2424" y="989"/>
                    </a:lnTo>
                    <a:lnTo>
                      <a:pt x="2431" y="987"/>
                    </a:lnTo>
                    <a:lnTo>
                      <a:pt x="2439" y="986"/>
                    </a:lnTo>
                    <a:lnTo>
                      <a:pt x="2448" y="987"/>
                    </a:lnTo>
                    <a:lnTo>
                      <a:pt x="2455" y="988"/>
                    </a:lnTo>
                    <a:lnTo>
                      <a:pt x="2461" y="990"/>
                    </a:lnTo>
                    <a:lnTo>
                      <a:pt x="2467" y="994"/>
                    </a:lnTo>
                    <a:lnTo>
                      <a:pt x="2474" y="998"/>
                    </a:lnTo>
                    <a:lnTo>
                      <a:pt x="2479" y="1003"/>
                    </a:lnTo>
                    <a:lnTo>
                      <a:pt x="2483" y="1007"/>
                    </a:lnTo>
                    <a:lnTo>
                      <a:pt x="2487" y="1013"/>
                    </a:lnTo>
                    <a:lnTo>
                      <a:pt x="2494" y="1026"/>
                    </a:lnTo>
                    <a:lnTo>
                      <a:pt x="2498" y="1039"/>
                    </a:lnTo>
                    <a:lnTo>
                      <a:pt x="2502" y="1054"/>
                    </a:lnTo>
                    <a:lnTo>
                      <a:pt x="2503" y="1068"/>
                    </a:lnTo>
                    <a:lnTo>
                      <a:pt x="2502" y="1084"/>
                    </a:lnTo>
                    <a:lnTo>
                      <a:pt x="2497" y="1102"/>
                    </a:lnTo>
                    <a:lnTo>
                      <a:pt x="2495" y="1111"/>
                    </a:lnTo>
                    <a:lnTo>
                      <a:pt x="2491" y="1120"/>
                    </a:lnTo>
                    <a:lnTo>
                      <a:pt x="2487" y="1130"/>
                    </a:lnTo>
                    <a:lnTo>
                      <a:pt x="2482" y="1139"/>
                    </a:lnTo>
                    <a:lnTo>
                      <a:pt x="2477" y="1148"/>
                    </a:lnTo>
                    <a:lnTo>
                      <a:pt x="2470" y="1157"/>
                    </a:lnTo>
                    <a:lnTo>
                      <a:pt x="2462" y="1164"/>
                    </a:lnTo>
                    <a:lnTo>
                      <a:pt x="2455" y="1170"/>
                    </a:lnTo>
                    <a:lnTo>
                      <a:pt x="2445" y="1175"/>
                    </a:lnTo>
                    <a:lnTo>
                      <a:pt x="2435" y="1179"/>
                    </a:lnTo>
                    <a:lnTo>
                      <a:pt x="2425" y="1183"/>
                    </a:lnTo>
                    <a:lnTo>
                      <a:pt x="2413" y="11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77" name="Freeform 47"/>
              <p:cNvSpPr>
                <a:spLocks/>
              </p:cNvSpPr>
              <p:nvPr userDrawn="1"/>
            </p:nvSpPr>
            <p:spPr bwMode="auto">
              <a:xfrm>
                <a:off x="4984" y="4033"/>
                <a:ext cx="117" cy="115"/>
              </a:xfrm>
              <a:custGeom>
                <a:avLst/>
                <a:gdLst>
                  <a:gd name="T0" fmla="*/ 0 w 1516"/>
                  <a:gd name="T1" fmla="*/ 0 h 1491"/>
                  <a:gd name="T2" fmla="*/ 0 w 1516"/>
                  <a:gd name="T3" fmla="*/ 0 h 1491"/>
                  <a:gd name="T4" fmla="*/ 0 w 1516"/>
                  <a:gd name="T5" fmla="*/ 0 h 1491"/>
                  <a:gd name="T6" fmla="*/ 0 w 1516"/>
                  <a:gd name="T7" fmla="*/ 0 h 1491"/>
                  <a:gd name="T8" fmla="*/ 0 w 1516"/>
                  <a:gd name="T9" fmla="*/ 0 h 1491"/>
                  <a:gd name="T10" fmla="*/ 0 w 1516"/>
                  <a:gd name="T11" fmla="*/ 0 h 1491"/>
                  <a:gd name="T12" fmla="*/ 0 w 1516"/>
                  <a:gd name="T13" fmla="*/ 0 h 1491"/>
                  <a:gd name="T14" fmla="*/ 0 w 1516"/>
                  <a:gd name="T15" fmla="*/ 0 h 1491"/>
                  <a:gd name="T16" fmla="*/ 0 w 1516"/>
                  <a:gd name="T17" fmla="*/ 0 h 1491"/>
                  <a:gd name="T18" fmla="*/ 0 w 1516"/>
                  <a:gd name="T19" fmla="*/ 0 h 1491"/>
                  <a:gd name="T20" fmla="*/ 0 w 1516"/>
                  <a:gd name="T21" fmla="*/ 0 h 1491"/>
                  <a:gd name="T22" fmla="*/ 0 w 1516"/>
                  <a:gd name="T23" fmla="*/ 0 h 1491"/>
                  <a:gd name="T24" fmla="*/ 0 w 1516"/>
                  <a:gd name="T25" fmla="*/ 0 h 1491"/>
                  <a:gd name="T26" fmla="*/ 0 w 1516"/>
                  <a:gd name="T27" fmla="*/ 0 h 1491"/>
                  <a:gd name="T28" fmla="*/ 0 w 1516"/>
                  <a:gd name="T29" fmla="*/ 0 h 1491"/>
                  <a:gd name="T30" fmla="*/ 0 w 1516"/>
                  <a:gd name="T31" fmla="*/ 0 h 1491"/>
                  <a:gd name="T32" fmla="*/ 0 w 1516"/>
                  <a:gd name="T33" fmla="*/ 0 h 1491"/>
                  <a:gd name="T34" fmla="*/ 0 w 1516"/>
                  <a:gd name="T35" fmla="*/ 0 h 1491"/>
                  <a:gd name="T36" fmla="*/ 0 w 1516"/>
                  <a:gd name="T37" fmla="*/ 0 h 1491"/>
                  <a:gd name="T38" fmla="*/ 0 w 1516"/>
                  <a:gd name="T39" fmla="*/ 0 h 1491"/>
                  <a:gd name="T40" fmla="*/ 0 w 1516"/>
                  <a:gd name="T41" fmla="*/ 0 h 1491"/>
                  <a:gd name="T42" fmla="*/ 0 w 1516"/>
                  <a:gd name="T43" fmla="*/ 0 h 1491"/>
                  <a:gd name="T44" fmla="*/ 0 w 1516"/>
                  <a:gd name="T45" fmla="*/ 0 h 1491"/>
                  <a:gd name="T46" fmla="*/ 0 w 1516"/>
                  <a:gd name="T47" fmla="*/ 0 h 1491"/>
                  <a:gd name="T48" fmla="*/ 0 w 1516"/>
                  <a:gd name="T49" fmla="*/ 0 h 1491"/>
                  <a:gd name="T50" fmla="*/ 0 w 1516"/>
                  <a:gd name="T51" fmla="*/ 0 h 1491"/>
                  <a:gd name="T52" fmla="*/ 0 w 1516"/>
                  <a:gd name="T53" fmla="*/ 0 h 1491"/>
                  <a:gd name="T54" fmla="*/ 0 w 1516"/>
                  <a:gd name="T55" fmla="*/ 0 h 1491"/>
                  <a:gd name="T56" fmla="*/ 0 w 1516"/>
                  <a:gd name="T57" fmla="*/ 0 h 1491"/>
                  <a:gd name="T58" fmla="*/ 0 w 1516"/>
                  <a:gd name="T59" fmla="*/ 0 h 1491"/>
                  <a:gd name="T60" fmla="*/ 0 w 1516"/>
                  <a:gd name="T61" fmla="*/ 0 h 1491"/>
                  <a:gd name="T62" fmla="*/ 0 w 1516"/>
                  <a:gd name="T63" fmla="*/ 0 h 1491"/>
                  <a:gd name="T64" fmla="*/ 0 w 1516"/>
                  <a:gd name="T65" fmla="*/ 0 h 1491"/>
                  <a:gd name="T66" fmla="*/ 0 w 1516"/>
                  <a:gd name="T67" fmla="*/ 0 h 1491"/>
                  <a:gd name="T68" fmla="*/ 0 w 1516"/>
                  <a:gd name="T69" fmla="*/ 0 h 1491"/>
                  <a:gd name="T70" fmla="*/ 0 w 1516"/>
                  <a:gd name="T71" fmla="*/ 0 h 1491"/>
                  <a:gd name="T72" fmla="*/ 0 w 1516"/>
                  <a:gd name="T73" fmla="*/ 0 h 1491"/>
                  <a:gd name="T74" fmla="*/ 0 w 1516"/>
                  <a:gd name="T75" fmla="*/ 0 h 1491"/>
                  <a:gd name="T76" fmla="*/ 0 w 1516"/>
                  <a:gd name="T77" fmla="*/ 0 h 1491"/>
                  <a:gd name="T78" fmla="*/ 0 w 1516"/>
                  <a:gd name="T79" fmla="*/ 0 h 1491"/>
                  <a:gd name="T80" fmla="*/ 0 w 1516"/>
                  <a:gd name="T81" fmla="*/ 0 h 1491"/>
                  <a:gd name="T82" fmla="*/ 0 w 1516"/>
                  <a:gd name="T83" fmla="*/ 0 h 1491"/>
                  <a:gd name="T84" fmla="*/ 0 w 1516"/>
                  <a:gd name="T85" fmla="*/ 0 h 1491"/>
                  <a:gd name="T86" fmla="*/ 0 w 1516"/>
                  <a:gd name="T87" fmla="*/ 0 h 1491"/>
                  <a:gd name="T88" fmla="*/ 0 w 1516"/>
                  <a:gd name="T89" fmla="*/ 0 h 1491"/>
                  <a:gd name="T90" fmla="*/ 0 w 1516"/>
                  <a:gd name="T91" fmla="*/ 0 h 1491"/>
                  <a:gd name="T92" fmla="*/ 0 w 1516"/>
                  <a:gd name="T93" fmla="*/ 0 h 1491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1516" h="1491">
                    <a:moveTo>
                      <a:pt x="1480" y="512"/>
                    </a:moveTo>
                    <a:lnTo>
                      <a:pt x="1480" y="512"/>
                    </a:lnTo>
                    <a:lnTo>
                      <a:pt x="1480" y="504"/>
                    </a:lnTo>
                    <a:lnTo>
                      <a:pt x="1478" y="496"/>
                    </a:lnTo>
                    <a:lnTo>
                      <a:pt x="1476" y="491"/>
                    </a:lnTo>
                    <a:lnTo>
                      <a:pt x="1473" y="487"/>
                    </a:lnTo>
                    <a:lnTo>
                      <a:pt x="1470" y="483"/>
                    </a:lnTo>
                    <a:lnTo>
                      <a:pt x="1466" y="481"/>
                    </a:lnTo>
                    <a:lnTo>
                      <a:pt x="1457" y="477"/>
                    </a:lnTo>
                    <a:lnTo>
                      <a:pt x="1276" y="421"/>
                    </a:lnTo>
                    <a:lnTo>
                      <a:pt x="1267" y="417"/>
                    </a:lnTo>
                    <a:lnTo>
                      <a:pt x="1259" y="413"/>
                    </a:lnTo>
                    <a:lnTo>
                      <a:pt x="1252" y="407"/>
                    </a:lnTo>
                    <a:lnTo>
                      <a:pt x="1246" y="402"/>
                    </a:lnTo>
                    <a:lnTo>
                      <a:pt x="1241" y="395"/>
                    </a:lnTo>
                    <a:lnTo>
                      <a:pt x="1236" y="388"/>
                    </a:lnTo>
                    <a:lnTo>
                      <a:pt x="1230" y="376"/>
                    </a:lnTo>
                    <a:lnTo>
                      <a:pt x="1211" y="334"/>
                    </a:lnTo>
                    <a:lnTo>
                      <a:pt x="1166" y="243"/>
                    </a:lnTo>
                    <a:lnTo>
                      <a:pt x="1142" y="194"/>
                    </a:lnTo>
                    <a:lnTo>
                      <a:pt x="1120" y="153"/>
                    </a:lnTo>
                    <a:lnTo>
                      <a:pt x="1111" y="137"/>
                    </a:lnTo>
                    <a:lnTo>
                      <a:pt x="1104" y="126"/>
                    </a:lnTo>
                    <a:lnTo>
                      <a:pt x="1098" y="118"/>
                    </a:lnTo>
                    <a:lnTo>
                      <a:pt x="1097" y="117"/>
                    </a:lnTo>
                    <a:lnTo>
                      <a:pt x="1096" y="117"/>
                    </a:lnTo>
                    <a:lnTo>
                      <a:pt x="1095" y="126"/>
                    </a:lnTo>
                    <a:lnTo>
                      <a:pt x="1094" y="145"/>
                    </a:lnTo>
                    <a:lnTo>
                      <a:pt x="1092" y="215"/>
                    </a:lnTo>
                    <a:lnTo>
                      <a:pt x="1090" y="424"/>
                    </a:lnTo>
                    <a:lnTo>
                      <a:pt x="1089" y="724"/>
                    </a:lnTo>
                    <a:lnTo>
                      <a:pt x="1071" y="1268"/>
                    </a:lnTo>
                    <a:lnTo>
                      <a:pt x="1071" y="1282"/>
                    </a:lnTo>
                    <a:lnTo>
                      <a:pt x="1035" y="1283"/>
                    </a:lnTo>
                    <a:lnTo>
                      <a:pt x="1034" y="1268"/>
                    </a:lnTo>
                    <a:lnTo>
                      <a:pt x="1001" y="981"/>
                    </a:lnTo>
                    <a:lnTo>
                      <a:pt x="981" y="819"/>
                    </a:lnTo>
                    <a:lnTo>
                      <a:pt x="971" y="732"/>
                    </a:lnTo>
                    <a:lnTo>
                      <a:pt x="969" y="719"/>
                    </a:lnTo>
                    <a:lnTo>
                      <a:pt x="966" y="708"/>
                    </a:lnTo>
                    <a:lnTo>
                      <a:pt x="963" y="701"/>
                    </a:lnTo>
                    <a:lnTo>
                      <a:pt x="961" y="698"/>
                    </a:lnTo>
                    <a:lnTo>
                      <a:pt x="959" y="697"/>
                    </a:lnTo>
                    <a:lnTo>
                      <a:pt x="958" y="698"/>
                    </a:lnTo>
                    <a:lnTo>
                      <a:pt x="956" y="699"/>
                    </a:lnTo>
                    <a:lnTo>
                      <a:pt x="954" y="705"/>
                    </a:lnTo>
                    <a:lnTo>
                      <a:pt x="951" y="717"/>
                    </a:lnTo>
                    <a:lnTo>
                      <a:pt x="950" y="735"/>
                    </a:lnTo>
                    <a:lnTo>
                      <a:pt x="916" y="1398"/>
                    </a:lnTo>
                    <a:lnTo>
                      <a:pt x="875" y="1398"/>
                    </a:lnTo>
                    <a:lnTo>
                      <a:pt x="822" y="738"/>
                    </a:lnTo>
                    <a:lnTo>
                      <a:pt x="817" y="433"/>
                    </a:lnTo>
                    <a:lnTo>
                      <a:pt x="813" y="221"/>
                    </a:lnTo>
                    <a:lnTo>
                      <a:pt x="811" y="151"/>
                    </a:lnTo>
                    <a:lnTo>
                      <a:pt x="810" y="130"/>
                    </a:lnTo>
                    <a:lnTo>
                      <a:pt x="809" y="122"/>
                    </a:lnTo>
                    <a:lnTo>
                      <a:pt x="808" y="121"/>
                    </a:lnTo>
                    <a:lnTo>
                      <a:pt x="806" y="123"/>
                    </a:lnTo>
                    <a:lnTo>
                      <a:pt x="801" y="130"/>
                    </a:lnTo>
                    <a:lnTo>
                      <a:pt x="792" y="144"/>
                    </a:lnTo>
                    <a:lnTo>
                      <a:pt x="784" y="162"/>
                    </a:lnTo>
                    <a:lnTo>
                      <a:pt x="762" y="211"/>
                    </a:lnTo>
                    <a:lnTo>
                      <a:pt x="739" y="268"/>
                    </a:lnTo>
                    <a:lnTo>
                      <a:pt x="697" y="375"/>
                    </a:lnTo>
                    <a:lnTo>
                      <a:pt x="677" y="425"/>
                    </a:lnTo>
                    <a:lnTo>
                      <a:pt x="675" y="429"/>
                    </a:lnTo>
                    <a:lnTo>
                      <a:pt x="672" y="432"/>
                    </a:lnTo>
                    <a:lnTo>
                      <a:pt x="669" y="433"/>
                    </a:lnTo>
                    <a:lnTo>
                      <a:pt x="667" y="433"/>
                    </a:lnTo>
                    <a:lnTo>
                      <a:pt x="664" y="432"/>
                    </a:lnTo>
                    <a:lnTo>
                      <a:pt x="662" y="430"/>
                    </a:lnTo>
                    <a:lnTo>
                      <a:pt x="660" y="428"/>
                    </a:lnTo>
                    <a:lnTo>
                      <a:pt x="659" y="425"/>
                    </a:lnTo>
                    <a:lnTo>
                      <a:pt x="567" y="14"/>
                    </a:lnTo>
                    <a:lnTo>
                      <a:pt x="565" y="5"/>
                    </a:lnTo>
                    <a:lnTo>
                      <a:pt x="563" y="1"/>
                    </a:lnTo>
                    <a:lnTo>
                      <a:pt x="562" y="0"/>
                    </a:lnTo>
                    <a:lnTo>
                      <a:pt x="562" y="1"/>
                    </a:lnTo>
                    <a:lnTo>
                      <a:pt x="561" y="4"/>
                    </a:lnTo>
                    <a:lnTo>
                      <a:pt x="559" y="15"/>
                    </a:lnTo>
                    <a:lnTo>
                      <a:pt x="560" y="28"/>
                    </a:lnTo>
                    <a:lnTo>
                      <a:pt x="605" y="1398"/>
                    </a:lnTo>
                    <a:lnTo>
                      <a:pt x="538" y="1398"/>
                    </a:lnTo>
                    <a:lnTo>
                      <a:pt x="425" y="466"/>
                    </a:lnTo>
                    <a:lnTo>
                      <a:pt x="423" y="454"/>
                    </a:lnTo>
                    <a:lnTo>
                      <a:pt x="421" y="447"/>
                    </a:lnTo>
                    <a:lnTo>
                      <a:pt x="418" y="443"/>
                    </a:lnTo>
                    <a:lnTo>
                      <a:pt x="417" y="443"/>
                    </a:lnTo>
                    <a:lnTo>
                      <a:pt x="416" y="443"/>
                    </a:lnTo>
                    <a:lnTo>
                      <a:pt x="414" y="447"/>
                    </a:lnTo>
                    <a:lnTo>
                      <a:pt x="413" y="451"/>
                    </a:lnTo>
                    <a:lnTo>
                      <a:pt x="412" y="457"/>
                    </a:lnTo>
                    <a:lnTo>
                      <a:pt x="411" y="463"/>
                    </a:lnTo>
                    <a:lnTo>
                      <a:pt x="336" y="1267"/>
                    </a:lnTo>
                    <a:lnTo>
                      <a:pt x="335" y="1289"/>
                    </a:lnTo>
                    <a:lnTo>
                      <a:pt x="272" y="1285"/>
                    </a:lnTo>
                    <a:lnTo>
                      <a:pt x="248" y="66"/>
                    </a:lnTo>
                    <a:lnTo>
                      <a:pt x="247" y="57"/>
                    </a:lnTo>
                    <a:lnTo>
                      <a:pt x="246" y="52"/>
                    </a:lnTo>
                    <a:lnTo>
                      <a:pt x="243" y="49"/>
                    </a:lnTo>
                    <a:lnTo>
                      <a:pt x="242" y="48"/>
                    </a:lnTo>
                    <a:lnTo>
                      <a:pt x="240" y="49"/>
                    </a:lnTo>
                    <a:lnTo>
                      <a:pt x="238" y="52"/>
                    </a:lnTo>
                    <a:lnTo>
                      <a:pt x="235" y="62"/>
                    </a:lnTo>
                    <a:lnTo>
                      <a:pt x="144" y="398"/>
                    </a:lnTo>
                    <a:lnTo>
                      <a:pt x="142" y="405"/>
                    </a:lnTo>
                    <a:lnTo>
                      <a:pt x="139" y="412"/>
                    </a:lnTo>
                    <a:lnTo>
                      <a:pt x="132" y="426"/>
                    </a:lnTo>
                    <a:lnTo>
                      <a:pt x="125" y="437"/>
                    </a:lnTo>
                    <a:lnTo>
                      <a:pt x="119" y="447"/>
                    </a:lnTo>
                    <a:lnTo>
                      <a:pt x="11" y="580"/>
                    </a:lnTo>
                    <a:lnTo>
                      <a:pt x="7" y="586"/>
                    </a:lnTo>
                    <a:lnTo>
                      <a:pt x="3" y="592"/>
                    </a:lnTo>
                    <a:lnTo>
                      <a:pt x="1" y="598"/>
                    </a:lnTo>
                    <a:lnTo>
                      <a:pt x="0" y="604"/>
                    </a:lnTo>
                    <a:lnTo>
                      <a:pt x="0" y="610"/>
                    </a:lnTo>
                    <a:lnTo>
                      <a:pt x="0" y="617"/>
                    </a:lnTo>
                    <a:lnTo>
                      <a:pt x="3" y="630"/>
                    </a:lnTo>
                    <a:lnTo>
                      <a:pt x="99" y="1279"/>
                    </a:lnTo>
                    <a:lnTo>
                      <a:pt x="104" y="1279"/>
                    </a:lnTo>
                    <a:lnTo>
                      <a:pt x="104" y="1491"/>
                    </a:lnTo>
                    <a:lnTo>
                      <a:pt x="1245" y="1491"/>
                    </a:lnTo>
                    <a:lnTo>
                      <a:pt x="1245" y="1398"/>
                    </a:lnTo>
                    <a:lnTo>
                      <a:pt x="1245" y="1279"/>
                    </a:lnTo>
                    <a:lnTo>
                      <a:pt x="1516" y="1279"/>
                    </a:lnTo>
                    <a:lnTo>
                      <a:pt x="1480" y="51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056" name="Rectangle 48"/>
              <p:cNvSpPr>
                <a:spLocks noChangeArrowheads="1"/>
              </p:cNvSpPr>
              <p:nvPr userDrawn="1"/>
            </p:nvSpPr>
            <p:spPr bwMode="auto">
              <a:xfrm>
                <a:off x="4993" y="4152"/>
                <a:ext cx="87" cy="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7" name="Rectangle 49"/>
              <p:cNvSpPr>
                <a:spLocks noChangeArrowheads="1"/>
              </p:cNvSpPr>
              <p:nvPr userDrawn="1"/>
            </p:nvSpPr>
            <p:spPr bwMode="auto">
              <a:xfrm>
                <a:off x="4993" y="4175"/>
                <a:ext cx="87" cy="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8" name="Rectangle 50"/>
              <p:cNvSpPr>
                <a:spLocks noChangeArrowheads="1"/>
              </p:cNvSpPr>
              <p:nvPr userDrawn="1"/>
            </p:nvSpPr>
            <p:spPr bwMode="auto">
              <a:xfrm>
                <a:off x="4993" y="4197"/>
                <a:ext cx="87" cy="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051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8763000" cy="8382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76200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47800"/>
            <a:ext cx="83058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9" name="Rectangle 52"/>
          <p:cNvSpPr>
            <a:spLocks noChangeArrowheads="1"/>
          </p:cNvSpPr>
          <p:nvPr userDrawn="1"/>
        </p:nvSpPr>
        <p:spPr bwMode="auto">
          <a:xfrm>
            <a:off x="5410200" y="6172200"/>
            <a:ext cx="37338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defRPr/>
            </a:pPr>
            <a:endParaRPr lang="en-US" altLang="en-US" smtClean="0">
              <a:solidFill>
                <a:srgbClr val="2D637E"/>
              </a:solidFill>
            </a:endParaRPr>
          </a:p>
        </p:txBody>
      </p:sp>
      <p:pic>
        <p:nvPicPr>
          <p:cNvPr id="2054" name="Picture 58" descr="Baystate[1]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205538"/>
            <a:ext cx="15240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44687D"/>
        </a:buClr>
        <a:buFont typeface="Times New Roman" pitchFamily="18" charset="0"/>
        <a:buChar char="●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B0D89D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9966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99FF"/>
        </a:buClr>
        <a:buFont typeface="Arial" charset="0"/>
        <a:buChar char="♦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Ø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Ø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Ø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Ø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Ø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3.xml"/><Relationship Id="rId6" Type="http://schemas.microsoft.com/office/2007/relationships/diagramDrawing" Target="../diagrams/drawing1.xml"/><Relationship Id="rId11" Type="http://schemas.openxmlformats.org/officeDocument/2006/relationships/image" Target="../media/image11.jpeg"/><Relationship Id="rId5" Type="http://schemas.openxmlformats.org/officeDocument/2006/relationships/diagramColors" Target="../diagrams/colors1.xml"/><Relationship Id="rId10" Type="http://schemas.openxmlformats.org/officeDocument/2006/relationships/image" Target="../media/image10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nMvv4XeYx10&amp;list=PLtgMe6T9KPycmwtK0nzUY7ShjhW9VnXaC&amp;feature=c4-overview-vl" TargetMode="External"/><Relationship Id="rId1" Type="http://schemas.openxmlformats.org/officeDocument/2006/relationships/slideLayout" Target="../slideLayouts/slideLayout3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ower Point Slide-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3911600"/>
            <a:ext cx="9144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600"/>
              </a:spcAft>
            </a:pPr>
            <a:r>
              <a:rPr lang="en-US" sz="2200" b="1" dirty="0" smtClean="0">
                <a:solidFill>
                  <a:prstClr val="black"/>
                </a:solidFill>
                <a:latin typeface="B Helvetica Bold"/>
                <a:cs typeface="B Helvetica Bold"/>
              </a:rPr>
              <a:t>Thank you to our generous donors!</a:t>
            </a:r>
          </a:p>
          <a:p>
            <a:pPr algn="ctr" defTabSz="457200" eaLnBrk="1" fontAlgn="auto" hangingPunct="1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>
                <a:solidFill>
                  <a:prstClr val="black"/>
                </a:solidFill>
                <a:latin typeface="Helvetica"/>
                <a:cs typeface="Helvetica"/>
              </a:rPr>
              <a:t>Blue Cross Blue Shield of Massachusetts</a:t>
            </a:r>
          </a:p>
          <a:p>
            <a:pPr algn="ctr" defTabSz="457200" eaLnBrk="1" fontAlgn="auto" hangingPunct="1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>
                <a:solidFill>
                  <a:prstClr val="black"/>
                </a:solidFill>
                <a:latin typeface="Helvetica"/>
                <a:cs typeface="Helvetica"/>
              </a:rPr>
              <a:t>Nancy Ridley</a:t>
            </a:r>
            <a:endParaRPr lang="en-US" sz="2000" dirty="0">
              <a:solidFill>
                <a:prstClr val="black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18502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3"/>
          <p:cNvSpPr>
            <a:spLocks noGrp="1" noChangeArrowheads="1"/>
          </p:cNvSpPr>
          <p:nvPr>
            <p:ph type="ctrTitle"/>
          </p:nvPr>
        </p:nvSpPr>
        <p:spPr>
          <a:xfrm>
            <a:off x="609600" y="511175"/>
            <a:ext cx="8382000" cy="1774825"/>
          </a:xfrm>
          <a:extLst>
            <a:ext uri="{909E8E84-426E-40DD-AFC4-6F175D3DCCD1}">
              <a14:hiddenFill xmlns:a14="http://schemas.microsoft.com/office/drawing/2010/main">
                <a:solidFill>
                  <a:srgbClr val="CCCCFF"/>
                </a:solidFill>
              </a14:hiddenFill>
            </a:ext>
            <a:ext uri="{91240B29-F687-4F45-9708-019B960494DF}">
              <a14:hiddenLine xmlns:a14="http://schemas.microsoft.com/office/drawing/2010/main" w="76200" cmpd="sng">
                <a:solidFill>
                  <a:srgbClr val="CCEC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/>
            <a:r>
              <a:rPr lang="en-US" altLang="en-US" sz="4000" b="1" smtClean="0">
                <a:solidFill>
                  <a:schemeClr val="bg1"/>
                </a:solidFill>
              </a:rPr>
              <a:t>An Improvement Model for Patient Centered Care</a:t>
            </a:r>
          </a:p>
        </p:txBody>
      </p:sp>
      <p:sp>
        <p:nvSpPr>
          <p:cNvPr id="3075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429000"/>
            <a:ext cx="4800600" cy="2133600"/>
          </a:xfrm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rtlCol="0">
            <a:normAutofit fontScale="85000" lnSpcReduction="1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Evan M. Benjamin, MD</a:t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en-US" sz="1800" dirty="0" smtClean="0">
                <a:solidFill>
                  <a:schemeClr val="tx1"/>
                </a:solidFill>
              </a:rPr>
              <a:t>Senior Vice-President and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800" dirty="0" smtClean="0">
                <a:solidFill>
                  <a:schemeClr val="tx1"/>
                </a:solidFill>
              </a:rPr>
              <a:t>Chief Quality Officer, </a:t>
            </a:r>
            <a:r>
              <a:rPr lang="en-US" sz="1800" dirty="0" err="1" smtClean="0">
                <a:solidFill>
                  <a:schemeClr val="tx1"/>
                </a:solidFill>
              </a:rPr>
              <a:t>Baystate</a:t>
            </a:r>
            <a:r>
              <a:rPr lang="en-US" sz="1800" dirty="0" smtClean="0">
                <a:solidFill>
                  <a:schemeClr val="tx1"/>
                </a:solidFill>
              </a:rPr>
              <a:t> Health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800" dirty="0" smtClean="0">
                <a:solidFill>
                  <a:schemeClr val="tx1"/>
                </a:solidFill>
              </a:rPr>
              <a:t> Professor of Medicine Tufts University School of  Medicine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 smtClean="0">
              <a:solidFill>
                <a:schemeClr val="tx1"/>
              </a:solidFill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Stephanie </a:t>
            </a:r>
            <a:r>
              <a:rPr lang="en-US" sz="2400" dirty="0" err="1" smtClean="0">
                <a:solidFill>
                  <a:schemeClr val="tx1"/>
                </a:solidFill>
              </a:rPr>
              <a:t>Calcasola</a:t>
            </a:r>
            <a:r>
              <a:rPr lang="en-US" sz="2400" dirty="0" smtClean="0">
                <a:solidFill>
                  <a:schemeClr val="tx1"/>
                </a:solidFill>
              </a:rPr>
              <a:t>, MSN, RN-BC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800" dirty="0" smtClean="0">
                <a:solidFill>
                  <a:schemeClr val="tx1"/>
                </a:solidFill>
              </a:rPr>
              <a:t>Director of Quality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800" dirty="0" err="1" smtClean="0">
                <a:solidFill>
                  <a:schemeClr val="tx1"/>
                </a:solidFill>
              </a:rPr>
              <a:t>Baystate</a:t>
            </a:r>
            <a:r>
              <a:rPr lang="en-US" sz="1800" dirty="0" smtClean="0">
                <a:solidFill>
                  <a:schemeClr val="tx1"/>
                </a:solidFill>
              </a:rPr>
              <a:t> Medical Center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n-US" sz="1800" dirty="0" smtClean="0">
              <a:solidFill>
                <a:schemeClr val="tx1"/>
              </a:solidFill>
            </a:endParaRPr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152400" y="6019800"/>
            <a:ext cx="205740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Clr>
                <a:srgbClr val="44687D"/>
              </a:buClr>
              <a:buFont typeface="Times New Roman" pitchFamily="18" charset="0"/>
              <a:buNone/>
            </a:pPr>
            <a:r>
              <a:rPr lang="en-US" altLang="en-US" sz="1800" b="1">
                <a:solidFill>
                  <a:prstClr val="black"/>
                </a:solidFill>
              </a:rPr>
              <a:t> April 2014</a:t>
            </a:r>
            <a:endParaRPr lang="en-US" altLang="en-US" sz="180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b="1" dirty="0" smtClean="0"/>
              <a:t>Background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95400"/>
            <a:ext cx="8305800" cy="4191000"/>
          </a:xfrm>
        </p:spPr>
        <p:txBody>
          <a:bodyPr/>
          <a:lstStyle/>
          <a:p>
            <a:r>
              <a:rPr lang="en-US" altLang="en-US" sz="2000" smtClean="0"/>
              <a:t>Clinical effectiveness, patient safety and patient experience are increasingly recognized as the three pillars of healthcare. </a:t>
            </a:r>
          </a:p>
          <a:p>
            <a:pPr>
              <a:buFont typeface="Times New Roman" pitchFamily="18" charset="0"/>
              <a:buNone/>
            </a:pPr>
            <a:endParaRPr lang="en-US" altLang="en-US" sz="800" b="0" smtClean="0"/>
          </a:p>
          <a:p>
            <a:r>
              <a:rPr lang="en-US" altLang="en-US" sz="2000" smtClean="0"/>
              <a:t>Patients and families view the experience of care in its entirety, not as separate components</a:t>
            </a:r>
          </a:p>
          <a:p>
            <a:pPr>
              <a:buFont typeface="Times New Roman" pitchFamily="18" charset="0"/>
              <a:buNone/>
            </a:pPr>
            <a:endParaRPr lang="en-US" altLang="en-US" sz="800" b="0" smtClean="0"/>
          </a:p>
          <a:p>
            <a:r>
              <a:rPr lang="en-US" altLang="en-US" sz="2000" smtClean="0"/>
              <a:t>Evidence shows that improving the patient experience and developing partnerships with patients are linked to improved health outcomes. </a:t>
            </a:r>
          </a:p>
          <a:p>
            <a:pPr>
              <a:buFont typeface="Times New Roman" pitchFamily="18" charset="0"/>
              <a:buNone/>
            </a:pPr>
            <a:endParaRPr lang="en-US" altLang="en-US" sz="800" b="0" smtClean="0"/>
          </a:p>
          <a:p>
            <a:r>
              <a:rPr lang="en-US" altLang="en-US" sz="2000" smtClean="0"/>
              <a:t>Centers for Medicare &amp; Medicaid Services </a:t>
            </a:r>
            <a:r>
              <a:rPr lang="en-US" altLang="en-US" sz="2000" b="0" smtClean="0"/>
              <a:t>(CMS)</a:t>
            </a:r>
            <a:r>
              <a:rPr lang="en-US" altLang="en-US" sz="2000" smtClean="0"/>
              <a:t> reimbursement is impacted by a hospital’s ranking relative to its peers </a:t>
            </a:r>
            <a:r>
              <a:rPr lang="en-US" altLang="en-US" sz="2000" b="0" smtClean="0"/>
              <a:t>(IHI, 2011)</a:t>
            </a:r>
          </a:p>
          <a:p>
            <a:pPr>
              <a:buFont typeface="Times New Roman" pitchFamily="18" charset="0"/>
              <a:buNone/>
            </a:pPr>
            <a:endParaRPr lang="en-US" altLang="en-US" sz="800" b="0" smtClean="0"/>
          </a:p>
          <a:p>
            <a:r>
              <a:rPr lang="en-US" altLang="en-US" sz="2000" smtClean="0"/>
              <a:t>Historically been viewed as a nice-to-have, not a fundamental aspect of a health care organization’s attention</a:t>
            </a:r>
          </a:p>
          <a:p>
            <a:endParaRPr lang="en-US" altLang="en-US" sz="2000" smtClean="0"/>
          </a:p>
          <a:p>
            <a:endParaRPr lang="en-US" altLang="en-US" sz="2000" smtClean="0"/>
          </a:p>
        </p:txBody>
      </p:sp>
    </p:spTree>
    <p:extLst>
      <p:ext uri="{BB962C8B-B14F-4D97-AF65-F5344CB8AC3E}">
        <p14:creationId xmlns:p14="http://schemas.microsoft.com/office/powerpoint/2010/main" val="295360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b="1" dirty="0" smtClean="0"/>
              <a:t>Multiple Forces are Changing the Landscape of Patient and Family Centered Care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</p:nvPr>
        </p:nvGraphicFramePr>
        <p:xfrm>
          <a:off x="228600" y="1447800"/>
          <a:ext cx="8686800" cy="40233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099711"/>
                <a:gridCol w="4587089"/>
              </a:tblGrid>
              <a:tr h="36570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Push Forces</a:t>
                      </a:r>
                      <a:endParaRPr lang="en-US" sz="2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Pull Forces</a:t>
                      </a:r>
                      <a:endParaRPr lang="en-US" sz="2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3657023"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r>
                        <a:rPr lang="en-US" sz="2000" b="0" dirty="0">
                          <a:effectLst/>
                        </a:rPr>
                        <a:t>Consumer movement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r>
                        <a:rPr lang="en-US" sz="2000" b="0" dirty="0">
                          <a:effectLst/>
                        </a:rPr>
                        <a:t>Patient rights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r>
                        <a:rPr lang="en-US" sz="2000" b="0" dirty="0">
                          <a:effectLst/>
                        </a:rPr>
                        <a:t>Patient safety movement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r>
                        <a:rPr lang="en-US" sz="2000" b="0" dirty="0">
                          <a:effectLst/>
                        </a:rPr>
                        <a:t>Transparency demand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r>
                        <a:rPr lang="en-US" sz="2000" b="0" dirty="0">
                          <a:effectLst/>
                        </a:rPr>
                        <a:t>Healthcare reform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r>
                        <a:rPr lang="en-US" sz="2000" b="0" dirty="0">
                          <a:effectLst/>
                        </a:rPr>
                        <a:t>Accrediting agencies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r>
                        <a:rPr lang="en-US" sz="2000" b="0" dirty="0">
                          <a:effectLst/>
                        </a:rPr>
                        <a:t>AARP, Consumer reports, national quality forum, IHI, Lucien Leape Institute, Picker Institute, Planetree – all working to advance patient /partnerships</a:t>
                      </a:r>
                      <a:endParaRPr lang="en-US" sz="2000" b="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89560" algn="l"/>
                        </a:tabLst>
                      </a:pPr>
                      <a:r>
                        <a:rPr lang="en-US" sz="2000" b="0" dirty="0">
                          <a:effectLst/>
                        </a:rPr>
                        <a:t>Organizing the healthcare system around the patient and family works for everyone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89560" algn="l"/>
                        </a:tabLst>
                      </a:pPr>
                      <a:r>
                        <a:rPr lang="en-US" sz="2000" b="0" dirty="0">
                          <a:effectLst/>
                        </a:rPr>
                        <a:t>Optimizing the patient experience correlates with improved quality and patient safety and staff satisfaction 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89560" algn="l"/>
                        </a:tabLst>
                      </a:pPr>
                      <a:r>
                        <a:rPr lang="en-US" sz="2000" b="0" dirty="0">
                          <a:effectLst/>
                        </a:rPr>
                        <a:t>Patient activation and </a:t>
                      </a:r>
                      <a:r>
                        <a:rPr lang="en-US" sz="2000" b="0" dirty="0" smtClean="0">
                          <a:effectLst/>
                        </a:rPr>
                        <a:t>self-management </a:t>
                      </a:r>
                      <a:r>
                        <a:rPr lang="en-US" sz="2000" b="0" dirty="0">
                          <a:effectLst/>
                        </a:rPr>
                        <a:t>is enhanced, achieving better chronic disease outcomes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89560" algn="l"/>
                        </a:tabLst>
                      </a:pPr>
                      <a:r>
                        <a:rPr lang="en-US" sz="2000" b="0" dirty="0">
                          <a:effectLst/>
                        </a:rPr>
                        <a:t>Health care providers seek and want better experiences for those they serve and their own families</a:t>
                      </a:r>
                      <a:endParaRPr lang="en-US" sz="2000" b="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9230" name="TextBox 1"/>
          <p:cNvSpPr txBox="1">
            <a:spLocks noChangeArrowheads="1"/>
          </p:cNvSpPr>
          <p:nvPr/>
        </p:nvSpPr>
        <p:spPr bwMode="auto">
          <a:xfrm>
            <a:off x="152400" y="6084888"/>
            <a:ext cx="1447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>
                <a:solidFill>
                  <a:prstClr val="black"/>
                </a:solidFill>
              </a:rPr>
              <a:t>IHI, 2011</a:t>
            </a:r>
          </a:p>
        </p:txBody>
      </p:sp>
    </p:spTree>
    <p:extLst>
      <p:ext uri="{BB962C8B-B14F-4D97-AF65-F5344CB8AC3E}">
        <p14:creationId xmlns:p14="http://schemas.microsoft.com/office/powerpoint/2010/main" val="2534053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 idx="4294967295"/>
          </p:nvPr>
        </p:nvSpPr>
        <p:spPr>
          <a:xfrm>
            <a:off x="381000" y="228600"/>
            <a:ext cx="8763000" cy="838200"/>
          </a:xfrm>
        </p:spPr>
        <p:txBody>
          <a:bodyPr/>
          <a:lstStyle/>
          <a:p>
            <a:r>
              <a:rPr lang="en-US" altLang="en-US" sz="3200" b="1" smtClean="0"/>
              <a:t>Leadership Role: BH Strategic Plan</a:t>
            </a:r>
            <a:endParaRPr lang="en-US" altLang="en-US" sz="3200" smtClean="0"/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457200" y="2667000"/>
            <a:ext cx="8077200" cy="2528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99CC"/>
              </a:buClr>
              <a:buSzPct val="70000"/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33"/>
              </a:buClr>
              <a:buFont typeface="Optima LT Std Medium" pitchFamily="34" charset="0"/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99CC"/>
              </a:buClr>
              <a:buFont typeface="Wingdings" pitchFamily="2" charset="2"/>
              <a:buChar char="¤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Ø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itchFamily="2" charset="2"/>
              <a:buChar char="Ø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itchFamily="2" charset="2"/>
              <a:buChar char="Ø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itchFamily="2" charset="2"/>
              <a:buChar char="Ø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itchFamily="2" charset="2"/>
              <a:buChar char="Ø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dirty="0" err="1">
                <a:solidFill>
                  <a:srgbClr val="000000"/>
                </a:solidFill>
                <a:latin typeface="Arial" charset="0"/>
              </a:rPr>
              <a:t>Baystate</a:t>
            </a:r>
            <a:r>
              <a:rPr lang="en-US" altLang="en-US" sz="3200" dirty="0">
                <a:solidFill>
                  <a:srgbClr val="000000"/>
                </a:solidFill>
                <a:latin typeface="Arial" charset="0"/>
              </a:rPr>
              <a:t> Health will </a:t>
            </a:r>
            <a:r>
              <a:rPr lang="en-US" altLang="en-US" sz="3200" b="1" i="1" dirty="0">
                <a:solidFill>
                  <a:srgbClr val="000000"/>
                </a:solidFill>
                <a:latin typeface="Arial" charset="0"/>
              </a:rPr>
              <a:t>transform</a:t>
            </a:r>
            <a:r>
              <a:rPr lang="en-US" altLang="en-US" sz="3200" dirty="0">
                <a:solidFill>
                  <a:srgbClr val="000000"/>
                </a:solidFill>
                <a:latin typeface="Arial" charset="0"/>
              </a:rPr>
              <a:t> the </a:t>
            </a:r>
            <a:r>
              <a:rPr lang="en-US" altLang="en-US" sz="3200" b="1" i="1" dirty="0">
                <a:solidFill>
                  <a:srgbClr val="000000"/>
                </a:solidFill>
                <a:latin typeface="Arial" charset="0"/>
              </a:rPr>
              <a:t>delivery</a:t>
            </a:r>
            <a:r>
              <a:rPr lang="en-US" altLang="en-US" sz="3200" dirty="0">
                <a:solidFill>
                  <a:srgbClr val="000000"/>
                </a:solidFill>
                <a:latin typeface="Arial" charset="0"/>
              </a:rPr>
              <a:t> and </a:t>
            </a:r>
            <a:r>
              <a:rPr lang="en-US" altLang="en-US" sz="3200" b="1" i="1" dirty="0">
                <a:solidFill>
                  <a:srgbClr val="000000"/>
                </a:solidFill>
                <a:latin typeface="Arial" charset="0"/>
              </a:rPr>
              <a:t>financing</a:t>
            </a:r>
            <a:r>
              <a:rPr lang="en-US" altLang="en-US" sz="3200" dirty="0">
                <a:solidFill>
                  <a:srgbClr val="000000"/>
                </a:solidFill>
                <a:latin typeface="Arial" charset="0"/>
              </a:rPr>
              <a:t> of health care to provide a </a:t>
            </a:r>
            <a:r>
              <a:rPr lang="en-US" altLang="en-US" sz="3200" b="1" i="1" dirty="0">
                <a:solidFill>
                  <a:srgbClr val="000000"/>
                </a:solidFill>
                <a:latin typeface="Arial" charset="0"/>
              </a:rPr>
              <a:t>high quality</a:t>
            </a:r>
            <a:r>
              <a:rPr lang="en-US" altLang="en-US" sz="3200" i="1" dirty="0">
                <a:solidFill>
                  <a:srgbClr val="000000"/>
                </a:solidFill>
                <a:latin typeface="Arial" charset="0"/>
              </a:rPr>
              <a:t>, </a:t>
            </a:r>
            <a:r>
              <a:rPr lang="en-US" altLang="en-US" sz="3200" b="1" i="1" dirty="0">
                <a:solidFill>
                  <a:srgbClr val="000000"/>
                </a:solidFill>
                <a:latin typeface="Arial" charset="0"/>
              </a:rPr>
              <a:t>affordable</a:t>
            </a:r>
            <a:r>
              <a:rPr lang="en-US" altLang="en-US" sz="3200" i="1" dirty="0">
                <a:solidFill>
                  <a:srgbClr val="000000"/>
                </a:solidFill>
                <a:latin typeface="Arial" charset="0"/>
              </a:rPr>
              <a:t>, </a:t>
            </a:r>
            <a:r>
              <a:rPr lang="en-US" altLang="en-US" sz="3200" b="1" i="1" dirty="0">
                <a:solidFill>
                  <a:srgbClr val="000000"/>
                </a:solidFill>
                <a:latin typeface="Arial" charset="0"/>
              </a:rPr>
              <a:t>integrated and patient-centered</a:t>
            </a:r>
            <a:r>
              <a:rPr lang="en-US" altLang="en-US" sz="3200" dirty="0">
                <a:solidFill>
                  <a:srgbClr val="000000"/>
                </a:solidFill>
                <a:latin typeface="Arial" charset="0"/>
              </a:rPr>
              <a:t> system of care that will serve as a model for the nation.</a:t>
            </a:r>
          </a:p>
        </p:txBody>
      </p:sp>
      <p:sp>
        <p:nvSpPr>
          <p:cNvPr id="4100" name="Text Box 3"/>
          <p:cNvSpPr txBox="1">
            <a:spLocks noChangeArrowheads="1"/>
          </p:cNvSpPr>
          <p:nvPr/>
        </p:nvSpPr>
        <p:spPr bwMode="auto">
          <a:xfrm>
            <a:off x="457200" y="1160463"/>
            <a:ext cx="340518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99CC"/>
              </a:buClr>
              <a:buSzPct val="70000"/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33"/>
              </a:buClr>
              <a:buFont typeface="Optima LT Std Medium" pitchFamily="34" charset="0"/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99CC"/>
              </a:buClr>
              <a:buFont typeface="Wingdings" pitchFamily="2" charset="2"/>
              <a:buChar char="¤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Ø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itchFamily="2" charset="2"/>
              <a:buChar char="Ø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itchFamily="2" charset="2"/>
              <a:buChar char="Ø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itchFamily="2" charset="2"/>
              <a:buChar char="Ø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itchFamily="2" charset="2"/>
              <a:buChar char="Ø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5400" b="1">
                <a:solidFill>
                  <a:srgbClr val="000000"/>
                </a:solidFill>
                <a:latin typeface="Eras Light ITC" pitchFamily="34" charset="0"/>
              </a:rPr>
              <a:t>our</a:t>
            </a:r>
            <a:r>
              <a:rPr lang="en-US" altLang="en-US" sz="5400">
                <a:solidFill>
                  <a:srgbClr val="000000"/>
                </a:solidFill>
                <a:latin typeface="Eras Light ITC" pitchFamily="34" charset="0"/>
              </a:rPr>
              <a:t> </a:t>
            </a:r>
            <a:r>
              <a:rPr lang="en-US" altLang="en-US" sz="5400" b="1">
                <a:solidFill>
                  <a:srgbClr val="4986C3"/>
                </a:solidFill>
                <a:latin typeface="Arial" charset="0"/>
              </a:rPr>
              <a:t>Vision</a:t>
            </a:r>
          </a:p>
        </p:txBody>
      </p:sp>
    </p:spTree>
    <p:extLst>
      <p:ext uri="{BB962C8B-B14F-4D97-AF65-F5344CB8AC3E}">
        <p14:creationId xmlns:p14="http://schemas.microsoft.com/office/powerpoint/2010/main" val="373144701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457200" y="1260872"/>
          <a:ext cx="8582713" cy="43628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3" name="Picture 2" descr="Quality Leadership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1382713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3" descr="Growth &amp; Financial Stewardship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23622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4" descr="Care Innovation &amp; Integration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32004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5" descr="Academic Innovatio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3971925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6" descr="Organizational Engagement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4876800"/>
            <a:ext cx="5810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8" name="Text Box 12"/>
          <p:cNvSpPr txBox="1">
            <a:spLocks noChangeArrowheads="1"/>
          </p:cNvSpPr>
          <p:nvPr/>
        </p:nvSpPr>
        <p:spPr bwMode="auto">
          <a:xfrm>
            <a:off x="-228600" y="-85725"/>
            <a:ext cx="9144000" cy="175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99CC"/>
              </a:buClr>
              <a:buSzPct val="70000"/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33"/>
              </a:buClr>
              <a:buFont typeface="Optima LT Std Medium" pitchFamily="34" charset="0"/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99CC"/>
              </a:buClr>
              <a:buFont typeface="Wingdings" pitchFamily="2" charset="2"/>
              <a:buChar char="¤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Ø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itchFamily="2" charset="2"/>
              <a:buChar char="Ø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itchFamily="2" charset="2"/>
              <a:buChar char="Ø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itchFamily="2" charset="2"/>
              <a:buChar char="Ø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itchFamily="2" charset="2"/>
              <a:buChar char="Ø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5400" b="1">
                <a:solidFill>
                  <a:srgbClr val="FFFFFF"/>
                </a:solidFill>
                <a:latin typeface="Arial" charset="0"/>
              </a:rPr>
              <a:t>5 </a:t>
            </a:r>
            <a:r>
              <a:rPr lang="en-US" altLang="en-US" sz="3200" b="1">
                <a:solidFill>
                  <a:srgbClr val="000000"/>
                </a:solidFill>
                <a:latin typeface="Arial" charset="0"/>
              </a:rPr>
              <a:t>Leadership Role: BH Strategic Plan</a:t>
            </a:r>
            <a:r>
              <a:rPr lang="en-US" altLang="en-US" sz="3200">
                <a:solidFill>
                  <a:srgbClr val="FFFFFF"/>
                </a:solidFill>
                <a:latin typeface="Eras Light ITC" pitchFamily="34" charset="0"/>
              </a:rPr>
              <a:t> </a:t>
            </a:r>
            <a:r>
              <a:rPr lang="en-US" altLang="en-US" sz="5400" b="1">
                <a:solidFill>
                  <a:srgbClr val="FFFFFF"/>
                </a:solidFill>
                <a:latin typeface="Arial" charset="0"/>
              </a:rPr>
              <a:t>Goals</a:t>
            </a:r>
          </a:p>
        </p:txBody>
      </p:sp>
    </p:spTree>
    <p:extLst>
      <p:ext uri="{BB962C8B-B14F-4D97-AF65-F5344CB8AC3E}">
        <p14:creationId xmlns:p14="http://schemas.microsoft.com/office/powerpoint/2010/main" val="242118057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219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tIns="182880" bIns="182880"/>
          <a:lstStyle/>
          <a:p>
            <a:pPr eaLnBrk="1" hangingPunct="1"/>
            <a:r>
              <a:rPr lang="en-US" altLang="en-US" sz="3200" b="1" smtClean="0"/>
              <a:t>BH Adopts IOM Healthcare Aims - 2005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762000" y="1676400"/>
            <a:ext cx="78486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0099CC"/>
              </a:buClr>
              <a:buSzPct val="70000"/>
              <a:buFont typeface="Wingdings" pitchFamily="2" charset="2"/>
              <a:buChar char="v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33"/>
              </a:buClr>
              <a:buFont typeface="Optima LT Std Medium" pitchFamily="34" charset="0"/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99CC"/>
              </a:buClr>
              <a:buFont typeface="Wingdings" pitchFamily="2" charset="2"/>
              <a:buChar char="¤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Ø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itchFamily="2" charset="2"/>
              <a:buChar char="Ø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itchFamily="2" charset="2"/>
              <a:buChar char="Ø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itchFamily="2" charset="2"/>
              <a:buChar char="Ø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itchFamily="2" charset="2"/>
              <a:buChar char="Ø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25000"/>
              </a:spcAft>
              <a:buClr>
                <a:srgbClr val="2D637E">
                  <a:lumMod val="75000"/>
                </a:srgbClr>
              </a:buClr>
              <a:buSzPct val="100000"/>
              <a:buFont typeface="Arial" pitchFamily="34" charset="0"/>
              <a:buChar char="●"/>
              <a:defRPr/>
            </a:pPr>
            <a:r>
              <a:rPr lang="en-US" altLang="en-US" u="sng" dirty="0" smtClean="0">
                <a:solidFill>
                  <a:srgbClr val="000000"/>
                </a:solidFill>
                <a:effectLst/>
              </a:rPr>
              <a:t>Safe</a:t>
            </a:r>
            <a:r>
              <a:rPr lang="en-US" altLang="en-US" dirty="0" smtClean="0">
                <a:solidFill>
                  <a:srgbClr val="000000"/>
                </a:solidFill>
                <a:effectLst/>
              </a:rPr>
              <a:t>:  </a:t>
            </a:r>
            <a:r>
              <a:rPr lang="en-US" altLang="en-US" b="1" dirty="0" smtClean="0">
                <a:solidFill>
                  <a:srgbClr val="000000"/>
                </a:solidFill>
                <a:effectLst/>
              </a:rPr>
              <a:t>No patient is injured by care</a:t>
            </a:r>
          </a:p>
          <a:p>
            <a:pPr eaLnBrk="1" hangingPunct="1">
              <a:lnSpc>
                <a:spcPct val="90000"/>
              </a:lnSpc>
              <a:spcAft>
                <a:spcPct val="25000"/>
              </a:spcAft>
              <a:buClr>
                <a:srgbClr val="2D637E">
                  <a:lumMod val="75000"/>
                </a:srgbClr>
              </a:buClr>
              <a:buSzPct val="100000"/>
              <a:buFont typeface="Arial" pitchFamily="34" charset="0"/>
              <a:buChar char="●"/>
              <a:defRPr/>
            </a:pPr>
            <a:r>
              <a:rPr lang="en-US" altLang="en-US" u="sng" dirty="0" smtClean="0">
                <a:solidFill>
                  <a:srgbClr val="000000"/>
                </a:solidFill>
                <a:effectLst/>
              </a:rPr>
              <a:t>Effective</a:t>
            </a:r>
            <a:r>
              <a:rPr lang="en-US" altLang="en-US" dirty="0" smtClean="0">
                <a:solidFill>
                  <a:srgbClr val="000000"/>
                </a:solidFill>
                <a:effectLst/>
              </a:rPr>
              <a:t>:  </a:t>
            </a:r>
            <a:r>
              <a:rPr lang="en-US" altLang="en-US" b="1" dirty="0" smtClean="0">
                <a:solidFill>
                  <a:srgbClr val="000000"/>
                </a:solidFill>
                <a:effectLst/>
              </a:rPr>
              <a:t>100% adherence to science in care; no needless deaths or suffering</a:t>
            </a:r>
          </a:p>
          <a:p>
            <a:pPr eaLnBrk="1" hangingPunct="1">
              <a:spcAft>
                <a:spcPct val="25000"/>
              </a:spcAft>
              <a:buClr>
                <a:srgbClr val="2D637E">
                  <a:lumMod val="75000"/>
                </a:srgbClr>
              </a:buClr>
              <a:buSzPct val="100000"/>
              <a:buFont typeface="Arial" pitchFamily="34" charset="0"/>
              <a:buChar char="●"/>
              <a:defRPr/>
            </a:pPr>
            <a:r>
              <a:rPr lang="en-US" altLang="en-US" u="sng" dirty="0" smtClean="0">
                <a:solidFill>
                  <a:srgbClr val="000000"/>
                </a:solidFill>
                <a:effectLst/>
              </a:rPr>
              <a:t>Patient-Centered</a:t>
            </a:r>
            <a:r>
              <a:rPr lang="en-US" altLang="en-US" dirty="0" smtClean="0">
                <a:solidFill>
                  <a:srgbClr val="000000"/>
                </a:solidFill>
                <a:effectLst/>
              </a:rPr>
              <a:t>:  </a:t>
            </a:r>
            <a:r>
              <a:rPr lang="en-US" altLang="en-US" b="1" dirty="0" smtClean="0">
                <a:solidFill>
                  <a:srgbClr val="000000"/>
                </a:solidFill>
                <a:effectLst/>
              </a:rPr>
              <a:t>Customized care; “every patient is the only patient”</a:t>
            </a:r>
          </a:p>
          <a:p>
            <a:pPr eaLnBrk="1" hangingPunct="1">
              <a:spcAft>
                <a:spcPct val="25000"/>
              </a:spcAft>
              <a:buClr>
                <a:srgbClr val="2D637E">
                  <a:lumMod val="75000"/>
                </a:srgbClr>
              </a:buClr>
              <a:buSzPct val="100000"/>
              <a:buFont typeface="Arial" pitchFamily="34" charset="0"/>
              <a:buChar char="●"/>
              <a:defRPr/>
            </a:pPr>
            <a:r>
              <a:rPr lang="en-US" altLang="en-US" u="sng" dirty="0" smtClean="0">
                <a:solidFill>
                  <a:srgbClr val="000000"/>
                </a:solidFill>
                <a:effectLst/>
              </a:rPr>
              <a:t>Timely</a:t>
            </a:r>
            <a:r>
              <a:rPr lang="en-US" altLang="en-US" dirty="0" smtClean="0">
                <a:solidFill>
                  <a:srgbClr val="000000"/>
                </a:solidFill>
                <a:effectLst/>
              </a:rPr>
              <a:t>:  </a:t>
            </a:r>
            <a:r>
              <a:rPr lang="en-US" altLang="en-US" b="1" dirty="0" smtClean="0">
                <a:solidFill>
                  <a:srgbClr val="000000"/>
                </a:solidFill>
                <a:effectLst/>
              </a:rPr>
              <a:t>No unwanted waiting anywhere</a:t>
            </a:r>
          </a:p>
          <a:p>
            <a:pPr eaLnBrk="1" hangingPunct="1">
              <a:spcAft>
                <a:spcPct val="25000"/>
              </a:spcAft>
              <a:buClr>
                <a:srgbClr val="2D637E">
                  <a:lumMod val="75000"/>
                </a:srgbClr>
              </a:buClr>
              <a:buSzPct val="100000"/>
              <a:buFont typeface="Arial" pitchFamily="34" charset="0"/>
              <a:buChar char="●"/>
              <a:defRPr/>
            </a:pPr>
            <a:r>
              <a:rPr lang="en-US" altLang="en-US" u="sng" dirty="0" smtClean="0">
                <a:solidFill>
                  <a:srgbClr val="000000"/>
                </a:solidFill>
                <a:effectLst/>
              </a:rPr>
              <a:t>Efficient</a:t>
            </a:r>
            <a:r>
              <a:rPr lang="en-US" altLang="en-US" dirty="0" smtClean="0">
                <a:solidFill>
                  <a:srgbClr val="000000"/>
                </a:solidFill>
                <a:effectLst/>
              </a:rPr>
              <a:t>:  </a:t>
            </a:r>
            <a:r>
              <a:rPr lang="en-US" altLang="en-US" b="1" dirty="0" smtClean="0">
                <a:solidFill>
                  <a:srgbClr val="000000"/>
                </a:solidFill>
                <a:effectLst/>
              </a:rPr>
              <a:t>No waste</a:t>
            </a:r>
          </a:p>
          <a:p>
            <a:pPr eaLnBrk="1" hangingPunct="1">
              <a:spcAft>
                <a:spcPct val="25000"/>
              </a:spcAft>
              <a:buClr>
                <a:srgbClr val="2D637E">
                  <a:lumMod val="75000"/>
                </a:srgbClr>
              </a:buClr>
              <a:buSzPct val="100000"/>
              <a:buFont typeface="Arial" pitchFamily="34" charset="0"/>
              <a:buChar char="●"/>
              <a:defRPr/>
            </a:pPr>
            <a:r>
              <a:rPr lang="en-US" altLang="en-US" u="sng" dirty="0" smtClean="0">
                <a:solidFill>
                  <a:srgbClr val="000000"/>
                </a:solidFill>
                <a:effectLst/>
              </a:rPr>
              <a:t>Equitable</a:t>
            </a:r>
            <a:r>
              <a:rPr lang="en-US" altLang="en-US" dirty="0" smtClean="0">
                <a:solidFill>
                  <a:srgbClr val="000000"/>
                </a:solidFill>
                <a:effectLst/>
              </a:rPr>
              <a:t>:  </a:t>
            </a:r>
            <a:r>
              <a:rPr lang="en-US" altLang="en-US" b="1" dirty="0" smtClean="0">
                <a:solidFill>
                  <a:srgbClr val="000000"/>
                </a:solidFill>
                <a:effectLst/>
              </a:rPr>
              <a:t>Race and wealth do not predict care or outcomes</a:t>
            </a:r>
          </a:p>
        </p:txBody>
      </p:sp>
    </p:spTree>
    <p:extLst>
      <p:ext uri="{BB962C8B-B14F-4D97-AF65-F5344CB8AC3E}">
        <p14:creationId xmlns:p14="http://schemas.microsoft.com/office/powerpoint/2010/main" val="20625217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304800" y="1014413"/>
            <a:ext cx="8534400" cy="4700587"/>
            <a:chOff x="192" y="921"/>
            <a:chExt cx="5376" cy="2961"/>
          </a:xfrm>
        </p:grpSpPr>
        <p:sp>
          <p:nvSpPr>
            <p:cNvPr id="7172" name="Text Box 3"/>
            <p:cNvSpPr txBox="1">
              <a:spLocks noChangeArrowheads="1"/>
            </p:cNvSpPr>
            <p:nvPr/>
          </p:nvSpPr>
          <p:spPr bwMode="auto">
            <a:xfrm>
              <a:off x="1200" y="921"/>
              <a:ext cx="3291" cy="345"/>
            </a:xfrm>
            <a:prstGeom prst="rect">
              <a:avLst/>
            </a:prstGeom>
            <a:solidFill>
              <a:srgbClr val="FFDE53"/>
            </a:solidFill>
            <a:ln w="28575">
              <a:solidFill>
                <a:srgbClr val="BB8947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0099CC"/>
                </a:buClr>
                <a:buSzPct val="70000"/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FF9933"/>
                </a:buClr>
                <a:buFont typeface="Optima LT Std Medium" pitchFamily="34" charset="0"/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099CC"/>
                </a:buClr>
                <a:buFont typeface="Wingdings" pitchFamily="2" charset="2"/>
                <a:buChar char="¤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Font typeface="Wingdings" pitchFamily="2" charset="2"/>
                <a:buChar char="Ø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Font typeface="Wingdings" pitchFamily="2" charset="2"/>
                <a:buChar char="Ø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Font typeface="Wingdings" pitchFamily="2" charset="2"/>
                <a:buChar char="Ø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Font typeface="Wingdings" pitchFamily="2" charset="2"/>
                <a:buChar char="Ø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Font typeface="Wingdings" pitchFamily="2" charset="2"/>
                <a:buChar char="Ø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b="1">
                  <a:solidFill>
                    <a:srgbClr val="000000"/>
                  </a:solidFill>
                </a:rPr>
                <a:t>Strategic Goals</a:t>
              </a:r>
            </a:p>
          </p:txBody>
        </p:sp>
        <p:sp>
          <p:nvSpPr>
            <p:cNvPr id="7173" name="AutoShape 4"/>
            <p:cNvSpPr>
              <a:spLocks noChangeArrowheads="1"/>
            </p:cNvSpPr>
            <p:nvPr/>
          </p:nvSpPr>
          <p:spPr bwMode="auto">
            <a:xfrm>
              <a:off x="1920" y="1296"/>
              <a:ext cx="1920" cy="1440"/>
            </a:xfrm>
            <a:prstGeom prst="triangle">
              <a:avLst>
                <a:gd name="adj" fmla="val 50000"/>
              </a:avLst>
            </a:prstGeom>
            <a:solidFill>
              <a:srgbClr val="FF9933"/>
            </a:solidFill>
            <a:ln w="28575">
              <a:solidFill>
                <a:srgbClr val="BB8947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0099CC"/>
                </a:buClr>
                <a:buSzPct val="70000"/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FF9933"/>
                </a:buClr>
                <a:buFont typeface="Optima LT Std Medium" pitchFamily="34" charset="0"/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099CC"/>
                </a:buClr>
                <a:buFont typeface="Wingdings" pitchFamily="2" charset="2"/>
                <a:buChar char="¤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Font typeface="Wingdings" pitchFamily="2" charset="2"/>
                <a:buChar char="Ø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Font typeface="Wingdings" pitchFamily="2" charset="2"/>
                <a:buChar char="Ø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Font typeface="Wingdings" pitchFamily="2" charset="2"/>
                <a:buChar char="Ø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Font typeface="Wingdings" pitchFamily="2" charset="2"/>
                <a:buChar char="Ø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Font typeface="Wingdings" pitchFamily="2" charset="2"/>
                <a:buChar char="Ø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7174" name="Text Box 5"/>
            <p:cNvSpPr txBox="1">
              <a:spLocks noChangeArrowheads="1"/>
            </p:cNvSpPr>
            <p:nvPr/>
          </p:nvSpPr>
          <p:spPr bwMode="auto">
            <a:xfrm>
              <a:off x="192" y="2736"/>
              <a:ext cx="1872" cy="345"/>
            </a:xfrm>
            <a:prstGeom prst="rect">
              <a:avLst/>
            </a:prstGeom>
            <a:solidFill>
              <a:srgbClr val="FFCC00"/>
            </a:solidFill>
            <a:ln w="28575">
              <a:solidFill>
                <a:srgbClr val="BB8947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0099CC"/>
                </a:buClr>
                <a:buSzPct val="70000"/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FF9933"/>
                </a:buClr>
                <a:buFont typeface="Optima LT Std Medium" pitchFamily="34" charset="0"/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099CC"/>
                </a:buClr>
                <a:buFont typeface="Wingdings" pitchFamily="2" charset="2"/>
                <a:buChar char="¤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Font typeface="Wingdings" pitchFamily="2" charset="2"/>
                <a:buChar char="Ø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Font typeface="Wingdings" pitchFamily="2" charset="2"/>
                <a:buChar char="Ø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Font typeface="Wingdings" pitchFamily="2" charset="2"/>
                <a:buChar char="Ø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Font typeface="Wingdings" pitchFamily="2" charset="2"/>
                <a:buChar char="Ø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Font typeface="Wingdings" pitchFamily="2" charset="2"/>
                <a:buChar char="Ø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b="1">
                  <a:solidFill>
                    <a:srgbClr val="000000"/>
                  </a:solidFill>
                </a:rPr>
                <a:t>Microsystems</a:t>
              </a:r>
            </a:p>
          </p:txBody>
        </p:sp>
        <p:sp>
          <p:nvSpPr>
            <p:cNvPr id="7175" name="Text Box 6"/>
            <p:cNvSpPr txBox="1">
              <a:spLocks noChangeArrowheads="1"/>
            </p:cNvSpPr>
            <p:nvPr/>
          </p:nvSpPr>
          <p:spPr bwMode="auto">
            <a:xfrm>
              <a:off x="3744" y="2736"/>
              <a:ext cx="1824" cy="345"/>
            </a:xfrm>
            <a:prstGeom prst="rect">
              <a:avLst/>
            </a:prstGeom>
            <a:solidFill>
              <a:srgbClr val="FFCC00"/>
            </a:solidFill>
            <a:ln w="28575">
              <a:solidFill>
                <a:srgbClr val="BB8947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0099CC"/>
                </a:buClr>
                <a:buSzPct val="70000"/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FF9933"/>
                </a:buClr>
                <a:buFont typeface="Optima LT Std Medium" pitchFamily="34" charset="0"/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099CC"/>
                </a:buClr>
                <a:buFont typeface="Wingdings" pitchFamily="2" charset="2"/>
                <a:buChar char="¤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Font typeface="Wingdings" pitchFamily="2" charset="2"/>
                <a:buChar char="Ø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Font typeface="Wingdings" pitchFamily="2" charset="2"/>
                <a:buChar char="Ø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Font typeface="Wingdings" pitchFamily="2" charset="2"/>
                <a:buChar char="Ø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Font typeface="Wingdings" pitchFamily="2" charset="2"/>
                <a:buChar char="Ø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Font typeface="Wingdings" pitchFamily="2" charset="2"/>
                <a:buChar char="Ø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b="1">
                  <a:solidFill>
                    <a:srgbClr val="000000"/>
                  </a:solidFill>
                </a:rPr>
                <a:t>Engage Staff</a:t>
              </a:r>
            </a:p>
          </p:txBody>
        </p:sp>
        <p:sp>
          <p:nvSpPr>
            <p:cNvPr id="7176" name="Text Box 7"/>
            <p:cNvSpPr txBox="1">
              <a:spLocks noChangeArrowheads="1"/>
            </p:cNvSpPr>
            <p:nvPr/>
          </p:nvSpPr>
          <p:spPr bwMode="auto">
            <a:xfrm>
              <a:off x="1392" y="3537"/>
              <a:ext cx="2976" cy="345"/>
            </a:xfrm>
            <a:prstGeom prst="rect">
              <a:avLst/>
            </a:prstGeom>
            <a:solidFill>
              <a:srgbClr val="FF9933"/>
            </a:solidFill>
            <a:ln w="28575">
              <a:solidFill>
                <a:srgbClr val="BB8947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0099CC"/>
                </a:buClr>
                <a:buSzPct val="70000"/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FF9933"/>
                </a:buClr>
                <a:buFont typeface="Optima LT Std Medium" pitchFamily="34" charset="0"/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099CC"/>
                </a:buClr>
                <a:buFont typeface="Wingdings" pitchFamily="2" charset="2"/>
                <a:buChar char="¤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Font typeface="Wingdings" pitchFamily="2" charset="2"/>
                <a:buChar char="Ø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Font typeface="Wingdings" pitchFamily="2" charset="2"/>
                <a:buChar char="Ø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Font typeface="Wingdings" pitchFamily="2" charset="2"/>
                <a:buChar char="Ø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Font typeface="Wingdings" pitchFamily="2" charset="2"/>
                <a:buChar char="Ø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Font typeface="Wingdings" pitchFamily="2" charset="2"/>
                <a:buChar char="Ø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b="1">
                  <a:solidFill>
                    <a:srgbClr val="000000"/>
                  </a:solidFill>
                </a:rPr>
                <a:t>Infrastructure</a:t>
              </a:r>
            </a:p>
          </p:txBody>
        </p:sp>
      </p:grpSp>
      <p:sp>
        <p:nvSpPr>
          <p:cNvPr id="7171" name="Rectangle 8"/>
          <p:cNvSpPr>
            <a:spLocks noChangeArrowheads="1"/>
          </p:cNvSpPr>
          <p:nvPr/>
        </p:nvSpPr>
        <p:spPr bwMode="auto">
          <a:xfrm>
            <a:off x="581025" y="-60325"/>
            <a:ext cx="84105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99CC"/>
              </a:buClr>
              <a:buSzPct val="70000"/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33"/>
              </a:buClr>
              <a:buFont typeface="Optima LT Std Medium" pitchFamily="34" charset="0"/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99CC"/>
              </a:buClr>
              <a:buFont typeface="Wingdings" pitchFamily="2" charset="2"/>
              <a:buChar char="¤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Ø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itchFamily="2" charset="2"/>
              <a:buChar char="Ø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itchFamily="2" charset="2"/>
              <a:buChar char="Ø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itchFamily="2" charset="2"/>
              <a:buChar char="Ø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itchFamily="2" charset="2"/>
              <a:buChar char="Ø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b="1">
                <a:solidFill>
                  <a:srgbClr val="000000"/>
                </a:solidFill>
              </a:rPr>
              <a:t>Framework for Improvement</a:t>
            </a:r>
          </a:p>
        </p:txBody>
      </p:sp>
    </p:spTree>
    <p:extLst>
      <p:ext uri="{BB962C8B-B14F-4D97-AF65-F5344CB8AC3E}">
        <p14:creationId xmlns:p14="http://schemas.microsoft.com/office/powerpoint/2010/main" val="9774497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762000" y="0"/>
            <a:ext cx="7467600" cy="6799263"/>
            <a:chOff x="762000" y="0"/>
            <a:chExt cx="7467600" cy="6799944"/>
          </a:xfrm>
        </p:grpSpPr>
        <p:grpSp>
          <p:nvGrpSpPr>
            <p:cNvPr id="11267" name="Group 3"/>
            <p:cNvGrpSpPr>
              <a:grpSpLocks/>
            </p:cNvGrpSpPr>
            <p:nvPr/>
          </p:nvGrpSpPr>
          <p:grpSpPr bwMode="auto">
            <a:xfrm>
              <a:off x="762000" y="389619"/>
              <a:ext cx="7467600" cy="6410325"/>
              <a:chOff x="152400" y="304800"/>
              <a:chExt cx="7467600" cy="6410325"/>
            </a:xfrm>
          </p:grpSpPr>
          <p:sp>
            <p:nvSpPr>
              <p:cNvPr id="11269" name="Text Box 2"/>
              <p:cNvSpPr txBox="1">
                <a:spLocks noChangeArrowheads="1"/>
              </p:cNvSpPr>
              <p:nvPr/>
            </p:nvSpPr>
            <p:spPr bwMode="auto">
              <a:xfrm flipH="1">
                <a:off x="2057400" y="771528"/>
                <a:ext cx="1371600" cy="746358"/>
              </a:xfrm>
              <a:prstGeom prst="rect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  <a:buClrTx/>
                  <a:buSzTx/>
                  <a:buFontTx/>
                  <a:buNone/>
                </a:pPr>
                <a:endParaRPr lang="en-US" altLang="en-US" sz="500" b="1">
                  <a:solidFill>
                    <a:srgbClr val="000000"/>
                  </a:solidFill>
                  <a:latin typeface="Arial" charset="0"/>
                  <a:ea typeface="ＭＳ Ｐゴシック" pitchFamily="34" charset="-128"/>
                </a:endParaRPr>
              </a:p>
              <a:p>
                <a:pPr algn="ctr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1200" b="1">
                    <a:solidFill>
                      <a:srgbClr val="000000"/>
                    </a:solidFill>
                    <a:latin typeface="Arial" charset="0"/>
                    <a:ea typeface="ＭＳ Ｐゴシック" pitchFamily="34" charset="-128"/>
                  </a:rPr>
                  <a:t>Communication with Nurses</a:t>
                </a:r>
              </a:p>
              <a:p>
                <a:pPr algn="ctr">
                  <a:spcBef>
                    <a:spcPct val="50000"/>
                  </a:spcBef>
                  <a:buClrTx/>
                  <a:buSzTx/>
                  <a:buFontTx/>
                  <a:buNone/>
                </a:pPr>
                <a:endParaRPr lang="en-US" altLang="en-US" sz="500" b="1">
                  <a:solidFill>
                    <a:srgbClr val="000000"/>
                  </a:solidFill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11270" name="Text Box 3"/>
              <p:cNvSpPr txBox="1">
                <a:spLocks noChangeArrowheads="1"/>
              </p:cNvSpPr>
              <p:nvPr/>
            </p:nvSpPr>
            <p:spPr bwMode="auto">
              <a:xfrm flipH="1">
                <a:off x="2057400" y="1752600"/>
                <a:ext cx="1447800" cy="803275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charset="0"/>
                </a:endParaRPr>
              </a:p>
              <a:p>
                <a:pPr algn="ctr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1200" b="1">
                    <a:solidFill>
                      <a:srgbClr val="000000"/>
                    </a:solidFill>
                    <a:latin typeface="Arial" charset="0"/>
                  </a:rPr>
                  <a:t>Communication</a:t>
                </a:r>
                <a:r>
                  <a:rPr lang="en-US" altLang="en-US" sz="1000" b="1">
                    <a:solidFill>
                      <a:srgbClr val="000000"/>
                    </a:solidFill>
                    <a:latin typeface="Arial" charset="0"/>
                  </a:rPr>
                  <a:t> with Doctors</a:t>
                </a:r>
              </a:p>
            </p:txBody>
          </p:sp>
          <p:sp>
            <p:nvSpPr>
              <p:cNvPr id="11271" name="Text Box 4"/>
              <p:cNvSpPr txBox="1">
                <a:spLocks noChangeArrowheads="1"/>
              </p:cNvSpPr>
              <p:nvPr/>
            </p:nvSpPr>
            <p:spPr bwMode="auto">
              <a:xfrm>
                <a:off x="2057400" y="2895600"/>
                <a:ext cx="1524000" cy="436563"/>
              </a:xfrm>
              <a:prstGeom prst="rect">
                <a:avLst/>
              </a:prstGeom>
              <a:solidFill>
                <a:srgbClr val="3366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1200" b="1">
                    <a:solidFill>
                      <a:srgbClr val="000000"/>
                    </a:solidFill>
                    <a:latin typeface="Arial" charset="0"/>
                    <a:ea typeface="ＭＳ Ｐゴシック" pitchFamily="34" charset="-128"/>
                  </a:rPr>
                  <a:t>Responsiveness</a:t>
                </a:r>
                <a:r>
                  <a:rPr lang="en-US" altLang="en-US" sz="1000" b="1">
                    <a:solidFill>
                      <a:srgbClr val="000000"/>
                    </a:solidFill>
                    <a:latin typeface="Arial" charset="0"/>
                    <a:ea typeface="ＭＳ Ｐゴシック" pitchFamily="34" charset="-128"/>
                  </a:rPr>
                  <a:t> of Staff</a:t>
                </a:r>
              </a:p>
            </p:txBody>
          </p:sp>
          <p:sp>
            <p:nvSpPr>
              <p:cNvPr id="11272" name="Text Box 5"/>
              <p:cNvSpPr txBox="1">
                <a:spLocks noChangeArrowheads="1"/>
              </p:cNvSpPr>
              <p:nvPr/>
            </p:nvSpPr>
            <p:spPr bwMode="auto">
              <a:xfrm>
                <a:off x="2133600" y="3801381"/>
                <a:ext cx="1371600" cy="646331"/>
              </a:xfrm>
              <a:prstGeom prst="rect">
                <a:avLst/>
              </a:prstGeom>
              <a:solidFill>
                <a:srgbClr val="FF00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1200" b="1">
                    <a:solidFill>
                      <a:srgbClr val="000000"/>
                    </a:solidFill>
                    <a:latin typeface="Arial" charset="0"/>
                    <a:ea typeface="ＭＳ Ｐゴシック" pitchFamily="34" charset="-128"/>
                  </a:rPr>
                  <a:t>Communication About Medications</a:t>
                </a:r>
              </a:p>
            </p:txBody>
          </p:sp>
          <p:sp>
            <p:nvSpPr>
              <p:cNvPr id="11273" name="Text Box 6"/>
              <p:cNvSpPr txBox="1">
                <a:spLocks noChangeArrowheads="1"/>
              </p:cNvSpPr>
              <p:nvPr/>
            </p:nvSpPr>
            <p:spPr bwMode="auto">
              <a:xfrm>
                <a:off x="2209800" y="4876800"/>
                <a:ext cx="1219200" cy="466725"/>
              </a:xfrm>
              <a:prstGeom prst="rect">
                <a:avLst/>
              </a:prstGeom>
              <a:solidFill>
                <a:srgbClr val="FF99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1200" b="1">
                    <a:solidFill>
                      <a:srgbClr val="000000"/>
                    </a:solidFill>
                    <a:latin typeface="Arial" charset="0"/>
                    <a:ea typeface="ＭＳ Ｐゴシック" pitchFamily="34" charset="-128"/>
                  </a:rPr>
                  <a:t>Hospital Environment</a:t>
                </a:r>
              </a:p>
            </p:txBody>
          </p:sp>
          <p:sp>
            <p:nvSpPr>
              <p:cNvPr id="11274" name="Text Box 8"/>
              <p:cNvSpPr txBox="1">
                <a:spLocks noChangeArrowheads="1"/>
              </p:cNvSpPr>
              <p:nvPr/>
            </p:nvSpPr>
            <p:spPr bwMode="auto">
              <a:xfrm flipH="1">
                <a:off x="4191000" y="957264"/>
                <a:ext cx="1600200" cy="284163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1200" b="1">
                    <a:solidFill>
                      <a:srgbClr val="000000"/>
                    </a:solidFill>
                    <a:latin typeface="Arial" charset="0"/>
                    <a:ea typeface="ＭＳ Ｐゴシック" pitchFamily="34" charset="-128"/>
                  </a:rPr>
                  <a:t>Nurse Listen</a:t>
                </a:r>
                <a:r>
                  <a:rPr lang="en-US" altLang="en-US" sz="1200">
                    <a:solidFill>
                      <a:srgbClr val="000000"/>
                    </a:solidFill>
                    <a:latin typeface="Arial" charset="0"/>
                    <a:ea typeface="ＭＳ Ｐゴシック" pitchFamily="34" charset="-128"/>
                  </a:rPr>
                  <a:t> </a:t>
                </a:r>
              </a:p>
            </p:txBody>
          </p:sp>
          <p:sp>
            <p:nvSpPr>
              <p:cNvPr id="11275" name="Text Box 9"/>
              <p:cNvSpPr txBox="1">
                <a:spLocks noChangeArrowheads="1"/>
              </p:cNvSpPr>
              <p:nvPr/>
            </p:nvSpPr>
            <p:spPr bwMode="auto">
              <a:xfrm flipH="1">
                <a:off x="4191000" y="623888"/>
                <a:ext cx="1600200" cy="284163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1200" b="1">
                    <a:solidFill>
                      <a:srgbClr val="000000"/>
                    </a:solidFill>
                    <a:latin typeface="Arial" charset="0"/>
                    <a:ea typeface="ＭＳ Ｐゴシック" pitchFamily="34" charset="-128"/>
                  </a:rPr>
                  <a:t>Nurses Respect</a:t>
                </a:r>
              </a:p>
            </p:txBody>
          </p:sp>
          <p:sp>
            <p:nvSpPr>
              <p:cNvPr id="11276" name="Text Box 10"/>
              <p:cNvSpPr txBox="1">
                <a:spLocks noChangeArrowheads="1"/>
              </p:cNvSpPr>
              <p:nvPr/>
            </p:nvSpPr>
            <p:spPr bwMode="auto">
              <a:xfrm flipH="1">
                <a:off x="4191000" y="1676400"/>
                <a:ext cx="1600200" cy="284163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1200" b="1">
                    <a:solidFill>
                      <a:srgbClr val="000000"/>
                    </a:solidFill>
                    <a:latin typeface="Arial" charset="0"/>
                    <a:ea typeface="ＭＳ Ｐゴシック" pitchFamily="34" charset="-128"/>
                  </a:rPr>
                  <a:t>Doctor Respect</a:t>
                </a:r>
                <a:r>
                  <a:rPr lang="en-US" altLang="en-US" sz="1200">
                    <a:solidFill>
                      <a:srgbClr val="000000"/>
                    </a:solidFill>
                    <a:latin typeface="Arial" charset="0"/>
                    <a:ea typeface="ＭＳ Ｐゴシック" pitchFamily="34" charset="-128"/>
                  </a:rPr>
                  <a:t>  </a:t>
                </a:r>
              </a:p>
            </p:txBody>
          </p:sp>
          <p:sp>
            <p:nvSpPr>
              <p:cNvPr id="11277" name="Text Box 11"/>
              <p:cNvSpPr txBox="1">
                <a:spLocks noChangeArrowheads="1"/>
              </p:cNvSpPr>
              <p:nvPr/>
            </p:nvSpPr>
            <p:spPr bwMode="auto">
              <a:xfrm flipH="1">
                <a:off x="4191000" y="2057400"/>
                <a:ext cx="1600200" cy="284163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1200" b="1">
                    <a:solidFill>
                      <a:srgbClr val="000000"/>
                    </a:solidFill>
                    <a:latin typeface="Arial" charset="0"/>
                    <a:ea typeface="ＭＳ Ｐゴシック" pitchFamily="34" charset="-128"/>
                  </a:rPr>
                  <a:t>Doctor Listen</a:t>
                </a:r>
              </a:p>
            </p:txBody>
          </p:sp>
          <p:sp>
            <p:nvSpPr>
              <p:cNvPr id="11278" name="Text Box 13"/>
              <p:cNvSpPr txBox="1">
                <a:spLocks noChangeArrowheads="1"/>
              </p:cNvSpPr>
              <p:nvPr/>
            </p:nvSpPr>
            <p:spPr bwMode="auto">
              <a:xfrm flipH="1">
                <a:off x="4191000" y="2895600"/>
                <a:ext cx="1600200" cy="284163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1200" b="1">
                    <a:solidFill>
                      <a:srgbClr val="000000"/>
                    </a:solidFill>
                    <a:latin typeface="Arial" charset="0"/>
                    <a:ea typeface="ＭＳ Ｐゴシック" pitchFamily="34" charset="-128"/>
                  </a:rPr>
                  <a:t>Call Button</a:t>
                </a:r>
              </a:p>
            </p:txBody>
          </p:sp>
          <p:sp>
            <p:nvSpPr>
              <p:cNvPr id="11279" name="Text Box 14"/>
              <p:cNvSpPr txBox="1">
                <a:spLocks noChangeArrowheads="1"/>
              </p:cNvSpPr>
              <p:nvPr/>
            </p:nvSpPr>
            <p:spPr bwMode="auto">
              <a:xfrm flipH="1">
                <a:off x="4191000" y="3276600"/>
                <a:ext cx="1600200" cy="284163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1200" b="1">
                    <a:solidFill>
                      <a:srgbClr val="000000"/>
                    </a:solidFill>
                    <a:latin typeface="Arial" charset="0"/>
                    <a:ea typeface="ＭＳ Ｐゴシック" pitchFamily="34" charset="-128"/>
                  </a:rPr>
                  <a:t>Bathroom Help</a:t>
                </a:r>
              </a:p>
            </p:txBody>
          </p:sp>
          <p:sp>
            <p:nvSpPr>
              <p:cNvPr id="11280" name="Text Box 15"/>
              <p:cNvSpPr txBox="1">
                <a:spLocks noChangeArrowheads="1"/>
              </p:cNvSpPr>
              <p:nvPr/>
            </p:nvSpPr>
            <p:spPr bwMode="auto">
              <a:xfrm flipH="1">
                <a:off x="4191000" y="3810000"/>
                <a:ext cx="1676400" cy="466725"/>
              </a:xfrm>
              <a:prstGeom prst="rect">
                <a:avLst/>
              </a:prstGeom>
              <a:solidFill>
                <a:srgbClr val="FF99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1200" b="1">
                    <a:solidFill>
                      <a:srgbClr val="000000"/>
                    </a:solidFill>
                    <a:latin typeface="Arial" charset="0"/>
                    <a:ea typeface="ＭＳ Ｐゴシック" pitchFamily="34" charset="-128"/>
                  </a:rPr>
                  <a:t>Medications Explanation</a:t>
                </a:r>
              </a:p>
            </p:txBody>
          </p:sp>
          <p:sp>
            <p:nvSpPr>
              <p:cNvPr id="11281" name="Text Box 16"/>
              <p:cNvSpPr txBox="1">
                <a:spLocks noChangeArrowheads="1"/>
              </p:cNvSpPr>
              <p:nvPr/>
            </p:nvSpPr>
            <p:spPr bwMode="auto">
              <a:xfrm flipH="1">
                <a:off x="4191000" y="4953000"/>
                <a:ext cx="1676400" cy="284163"/>
              </a:xfrm>
              <a:prstGeom prst="rect">
                <a:avLst/>
              </a:prstGeom>
              <a:solidFill>
                <a:srgbClr val="FFCC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1200" b="1">
                    <a:solidFill>
                      <a:srgbClr val="000000"/>
                    </a:solidFill>
                    <a:latin typeface="Arial" charset="0"/>
                    <a:ea typeface="ＭＳ Ｐゴシック" pitchFamily="34" charset="-128"/>
                  </a:rPr>
                  <a:t>Cleanliness</a:t>
                </a:r>
              </a:p>
            </p:txBody>
          </p:sp>
          <p:sp>
            <p:nvSpPr>
              <p:cNvPr id="11282" name="Text Box 17"/>
              <p:cNvSpPr txBox="1">
                <a:spLocks noChangeArrowheads="1"/>
              </p:cNvSpPr>
              <p:nvPr/>
            </p:nvSpPr>
            <p:spPr bwMode="auto">
              <a:xfrm flipH="1">
                <a:off x="4191000" y="5257800"/>
                <a:ext cx="1676400" cy="284163"/>
              </a:xfrm>
              <a:prstGeom prst="rect">
                <a:avLst/>
              </a:prstGeom>
              <a:solidFill>
                <a:srgbClr val="FFCC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1200" b="1">
                    <a:solidFill>
                      <a:srgbClr val="000000"/>
                    </a:solidFill>
                    <a:latin typeface="Arial" charset="0"/>
                    <a:ea typeface="ＭＳ Ｐゴシック" pitchFamily="34" charset="-128"/>
                  </a:rPr>
                  <a:t>Quiet</a:t>
                </a:r>
              </a:p>
            </p:txBody>
          </p:sp>
          <p:sp>
            <p:nvSpPr>
              <p:cNvPr id="11283" name="Text Box 18"/>
              <p:cNvSpPr txBox="1">
                <a:spLocks noChangeArrowheads="1"/>
              </p:cNvSpPr>
              <p:nvPr/>
            </p:nvSpPr>
            <p:spPr bwMode="auto">
              <a:xfrm flipH="1">
                <a:off x="4191000" y="5715000"/>
                <a:ext cx="1676400" cy="466725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1200" b="1">
                    <a:solidFill>
                      <a:srgbClr val="000000"/>
                    </a:solidFill>
                    <a:latin typeface="Arial" charset="0"/>
                    <a:ea typeface="ＭＳ Ｐゴシック" pitchFamily="34" charset="-128"/>
                  </a:rPr>
                  <a:t>Help After Discharge</a:t>
                </a:r>
              </a:p>
            </p:txBody>
          </p:sp>
          <p:sp>
            <p:nvSpPr>
              <p:cNvPr id="11284" name="Rectangle 20"/>
              <p:cNvSpPr>
                <a:spLocks noChangeArrowheads="1"/>
              </p:cNvSpPr>
              <p:nvPr/>
            </p:nvSpPr>
            <p:spPr bwMode="auto">
              <a:xfrm>
                <a:off x="180975" y="2341563"/>
                <a:ext cx="1752600" cy="1981200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2400" b="1" u="sng">
                    <a:solidFill>
                      <a:srgbClr val="FFFFFF"/>
                    </a:solidFill>
                    <a:latin typeface="Calibri" pitchFamily="34" charset="0"/>
                    <a:ea typeface="Calibri" pitchFamily="34" charset="0"/>
                    <a:cs typeface="Calibri" pitchFamily="34" charset="0"/>
                  </a:rPr>
                  <a:t>Excellent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2400" b="1" u="sng">
                    <a:solidFill>
                      <a:srgbClr val="FFFFFF"/>
                    </a:solidFill>
                    <a:latin typeface="Calibri" pitchFamily="34" charset="0"/>
                    <a:ea typeface="Calibri" pitchFamily="34" charset="0"/>
                    <a:cs typeface="Calibri" pitchFamily="34" charset="0"/>
                  </a:rPr>
                  <a:t>Patient 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2400" b="1" u="sng">
                    <a:solidFill>
                      <a:srgbClr val="FFFFFF"/>
                    </a:solidFill>
                    <a:latin typeface="Calibri" pitchFamily="34" charset="0"/>
                    <a:ea typeface="Calibri" pitchFamily="34" charset="0"/>
                    <a:cs typeface="Calibri" pitchFamily="34" charset="0"/>
                  </a:rPr>
                  <a:t>Experience</a:t>
                </a:r>
                <a:endParaRPr lang="en-US" altLang="en-US" sz="2400" b="1" u="sng">
                  <a:solidFill>
                    <a:srgbClr val="FFFFFF"/>
                  </a:solidFill>
                  <a:latin typeface="Calibri" pitchFamily="34" charset="0"/>
                  <a:ea typeface="ＭＳ Ｐゴシック" pitchFamily="34" charset="-128"/>
                  <a:cs typeface="Calibri" pitchFamily="34" charset="0"/>
                </a:endParaRPr>
              </a:p>
            </p:txBody>
          </p:sp>
          <p:sp>
            <p:nvSpPr>
              <p:cNvPr id="11285" name="Text Box 21"/>
              <p:cNvSpPr txBox="1">
                <a:spLocks noChangeArrowheads="1"/>
              </p:cNvSpPr>
              <p:nvPr/>
            </p:nvSpPr>
            <p:spPr bwMode="auto">
              <a:xfrm>
                <a:off x="152400" y="1720850"/>
                <a:ext cx="1524000" cy="3698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1800" b="1">
                    <a:solidFill>
                      <a:srgbClr val="000000"/>
                    </a:solidFill>
                    <a:latin typeface="Arial" charset="0"/>
                    <a:ea typeface="ＭＳ Ｐゴシック" pitchFamily="34" charset="-128"/>
                  </a:rPr>
                  <a:t>AIM:</a:t>
                </a:r>
              </a:p>
            </p:txBody>
          </p:sp>
          <p:sp>
            <p:nvSpPr>
              <p:cNvPr id="11286" name="Text Box 22"/>
              <p:cNvSpPr txBox="1">
                <a:spLocks noChangeArrowheads="1"/>
              </p:cNvSpPr>
              <p:nvPr/>
            </p:nvSpPr>
            <p:spPr bwMode="auto">
              <a:xfrm>
                <a:off x="1828800" y="304800"/>
                <a:ext cx="2209800" cy="3667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1800" b="1">
                    <a:solidFill>
                      <a:srgbClr val="000000"/>
                    </a:solidFill>
                    <a:latin typeface="Arial" charset="0"/>
                    <a:ea typeface="ＭＳ Ｐゴシック" pitchFamily="34" charset="-128"/>
                  </a:rPr>
                  <a:t>Primary Drivers</a:t>
                </a:r>
                <a:r>
                  <a:rPr lang="en-US" altLang="en-US" sz="1800">
                    <a:solidFill>
                      <a:srgbClr val="000000"/>
                    </a:solidFill>
                    <a:latin typeface="Arial" charset="0"/>
                    <a:ea typeface="ＭＳ Ｐゴシック" pitchFamily="34" charset="-128"/>
                  </a:rPr>
                  <a:t>:</a:t>
                </a:r>
              </a:p>
            </p:txBody>
          </p:sp>
          <p:sp>
            <p:nvSpPr>
              <p:cNvPr id="11287" name="Text Box 23"/>
              <p:cNvSpPr txBox="1">
                <a:spLocks noChangeArrowheads="1"/>
              </p:cNvSpPr>
              <p:nvPr/>
            </p:nvSpPr>
            <p:spPr bwMode="auto">
              <a:xfrm>
                <a:off x="3962400" y="304800"/>
                <a:ext cx="2667000" cy="3667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1800" b="1">
                    <a:solidFill>
                      <a:srgbClr val="000000"/>
                    </a:solidFill>
                    <a:latin typeface="Arial" charset="0"/>
                    <a:ea typeface="ＭＳ Ｐゴシック" pitchFamily="34" charset="-128"/>
                  </a:rPr>
                  <a:t>Secondary Drivers:</a:t>
                </a:r>
              </a:p>
            </p:txBody>
          </p:sp>
          <p:sp>
            <p:nvSpPr>
              <p:cNvPr id="11288" name="AutoShape 25"/>
              <p:cNvSpPr>
                <a:spLocks noChangeArrowheads="1"/>
              </p:cNvSpPr>
              <p:nvPr/>
            </p:nvSpPr>
            <p:spPr bwMode="auto">
              <a:xfrm>
                <a:off x="3505200" y="838200"/>
                <a:ext cx="457200" cy="609600"/>
              </a:xfrm>
              <a:prstGeom prst="rightArrow">
                <a:avLst>
                  <a:gd name="adj1" fmla="val 50000"/>
                  <a:gd name="adj2" fmla="val 25000"/>
                </a:avLst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1289" name="AutoShape 26"/>
              <p:cNvSpPr>
                <a:spLocks noChangeArrowheads="1"/>
              </p:cNvSpPr>
              <p:nvPr/>
            </p:nvSpPr>
            <p:spPr bwMode="auto">
              <a:xfrm>
                <a:off x="3581400" y="1600200"/>
                <a:ext cx="457200" cy="914400"/>
              </a:xfrm>
              <a:prstGeom prst="rightArrow">
                <a:avLst>
                  <a:gd name="adj1" fmla="val 50000"/>
                  <a:gd name="adj2" fmla="val 25000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1290" name="AutoShape 27"/>
              <p:cNvSpPr>
                <a:spLocks noChangeArrowheads="1"/>
              </p:cNvSpPr>
              <p:nvPr/>
            </p:nvSpPr>
            <p:spPr bwMode="auto">
              <a:xfrm>
                <a:off x="3657600" y="2743200"/>
                <a:ext cx="381000" cy="838200"/>
              </a:xfrm>
              <a:prstGeom prst="rightArrow">
                <a:avLst>
                  <a:gd name="adj1" fmla="val 50000"/>
                  <a:gd name="adj2" fmla="val 25000"/>
                </a:avLst>
              </a:prstGeom>
              <a:solidFill>
                <a:srgbClr val="3366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1291" name="AutoShape 28"/>
              <p:cNvSpPr>
                <a:spLocks noChangeArrowheads="1"/>
              </p:cNvSpPr>
              <p:nvPr/>
            </p:nvSpPr>
            <p:spPr bwMode="auto">
              <a:xfrm>
                <a:off x="3581400" y="3733800"/>
                <a:ext cx="457200" cy="762000"/>
              </a:xfrm>
              <a:prstGeom prst="rightArrow">
                <a:avLst>
                  <a:gd name="adj1" fmla="val 50000"/>
                  <a:gd name="adj2" fmla="val 25000"/>
                </a:avLst>
              </a:prstGeom>
              <a:solidFill>
                <a:srgbClr val="FF00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1292" name="AutoShape 29"/>
              <p:cNvSpPr>
                <a:spLocks noChangeArrowheads="1"/>
              </p:cNvSpPr>
              <p:nvPr/>
            </p:nvSpPr>
            <p:spPr bwMode="auto">
              <a:xfrm>
                <a:off x="3581400" y="4800600"/>
                <a:ext cx="457200" cy="685800"/>
              </a:xfrm>
              <a:prstGeom prst="rightArrow">
                <a:avLst>
                  <a:gd name="adj1" fmla="val 50000"/>
                  <a:gd name="adj2" fmla="val 25000"/>
                </a:avLst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1293" name="AutoShape 31"/>
              <p:cNvSpPr>
                <a:spLocks noChangeArrowheads="1"/>
              </p:cNvSpPr>
              <p:nvPr/>
            </p:nvSpPr>
            <p:spPr bwMode="auto">
              <a:xfrm>
                <a:off x="1600200" y="1752600"/>
                <a:ext cx="533400" cy="457200"/>
              </a:xfrm>
              <a:prstGeom prst="curvedDownArrow">
                <a:avLst>
                  <a:gd name="adj1" fmla="val 23333"/>
                  <a:gd name="adj2" fmla="val 46667"/>
                  <a:gd name="adj3" fmla="val 33333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1294" name="AutoShape 32"/>
              <p:cNvSpPr>
                <a:spLocks noChangeArrowheads="1"/>
              </p:cNvSpPr>
              <p:nvPr/>
            </p:nvSpPr>
            <p:spPr bwMode="auto">
              <a:xfrm>
                <a:off x="1600200" y="4572000"/>
                <a:ext cx="533400" cy="533400"/>
              </a:xfrm>
              <a:prstGeom prst="curvedUpArrow">
                <a:avLst>
                  <a:gd name="adj1" fmla="val 20000"/>
                  <a:gd name="adj2" fmla="val 40000"/>
                  <a:gd name="adj3" fmla="val 33333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1295" name="Text Box 33"/>
              <p:cNvSpPr txBox="1">
                <a:spLocks noChangeArrowheads="1"/>
              </p:cNvSpPr>
              <p:nvPr/>
            </p:nvSpPr>
            <p:spPr bwMode="auto">
              <a:xfrm>
                <a:off x="2209800" y="6096000"/>
                <a:ext cx="1219200" cy="3667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1296" name="Text Box 34"/>
              <p:cNvSpPr txBox="1">
                <a:spLocks noChangeArrowheads="1"/>
              </p:cNvSpPr>
              <p:nvPr/>
            </p:nvSpPr>
            <p:spPr bwMode="auto">
              <a:xfrm>
                <a:off x="2286000" y="5791200"/>
                <a:ext cx="1066800" cy="466725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1200" b="1">
                    <a:solidFill>
                      <a:srgbClr val="000000"/>
                    </a:solidFill>
                    <a:latin typeface="Arial" charset="0"/>
                  </a:rPr>
                  <a:t>Discharge Information</a:t>
                </a:r>
              </a:p>
            </p:txBody>
          </p:sp>
          <p:sp>
            <p:nvSpPr>
              <p:cNvPr id="11297" name="Text Box 35"/>
              <p:cNvSpPr txBox="1">
                <a:spLocks noChangeArrowheads="1"/>
              </p:cNvSpPr>
              <p:nvPr/>
            </p:nvSpPr>
            <p:spPr bwMode="auto">
              <a:xfrm flipH="1">
                <a:off x="4191000" y="2438400"/>
                <a:ext cx="1600200" cy="284163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1200" b="1">
                    <a:solidFill>
                      <a:srgbClr val="000000"/>
                    </a:solidFill>
                    <a:latin typeface="Arial" charset="0"/>
                    <a:ea typeface="ＭＳ Ｐゴシック" pitchFamily="34" charset="-128"/>
                  </a:rPr>
                  <a:t>Doctor Explain</a:t>
                </a:r>
              </a:p>
            </p:txBody>
          </p:sp>
          <p:sp>
            <p:nvSpPr>
              <p:cNvPr id="11298" name="AutoShape 36"/>
              <p:cNvSpPr>
                <a:spLocks noChangeArrowheads="1"/>
              </p:cNvSpPr>
              <p:nvPr/>
            </p:nvSpPr>
            <p:spPr bwMode="auto">
              <a:xfrm>
                <a:off x="3581400" y="5791200"/>
                <a:ext cx="457200" cy="457200"/>
              </a:xfrm>
              <a:prstGeom prst="rightArrow">
                <a:avLst>
                  <a:gd name="adj1" fmla="val 50000"/>
                  <a:gd name="adj2" fmla="val 25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1299" name="Text Box 38"/>
              <p:cNvSpPr txBox="1">
                <a:spLocks noChangeArrowheads="1"/>
              </p:cNvSpPr>
              <p:nvPr/>
            </p:nvSpPr>
            <p:spPr bwMode="auto">
              <a:xfrm flipH="1">
                <a:off x="4191000" y="1295400"/>
                <a:ext cx="1600200" cy="284163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1200" b="1">
                    <a:solidFill>
                      <a:srgbClr val="000000"/>
                    </a:solidFill>
                    <a:latin typeface="Arial" charset="0"/>
                    <a:ea typeface="ＭＳ Ｐゴシック" pitchFamily="34" charset="-128"/>
                  </a:rPr>
                  <a:t>Nurse Explain </a:t>
                </a:r>
              </a:p>
            </p:txBody>
          </p:sp>
          <p:sp>
            <p:nvSpPr>
              <p:cNvPr id="11300" name="Text Box 39"/>
              <p:cNvSpPr txBox="1">
                <a:spLocks noChangeArrowheads="1"/>
              </p:cNvSpPr>
              <p:nvPr/>
            </p:nvSpPr>
            <p:spPr bwMode="auto">
              <a:xfrm flipH="1">
                <a:off x="4191000" y="4343400"/>
                <a:ext cx="1676400" cy="466725"/>
              </a:xfrm>
              <a:prstGeom prst="rect">
                <a:avLst/>
              </a:prstGeom>
              <a:solidFill>
                <a:srgbClr val="FF99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1200" b="1">
                    <a:solidFill>
                      <a:srgbClr val="000000"/>
                    </a:solidFill>
                    <a:latin typeface="Arial" charset="0"/>
                    <a:ea typeface="ＭＳ Ｐゴシック" pitchFamily="34" charset="-128"/>
                  </a:rPr>
                  <a:t>Medication Side Effects</a:t>
                </a:r>
              </a:p>
            </p:txBody>
          </p:sp>
          <p:sp>
            <p:nvSpPr>
              <p:cNvPr id="11301" name="Text Box 40"/>
              <p:cNvSpPr txBox="1">
                <a:spLocks noChangeArrowheads="1"/>
              </p:cNvSpPr>
              <p:nvPr/>
            </p:nvSpPr>
            <p:spPr bwMode="auto">
              <a:xfrm flipH="1">
                <a:off x="4191000" y="6248400"/>
                <a:ext cx="1676400" cy="466725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1200" b="1">
                    <a:solidFill>
                      <a:srgbClr val="000000"/>
                    </a:solidFill>
                    <a:latin typeface="Arial" charset="0"/>
                    <a:ea typeface="ＭＳ Ｐゴシック" pitchFamily="34" charset="-128"/>
                  </a:rPr>
                  <a:t>Symptoms to Monitor</a:t>
                </a:r>
              </a:p>
            </p:txBody>
          </p:sp>
          <p:sp>
            <p:nvSpPr>
              <p:cNvPr id="11302" name="Text Box 41"/>
              <p:cNvSpPr txBox="1">
                <a:spLocks noChangeArrowheads="1"/>
              </p:cNvSpPr>
              <p:nvPr/>
            </p:nvSpPr>
            <p:spPr bwMode="auto">
              <a:xfrm flipH="1">
                <a:off x="6096000" y="533400"/>
                <a:ext cx="1524000" cy="630238"/>
              </a:xfrm>
              <a:prstGeom prst="rect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Char char="•"/>
                </a:pPr>
                <a:r>
                  <a:rPr lang="en-US" altLang="en-US" sz="1000">
                    <a:solidFill>
                      <a:srgbClr val="000000"/>
                    </a:solidFill>
                    <a:latin typeface="Arial" charset="0"/>
                    <a:ea typeface="ＭＳ Ｐゴシック" pitchFamily="34" charset="-128"/>
                  </a:rPr>
                  <a:t>SMILE communication competency</a:t>
                </a:r>
              </a:p>
              <a:p>
                <a:pPr>
                  <a:spcBef>
                    <a:spcPct val="50000"/>
                  </a:spcBef>
                  <a:buClrTx/>
                  <a:buSzTx/>
                  <a:buFontTx/>
                  <a:buChar char="•"/>
                </a:pPr>
                <a:r>
                  <a:rPr lang="en-US" altLang="en-US" sz="1000">
                    <a:solidFill>
                      <a:srgbClr val="000000"/>
                    </a:solidFill>
                    <a:latin typeface="Arial" charset="0"/>
                    <a:ea typeface="ＭＳ Ｐゴシック" pitchFamily="34" charset="-128"/>
                  </a:rPr>
                  <a:t>“Manage up”</a:t>
                </a:r>
              </a:p>
            </p:txBody>
          </p:sp>
          <p:sp>
            <p:nvSpPr>
              <p:cNvPr id="11303" name="Text Box 42"/>
              <p:cNvSpPr txBox="1">
                <a:spLocks noChangeArrowheads="1"/>
              </p:cNvSpPr>
              <p:nvPr/>
            </p:nvSpPr>
            <p:spPr bwMode="auto">
              <a:xfrm flipH="1">
                <a:off x="6096000" y="1447800"/>
                <a:ext cx="1447800" cy="129063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Char char="•"/>
                </a:pPr>
                <a:r>
                  <a:rPr lang="en-US" altLang="en-US" sz="1000">
                    <a:solidFill>
                      <a:srgbClr val="000000"/>
                    </a:solidFill>
                    <a:latin typeface="Arial" charset="0"/>
                  </a:rPr>
                  <a:t>AIDET communication competency</a:t>
                </a:r>
              </a:p>
              <a:p>
                <a:pPr>
                  <a:spcBef>
                    <a:spcPct val="50000"/>
                  </a:spcBef>
                  <a:buClrTx/>
                  <a:buSzTx/>
                  <a:buFontTx/>
                  <a:buChar char="•"/>
                </a:pPr>
                <a:r>
                  <a:rPr lang="en-US" altLang="en-US" sz="1000">
                    <a:solidFill>
                      <a:srgbClr val="000000"/>
                    </a:solidFill>
                    <a:latin typeface="Arial" charset="0"/>
                  </a:rPr>
                  <a:t>Bedside rounds</a:t>
                </a:r>
              </a:p>
              <a:p>
                <a:pPr>
                  <a:spcBef>
                    <a:spcPct val="50000"/>
                  </a:spcBef>
                  <a:buClrTx/>
                  <a:buSzTx/>
                  <a:buFontTx/>
                  <a:buChar char="•"/>
                </a:pPr>
                <a:r>
                  <a:rPr lang="en-US" altLang="en-US" sz="1000">
                    <a:solidFill>
                      <a:srgbClr val="000000"/>
                    </a:solidFill>
                    <a:latin typeface="Arial" charset="0"/>
                  </a:rPr>
                  <a:t>Manage up</a:t>
                </a:r>
              </a:p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endParaRPr lang="en-US" altLang="en-US" sz="1200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1304" name="Text Box 43"/>
              <p:cNvSpPr txBox="1">
                <a:spLocks noChangeArrowheads="1"/>
              </p:cNvSpPr>
              <p:nvPr/>
            </p:nvSpPr>
            <p:spPr bwMode="auto">
              <a:xfrm>
                <a:off x="6096000" y="2819400"/>
                <a:ext cx="1371600" cy="1631950"/>
              </a:xfrm>
              <a:prstGeom prst="rect">
                <a:avLst/>
              </a:prstGeom>
              <a:solidFill>
                <a:srgbClr val="3366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Char char="•"/>
                </a:pPr>
                <a:r>
                  <a:rPr lang="en-US" altLang="en-US" sz="1000">
                    <a:solidFill>
                      <a:srgbClr val="000000"/>
                    </a:solidFill>
                    <a:latin typeface="Arial" charset="0"/>
                    <a:ea typeface="ＭＳ Ｐゴシック" pitchFamily="34" charset="-128"/>
                  </a:rPr>
                  <a:t>Hourly Rounding : 3 Ps</a:t>
                </a:r>
              </a:p>
              <a:p>
                <a:pPr>
                  <a:spcBef>
                    <a:spcPct val="50000"/>
                  </a:spcBef>
                  <a:buClrTx/>
                  <a:buSzTx/>
                  <a:buFontTx/>
                  <a:buChar char="•"/>
                </a:pPr>
                <a:r>
                  <a:rPr lang="en-US" altLang="en-US" sz="1000">
                    <a:solidFill>
                      <a:srgbClr val="000000"/>
                    </a:solidFill>
                    <a:latin typeface="Arial" charset="0"/>
                    <a:ea typeface="ＭＳ Ｐゴシック" pitchFamily="34" charset="-128"/>
                  </a:rPr>
                  <a:t>Bedside Report</a:t>
                </a:r>
              </a:p>
              <a:p>
                <a:pPr>
                  <a:spcBef>
                    <a:spcPct val="50000"/>
                  </a:spcBef>
                  <a:buClrTx/>
                  <a:buSzTx/>
                  <a:buFontTx/>
                  <a:buChar char="•"/>
                </a:pPr>
                <a:r>
                  <a:rPr lang="en-US" altLang="en-US" sz="1000">
                    <a:solidFill>
                      <a:srgbClr val="000000"/>
                    </a:solidFill>
                    <a:latin typeface="Arial" charset="0"/>
                    <a:ea typeface="ＭＳ Ｐゴシック" pitchFamily="34" charset="-128"/>
                  </a:rPr>
                  <a:t>Nurse Leader Rounds</a:t>
                </a:r>
              </a:p>
              <a:p>
                <a:pPr>
                  <a:spcBef>
                    <a:spcPct val="50000"/>
                  </a:spcBef>
                  <a:buClrTx/>
                  <a:buSzTx/>
                  <a:buFontTx/>
                  <a:buChar char="•"/>
                </a:pPr>
                <a:r>
                  <a:rPr lang="en-US" altLang="en-US" sz="1000">
                    <a:solidFill>
                      <a:srgbClr val="000000"/>
                    </a:solidFill>
                    <a:latin typeface="Arial" charset="0"/>
                    <a:ea typeface="ＭＳ Ｐゴシック" pitchFamily="34" charset="-128"/>
                  </a:rPr>
                  <a:t>No pass zone commitment</a:t>
                </a:r>
              </a:p>
              <a:p>
                <a:pPr>
                  <a:spcBef>
                    <a:spcPct val="50000"/>
                  </a:spcBef>
                  <a:buClrTx/>
                  <a:buSzTx/>
                  <a:buFontTx/>
                  <a:buChar char="•"/>
                </a:pPr>
                <a:endParaRPr lang="en-US" altLang="en-US" sz="1000">
                  <a:solidFill>
                    <a:srgbClr val="000000"/>
                  </a:solidFill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11305" name="Text Box 44"/>
              <p:cNvSpPr txBox="1">
                <a:spLocks noChangeArrowheads="1"/>
              </p:cNvSpPr>
              <p:nvPr/>
            </p:nvSpPr>
            <p:spPr bwMode="auto">
              <a:xfrm>
                <a:off x="6096000" y="4495800"/>
                <a:ext cx="1295400" cy="530225"/>
              </a:xfrm>
              <a:prstGeom prst="rect">
                <a:avLst/>
              </a:prstGeom>
              <a:solidFill>
                <a:srgbClr val="FF00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800">
                    <a:solidFill>
                      <a:srgbClr val="000000"/>
                    </a:solidFill>
                    <a:latin typeface="Arial" charset="0"/>
                    <a:ea typeface="ＭＳ Ｐゴシック" pitchFamily="34" charset="-128"/>
                  </a:rPr>
                  <a:t>Ask me 3/Teach Back</a:t>
                </a:r>
              </a:p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800">
                    <a:solidFill>
                      <a:srgbClr val="000000"/>
                    </a:solidFill>
                    <a:latin typeface="Arial" charset="0"/>
                    <a:ea typeface="ＭＳ Ｐゴシック" pitchFamily="34" charset="-128"/>
                  </a:rPr>
                  <a:t>Use Lexicomp as standard reference tool</a:t>
                </a:r>
              </a:p>
            </p:txBody>
          </p:sp>
          <p:sp>
            <p:nvSpPr>
              <p:cNvPr id="11306" name="Text Box 45"/>
              <p:cNvSpPr txBox="1">
                <a:spLocks noChangeArrowheads="1"/>
              </p:cNvSpPr>
              <p:nvPr/>
            </p:nvSpPr>
            <p:spPr bwMode="auto">
              <a:xfrm>
                <a:off x="6172200" y="5029200"/>
                <a:ext cx="1219200" cy="923925"/>
              </a:xfrm>
              <a:prstGeom prst="rect">
                <a:avLst/>
              </a:prstGeom>
              <a:solidFill>
                <a:srgbClr val="FF99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1200">
                    <a:solidFill>
                      <a:srgbClr val="000000"/>
                    </a:solidFill>
                    <a:latin typeface="Arial" charset="0"/>
                    <a:ea typeface="ＭＳ Ｐゴシック" pitchFamily="34" charset="-128"/>
                  </a:rPr>
                  <a:t>Quiet for Healing Program</a:t>
                </a:r>
              </a:p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endParaRPr lang="en-US" altLang="en-US" sz="1200">
                  <a:solidFill>
                    <a:srgbClr val="000000"/>
                  </a:solidFill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11307" name="Text Box 46"/>
              <p:cNvSpPr txBox="1">
                <a:spLocks noChangeArrowheads="1"/>
              </p:cNvSpPr>
              <p:nvPr/>
            </p:nvSpPr>
            <p:spPr bwMode="auto">
              <a:xfrm>
                <a:off x="6172200" y="6096000"/>
                <a:ext cx="1219200" cy="466725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099CC"/>
                  </a:buClr>
                  <a:buSzPct val="70000"/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9933"/>
                  </a:buClr>
                  <a:buFont typeface="Optima LT Std Medium" pitchFamily="34" charset="0"/>
                  <a:buChar char="•"/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99CC"/>
                  </a:buClr>
                  <a:buFont typeface="Wingdings" pitchFamily="2" charset="2"/>
                  <a:buChar char="¤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itchFamily="2" charset="2"/>
                  <a:buChar char="Ø"/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1200" b="1">
                    <a:solidFill>
                      <a:srgbClr val="000000"/>
                    </a:solidFill>
                    <a:latin typeface="Arial" charset="0"/>
                  </a:rPr>
                  <a:t>Follow up phone calls</a:t>
                </a:r>
              </a:p>
            </p:txBody>
          </p:sp>
        </p:grpSp>
        <p:sp>
          <p:nvSpPr>
            <p:cNvPr id="11268" name="Rectangle 19"/>
            <p:cNvSpPr>
              <a:spLocks noChangeArrowheads="1"/>
            </p:cNvSpPr>
            <p:nvPr/>
          </p:nvSpPr>
          <p:spPr bwMode="auto">
            <a:xfrm>
              <a:off x="2801937" y="0"/>
              <a:ext cx="3903663" cy="369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0099CC"/>
                </a:buClr>
                <a:buSzPct val="70000"/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FF9933"/>
                </a:buClr>
                <a:buFont typeface="Optima LT Std Medium" pitchFamily="34" charset="0"/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099CC"/>
                </a:buClr>
                <a:buFont typeface="Wingdings" pitchFamily="2" charset="2"/>
                <a:buChar char="¤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Font typeface="Wingdings" pitchFamily="2" charset="2"/>
                <a:buChar char="Ø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Font typeface="Wingdings" pitchFamily="2" charset="2"/>
                <a:buChar char="Ø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Font typeface="Wingdings" pitchFamily="2" charset="2"/>
                <a:buChar char="Ø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Font typeface="Wingdings" pitchFamily="2" charset="2"/>
                <a:buChar char="Ø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Font typeface="Wingdings" pitchFamily="2" charset="2"/>
                <a:buChar char="Ø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1800" b="1" u="sng">
                  <a:solidFill>
                    <a:srgbClr val="002060"/>
                  </a:solidFill>
                  <a:latin typeface="Arial" charset="0"/>
                  <a:ea typeface="ＭＳ Ｐゴシック" pitchFamily="34" charset="-128"/>
                </a:rPr>
                <a:t>BMC Patient Experience Drivers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221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152400" y="-133350"/>
            <a:ext cx="8763000" cy="838200"/>
          </a:xfrm>
        </p:spPr>
        <p:txBody>
          <a:bodyPr/>
          <a:lstStyle/>
          <a:p>
            <a:r>
              <a:rPr lang="en-US" altLang="en-US" sz="2800" b="1" smtClean="0"/>
              <a:t>FY 14 Patient Experience Initiatives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228600" y="609600"/>
            <a:ext cx="8686800" cy="5943600"/>
          </a:xfrm>
        </p:spPr>
        <p:txBody>
          <a:bodyPr/>
          <a:lstStyle/>
          <a:p>
            <a:pPr>
              <a:buClr>
                <a:srgbClr val="224A5F"/>
              </a:buClr>
              <a:buSzPct val="100000"/>
              <a:buFont typeface="Arial" charset="0"/>
              <a:buChar char="●"/>
            </a:pPr>
            <a:r>
              <a:rPr lang="en-US" altLang="en-US" sz="2000" b="1" smtClean="0">
                <a:solidFill>
                  <a:srgbClr val="224A5F"/>
                </a:solidFill>
                <a:effectLst/>
              </a:rPr>
              <a:t>Ongoing</a:t>
            </a:r>
          </a:p>
          <a:p>
            <a:pPr marL="685800" lvl="1">
              <a:buFont typeface="Wingdings" pitchFamily="2" charset="2"/>
              <a:buChar char="§"/>
            </a:pPr>
            <a:r>
              <a:rPr lang="en-US" altLang="en-US" sz="1600" smtClean="0">
                <a:effectLst/>
              </a:rPr>
              <a:t> </a:t>
            </a:r>
            <a:r>
              <a:rPr lang="en-US" altLang="en-US" sz="1600" b="1" smtClean="0">
                <a:effectLst/>
              </a:rPr>
              <a:t>No Pass Zone </a:t>
            </a:r>
          </a:p>
          <a:p>
            <a:pPr marL="685800" lvl="1">
              <a:buFont typeface="Wingdings" pitchFamily="2" charset="2"/>
              <a:buChar char="§"/>
            </a:pPr>
            <a:r>
              <a:rPr lang="en-US" altLang="en-US" sz="1600" b="1" smtClean="0">
                <a:effectLst/>
              </a:rPr>
              <a:t> Hourly Rounding</a:t>
            </a:r>
          </a:p>
          <a:p>
            <a:pPr marL="685800" lvl="1">
              <a:buFont typeface="Wingdings" pitchFamily="2" charset="2"/>
              <a:buChar char="§"/>
            </a:pPr>
            <a:r>
              <a:rPr lang="en-US" altLang="en-US" sz="1600" b="1" smtClean="0">
                <a:effectLst/>
              </a:rPr>
              <a:t> Patient Experience Leadership Rounds </a:t>
            </a:r>
          </a:p>
          <a:p>
            <a:pPr marL="685800" lvl="1">
              <a:buFont typeface="Wingdings" pitchFamily="2" charset="2"/>
              <a:buChar char="§"/>
            </a:pPr>
            <a:r>
              <a:rPr lang="en-US" altLang="en-US" sz="1600" b="1" smtClean="0">
                <a:effectLst/>
              </a:rPr>
              <a:t> Communication with Caring Training</a:t>
            </a:r>
          </a:p>
          <a:p>
            <a:pPr marL="685800" lvl="1">
              <a:buFont typeface="Wingdings" pitchFamily="2" charset="2"/>
              <a:buChar char="§"/>
            </a:pPr>
            <a:r>
              <a:rPr lang="en-US" altLang="en-US" sz="1600" b="1" smtClean="0">
                <a:effectLst/>
              </a:rPr>
              <a:t> SMILE =</a:t>
            </a:r>
            <a:endParaRPr lang="en-US" altLang="en-US" sz="1600" b="1" smtClean="0">
              <a:solidFill>
                <a:srgbClr val="003399"/>
              </a:solidFill>
              <a:effectLst/>
            </a:endParaRPr>
          </a:p>
          <a:p>
            <a:pPr>
              <a:buFont typeface="Arial" charset="0"/>
              <a:buNone/>
            </a:pPr>
            <a:endParaRPr lang="en-US" altLang="en-US" sz="2000" b="1" smtClean="0">
              <a:solidFill>
                <a:srgbClr val="003366"/>
              </a:solidFill>
              <a:effectLst/>
            </a:endParaRPr>
          </a:p>
          <a:p>
            <a:pPr>
              <a:buFont typeface="Arial" charset="0"/>
              <a:buNone/>
            </a:pPr>
            <a:endParaRPr lang="en-US" altLang="en-US" sz="2000" b="1" smtClean="0">
              <a:solidFill>
                <a:srgbClr val="003366"/>
              </a:solidFill>
              <a:effectLst/>
            </a:endParaRPr>
          </a:p>
          <a:p>
            <a:pPr>
              <a:buFont typeface="Arial" charset="0"/>
              <a:buNone/>
            </a:pPr>
            <a:endParaRPr lang="en-US" altLang="en-US" sz="2000" b="1" smtClean="0">
              <a:solidFill>
                <a:srgbClr val="003366"/>
              </a:solidFill>
              <a:effectLst/>
            </a:endParaRPr>
          </a:p>
          <a:p>
            <a:pPr>
              <a:buFont typeface="Arial" charset="0"/>
              <a:buNone/>
            </a:pPr>
            <a:endParaRPr lang="en-US" altLang="en-US" sz="2000" b="1" smtClean="0">
              <a:solidFill>
                <a:srgbClr val="003366"/>
              </a:solidFill>
              <a:effectLst/>
            </a:endParaRPr>
          </a:p>
          <a:p>
            <a:pPr>
              <a:buFont typeface="Arial" charset="0"/>
              <a:buNone/>
            </a:pPr>
            <a:endParaRPr lang="en-US" altLang="en-US" sz="2000" b="1" smtClean="0">
              <a:solidFill>
                <a:srgbClr val="003366"/>
              </a:solidFill>
              <a:effectLst/>
            </a:endParaRPr>
          </a:p>
          <a:p>
            <a:pPr>
              <a:buFont typeface="Arial" charset="0"/>
              <a:buNone/>
            </a:pPr>
            <a:endParaRPr lang="en-US" altLang="en-US" sz="2000" b="1" smtClean="0">
              <a:solidFill>
                <a:srgbClr val="003366"/>
              </a:solidFill>
              <a:effectLst/>
            </a:endParaRPr>
          </a:p>
          <a:p>
            <a:pPr>
              <a:buClr>
                <a:srgbClr val="003366"/>
              </a:buClr>
              <a:buSzPct val="100000"/>
              <a:buFont typeface="Arial" charset="0"/>
              <a:buChar char="●"/>
            </a:pPr>
            <a:r>
              <a:rPr lang="en-US" altLang="en-US" sz="2000" b="1" smtClean="0">
                <a:solidFill>
                  <a:srgbClr val="224A5F"/>
                </a:solidFill>
                <a:effectLst/>
              </a:rPr>
              <a:t>New</a:t>
            </a:r>
          </a:p>
          <a:p>
            <a:pPr marL="685800" lvl="1">
              <a:buFont typeface="Wingdings" pitchFamily="2" charset="2"/>
              <a:buChar char="§"/>
            </a:pPr>
            <a:r>
              <a:rPr lang="en-US" altLang="en-US" sz="1600" smtClean="0">
                <a:effectLst/>
              </a:rPr>
              <a:t> </a:t>
            </a:r>
            <a:r>
              <a:rPr lang="en-US" altLang="en-US" sz="1600" b="1" smtClean="0">
                <a:effectLst/>
              </a:rPr>
              <a:t>Quiet Process Team </a:t>
            </a:r>
          </a:p>
          <a:p>
            <a:pPr marL="685800" lvl="1">
              <a:buFont typeface="Wingdings" pitchFamily="2" charset="2"/>
              <a:buChar char="§"/>
            </a:pPr>
            <a:r>
              <a:rPr lang="en-US" altLang="en-US" sz="1600" b="1" smtClean="0">
                <a:effectLst/>
              </a:rPr>
              <a:t> Appearance Standards </a:t>
            </a:r>
          </a:p>
          <a:p>
            <a:pPr>
              <a:buFont typeface="Arial" charset="0"/>
              <a:buNone/>
            </a:pPr>
            <a:endParaRPr lang="en-US" altLang="en-US" sz="900" b="1" smtClean="0">
              <a:solidFill>
                <a:srgbClr val="224A5F"/>
              </a:solidFill>
              <a:effectLst/>
            </a:endParaRPr>
          </a:p>
          <a:p>
            <a:pPr>
              <a:buClr>
                <a:srgbClr val="003366"/>
              </a:buClr>
              <a:buSzPct val="100000"/>
              <a:buFont typeface="Arial" charset="0"/>
              <a:buChar char="●"/>
            </a:pPr>
            <a:r>
              <a:rPr lang="en-US" altLang="en-US" sz="2000" b="1" smtClean="0">
                <a:solidFill>
                  <a:srgbClr val="224A5F"/>
                </a:solidFill>
                <a:effectLst/>
              </a:rPr>
              <a:t>Evaluation Phase</a:t>
            </a:r>
          </a:p>
          <a:p>
            <a:pPr marL="685800" lvl="1">
              <a:buFont typeface="Wingdings" pitchFamily="2" charset="2"/>
              <a:buChar char="§"/>
            </a:pPr>
            <a:r>
              <a:rPr lang="en-US" altLang="en-US" sz="1600" smtClean="0">
                <a:effectLst/>
              </a:rPr>
              <a:t> </a:t>
            </a:r>
            <a:r>
              <a:rPr lang="en-US" altLang="en-US" sz="1600" b="1" smtClean="0">
                <a:solidFill>
                  <a:schemeClr val="bg2"/>
                </a:solidFill>
                <a:effectLst/>
              </a:rPr>
              <a:t>Service Recovery and Standards Program</a:t>
            </a:r>
          </a:p>
          <a:p>
            <a:endParaRPr lang="en-US" altLang="en-US" sz="2400" smtClean="0">
              <a:effectLst/>
            </a:endParaRPr>
          </a:p>
          <a:p>
            <a:endParaRPr lang="en-US" altLang="en-US" sz="2400" smtClean="0">
              <a:effectLst/>
            </a:endParaRPr>
          </a:p>
          <a:p>
            <a:pPr>
              <a:buFont typeface="Arial" charset="0"/>
              <a:buNone/>
            </a:pPr>
            <a:endParaRPr lang="en-US" altLang="en-US" sz="2400" smtClean="0">
              <a:effectLst/>
            </a:endParaRPr>
          </a:p>
        </p:txBody>
      </p:sp>
      <p:pic>
        <p:nvPicPr>
          <p:cNvPr id="1229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166938"/>
            <a:ext cx="4876800" cy="2538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611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b="1" smtClean="0">
                <a:solidFill>
                  <a:srgbClr val="003366"/>
                </a:solidFill>
              </a:rPr>
              <a:t>SMILE</a:t>
            </a:r>
            <a:br>
              <a:rPr lang="en-US" altLang="en-US" sz="3200" b="1" smtClean="0">
                <a:solidFill>
                  <a:srgbClr val="003366"/>
                </a:solidFill>
              </a:rPr>
            </a:br>
            <a:r>
              <a:rPr lang="en-US" altLang="en-US" sz="3200" b="1" smtClean="0">
                <a:solidFill>
                  <a:srgbClr val="003366"/>
                </a:solidFill>
              </a:rPr>
              <a:t>Communication with Caring</a:t>
            </a:r>
          </a:p>
        </p:txBody>
      </p:sp>
      <p:pic>
        <p:nvPicPr>
          <p:cNvPr id="11267" name="Picture 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7800" y="1295400"/>
            <a:ext cx="6324600" cy="438943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>
                <a:solidFill>
                  <a:srgbClr val="000066"/>
                </a:solidFill>
              </a:rPr>
              <a:t>Exceptional Care 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 </a:t>
            </a:r>
            <a:r>
              <a:rPr lang="en-US" altLang="en-US" u="sng" smtClean="0">
                <a:hlinkClick r:id="rId2"/>
              </a:rPr>
              <a:t>http://www.youtube.com/watch?v=nMvv4XeYx10&amp;list=PLtgMe6T9KPycmwtK0nzUY7ShjhW9VnXaC&amp;feature=c4-overview-vl</a:t>
            </a:r>
            <a:endParaRPr lang="en-US" altLang="en-US" smtClean="0"/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258" y="1614635"/>
            <a:ext cx="7587319" cy="2658879"/>
          </a:xfrm>
        </p:spPr>
        <p:txBody>
          <a:bodyPr/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Milford Regional Medical Center: Patient and Family Advisory Council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259" y="4124237"/>
            <a:ext cx="7433363" cy="1492792"/>
          </a:xfrm>
        </p:spPr>
        <p:txBody>
          <a:bodyPr>
            <a:noAutofit/>
          </a:bodyPr>
          <a:lstStyle/>
          <a:p>
            <a:r>
              <a:rPr lang="en-US" sz="4400" dirty="0" smtClean="0"/>
              <a:t>An Integrated Approach to Improving the </a:t>
            </a:r>
            <a:r>
              <a:rPr lang="en-US" sz="4400" dirty="0"/>
              <a:t>B</a:t>
            </a:r>
            <a:r>
              <a:rPr lang="en-US" sz="4400" dirty="0" smtClean="0"/>
              <a:t>ehavioral </a:t>
            </a:r>
            <a:r>
              <a:rPr lang="en-US" sz="4400" dirty="0"/>
              <a:t>H</a:t>
            </a:r>
            <a:r>
              <a:rPr lang="en-US" sz="4400" dirty="0" smtClean="0"/>
              <a:t>ealth System</a:t>
            </a:r>
          </a:p>
          <a:p>
            <a:r>
              <a:rPr lang="en-US" sz="1800" dirty="0" smtClean="0"/>
              <a:t>Jeffrey Hopkins, MD – Chair, Dept. of Emergency Medicine</a:t>
            </a:r>
          </a:p>
          <a:p>
            <a:r>
              <a:rPr lang="en-US" sz="1800" dirty="0" smtClean="0"/>
              <a:t>Beverly </a:t>
            </a:r>
            <a:r>
              <a:rPr lang="en-US" sz="1800" dirty="0" err="1" smtClean="0"/>
              <a:t>Swymer</a:t>
            </a:r>
            <a:r>
              <a:rPr lang="en-US" sz="1800" dirty="0" smtClean="0"/>
              <a:t>, Chair – PFAC Behavioral Health Sub-Committee</a:t>
            </a:r>
            <a:endParaRPr lang="en-US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FFFFFF"/>
                </a:solidFill>
              </a:rPr>
              <a:pPr/>
              <a:t>13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78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72" y="1119765"/>
            <a:ext cx="5691822" cy="46144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1"/>
            <a:ext cx="5593850" cy="11196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1866" y="-2091"/>
            <a:ext cx="5720168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363" y="1595530"/>
            <a:ext cx="6689073" cy="5258383"/>
          </a:xfrm>
          <a:prstGeom prst="rect">
            <a:avLst/>
          </a:prstGeom>
        </p:spPr>
      </p:pic>
      <p:pic>
        <p:nvPicPr>
          <p:cNvPr id="1026" name="Picture 2" descr="http://childrenhealthsolutions.com/wp-content/uploads/2014/01/2Blue-scott-pelley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01" y="559840"/>
            <a:ext cx="6764037" cy="5787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FFFFFF"/>
                </a:solidFill>
              </a:rPr>
              <a:pPr/>
              <a:t>14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309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278" y="76202"/>
            <a:ext cx="7176408" cy="6781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FFFFFF"/>
                </a:solidFill>
              </a:rPr>
              <a:pPr/>
              <a:t>15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70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38060" cy="1508760"/>
          </a:xfrm>
        </p:spPr>
        <p:txBody>
          <a:bodyPr>
            <a:normAutofit/>
          </a:bodyPr>
          <a:lstStyle/>
          <a:p>
            <a:pPr algn="ctr"/>
            <a:r>
              <a:rPr lang="en-US" sz="5400" dirty="0" smtClean="0"/>
              <a:t>MRMC 2013 Data:  Parity?</a:t>
            </a:r>
            <a:endParaRPr lang="en-US" sz="54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33400" y="2209800"/>
            <a:ext cx="3566160" cy="743094"/>
          </a:xfrm>
        </p:spPr>
        <p:txBody>
          <a:bodyPr>
            <a:noAutofit/>
          </a:bodyPr>
          <a:lstStyle/>
          <a:p>
            <a:r>
              <a:rPr lang="en-US" sz="3600" u="sng" dirty="0" smtClean="0">
                <a:solidFill>
                  <a:srgbClr val="FFFF00"/>
                </a:solidFill>
              </a:rPr>
              <a:t>BEHAVIORAL HEALTH TRANSFERS</a:t>
            </a:r>
            <a:endParaRPr lang="en-US" sz="3600" u="sng" dirty="0">
              <a:solidFill>
                <a:srgbClr val="FFFF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685800" y="3429000"/>
            <a:ext cx="3566160" cy="3566160"/>
          </a:xfrm>
        </p:spPr>
        <p:txBody>
          <a:bodyPr>
            <a:normAutofit fontScale="92500" lnSpcReduction="20000"/>
          </a:bodyPr>
          <a:lstStyle/>
          <a:p>
            <a:r>
              <a:rPr lang="en-US" sz="4000" dirty="0" smtClean="0"/>
              <a:t>765 PATIENTS</a:t>
            </a:r>
          </a:p>
          <a:p>
            <a:r>
              <a:rPr lang="en-US" sz="4000" dirty="0" smtClean="0"/>
              <a:t>MEDIAN LOS:</a:t>
            </a:r>
          </a:p>
          <a:p>
            <a:pPr lvl="1"/>
            <a:r>
              <a:rPr lang="en-US" sz="3800" dirty="0" smtClean="0"/>
              <a:t>21 HOURS</a:t>
            </a:r>
          </a:p>
          <a:p>
            <a:r>
              <a:rPr lang="en-US" sz="4000" dirty="0" smtClean="0"/>
              <a:t>LONGEST STAY:</a:t>
            </a:r>
          </a:p>
          <a:p>
            <a:pPr lvl="1"/>
            <a:r>
              <a:rPr lang="en-US" sz="3800" b="1" dirty="0" smtClean="0">
                <a:solidFill>
                  <a:srgbClr val="FFFF00"/>
                </a:solidFill>
              </a:rPr>
              <a:t>386 HOURS </a:t>
            </a:r>
          </a:p>
          <a:p>
            <a:pPr lvl="1"/>
            <a:r>
              <a:rPr lang="en-US" sz="2800" b="1" dirty="0" smtClean="0">
                <a:solidFill>
                  <a:srgbClr val="FFFF00"/>
                </a:solidFill>
              </a:rPr>
              <a:t>(16 DAYS)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673423" y="2030485"/>
            <a:ext cx="3566160" cy="743094"/>
          </a:xfrm>
        </p:spPr>
        <p:txBody>
          <a:bodyPr>
            <a:noAutofit/>
          </a:bodyPr>
          <a:lstStyle/>
          <a:p>
            <a:r>
              <a:rPr lang="en-US" sz="3600" u="sng" dirty="0" smtClean="0">
                <a:solidFill>
                  <a:srgbClr val="FFFF00"/>
                </a:solidFill>
              </a:rPr>
              <a:t>“MEDICAL” TRANSFERS</a:t>
            </a:r>
            <a:endParaRPr lang="en-US" sz="3600" u="sng" dirty="0">
              <a:solidFill>
                <a:srgbClr val="FFFF0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673423" y="3011128"/>
            <a:ext cx="3566160" cy="3566160"/>
          </a:xfrm>
        </p:spPr>
        <p:txBody>
          <a:bodyPr>
            <a:normAutofit fontScale="92500"/>
          </a:bodyPr>
          <a:lstStyle/>
          <a:p>
            <a:r>
              <a:rPr lang="en-US" sz="4000" dirty="0" smtClean="0"/>
              <a:t>1658 PATIENTS</a:t>
            </a:r>
          </a:p>
          <a:p>
            <a:r>
              <a:rPr lang="en-US" sz="4000" dirty="0" smtClean="0"/>
              <a:t>MEDIAN LOS:</a:t>
            </a:r>
          </a:p>
          <a:p>
            <a:pPr lvl="1"/>
            <a:r>
              <a:rPr lang="en-US" sz="3800" dirty="0" smtClean="0"/>
              <a:t>3 HOURS</a:t>
            </a:r>
          </a:p>
          <a:p>
            <a:r>
              <a:rPr lang="en-US" sz="4000" dirty="0" smtClean="0"/>
              <a:t>LONGEST STAY:</a:t>
            </a:r>
          </a:p>
          <a:p>
            <a:pPr lvl="1"/>
            <a:r>
              <a:rPr lang="en-US" sz="3800" dirty="0" smtClean="0"/>
              <a:t>11 HOURS</a:t>
            </a:r>
            <a:endParaRPr lang="en-US" sz="3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FFFFFF"/>
                </a:solidFill>
              </a:rPr>
              <a:pPr/>
              <a:t>16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727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4007" y="470789"/>
            <a:ext cx="7338060" cy="150876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dirty="0" smtClean="0"/>
              <a:t>BOARDERS </a:t>
            </a:r>
            <a:r>
              <a:rPr lang="en-US" sz="4800" dirty="0"/>
              <a:t>WITHOUT </a:t>
            </a:r>
            <a:r>
              <a:rPr lang="en-US" sz="4800" dirty="0" smtClean="0"/>
              <a:t>DOCTORS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858" y="2120134"/>
            <a:ext cx="5052526" cy="4355391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altLang="en-US" sz="3900" i="1" dirty="0" smtClean="0">
                <a:solidFill>
                  <a:srgbClr val="FFFF00"/>
                </a:solidFill>
                <a:latin typeface="Georgia" panose="02040502050405020303" pitchFamily="18" charset="0"/>
              </a:rPr>
              <a:t>“We </a:t>
            </a:r>
            <a:r>
              <a:rPr lang="en-US" altLang="en-US" sz="3900" i="1" dirty="0">
                <a:solidFill>
                  <a:srgbClr val="FFFF00"/>
                </a:solidFill>
                <a:latin typeface="Georgia" panose="02040502050405020303" pitchFamily="18" charset="0"/>
              </a:rPr>
              <a:t>put them in a windowless room with </a:t>
            </a:r>
            <a:r>
              <a:rPr lang="en-US" altLang="en-US" sz="3900" i="1" dirty="0" smtClean="0">
                <a:solidFill>
                  <a:srgbClr val="FFFF00"/>
                </a:solidFill>
                <a:latin typeface="Georgia" panose="02040502050405020303" pitchFamily="18" charset="0"/>
              </a:rPr>
              <a:t>a ‘</a:t>
            </a:r>
            <a:r>
              <a:rPr lang="en-US" altLang="en-US" sz="3900" i="1" dirty="0">
                <a:solidFill>
                  <a:srgbClr val="FFFF00"/>
                </a:solidFill>
                <a:latin typeface="Georgia" panose="02040502050405020303" pitchFamily="18" charset="0"/>
              </a:rPr>
              <a:t>sitter’ staring at them day and night, with minimal exercise and </a:t>
            </a:r>
            <a:r>
              <a:rPr lang="en-US" altLang="en-US" sz="3900" i="1" dirty="0" smtClean="0">
                <a:solidFill>
                  <a:srgbClr val="FFFF00"/>
                </a:solidFill>
                <a:latin typeface="Georgia" panose="02040502050405020303" pitchFamily="18" charset="0"/>
              </a:rPr>
              <a:t>no </a:t>
            </a:r>
            <a:r>
              <a:rPr lang="en-US" altLang="en-US" sz="3900" i="1" dirty="0">
                <a:solidFill>
                  <a:srgbClr val="FFFF00"/>
                </a:solidFill>
                <a:latin typeface="Georgia" panose="02040502050405020303" pitchFamily="18" charset="0"/>
              </a:rPr>
              <a:t>one paying attention to them, often not getting regular meals”</a:t>
            </a:r>
          </a:p>
          <a:p>
            <a:pPr marL="0" indent="0" algn="ctr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807" y="2164151"/>
            <a:ext cx="2514731" cy="279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FFFFFF"/>
                </a:solidFill>
              </a:rPr>
              <a:pPr/>
              <a:t>17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49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37930" y="220313"/>
            <a:ext cx="7318192" cy="1508760"/>
          </a:xfrm>
        </p:spPr>
        <p:txBody>
          <a:bodyPr/>
          <a:lstStyle/>
          <a:p>
            <a:r>
              <a:rPr lang="en-US" dirty="0" smtClean="0"/>
              <a:t>FOCUS ON BEHAVIORAL HEALTH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02191" y="2011752"/>
            <a:ext cx="7481366" cy="4650377"/>
          </a:xfrm>
        </p:spPr>
        <p:txBody>
          <a:bodyPr>
            <a:normAutofit fontScale="92500"/>
          </a:bodyPr>
          <a:lstStyle/>
          <a:p>
            <a:r>
              <a:rPr lang="en-US" sz="2400" b="1" u="sng" dirty="0" smtClean="0"/>
              <a:t>PFAC Behavioral Health Sub-Committee</a:t>
            </a:r>
          </a:p>
          <a:p>
            <a:pPr lvl="1"/>
            <a:r>
              <a:rPr lang="en-US" sz="2400" dirty="0" smtClean="0"/>
              <a:t>PFAC Community Members</a:t>
            </a:r>
          </a:p>
          <a:p>
            <a:pPr lvl="1"/>
            <a:r>
              <a:rPr lang="en-US" sz="2400" dirty="0" smtClean="0"/>
              <a:t>Case Management</a:t>
            </a:r>
          </a:p>
          <a:p>
            <a:pPr lvl="1"/>
            <a:r>
              <a:rPr lang="en-US" sz="2400" dirty="0" smtClean="0"/>
              <a:t>Emergency Department Staff (physicians, nurses, security)</a:t>
            </a:r>
          </a:p>
          <a:p>
            <a:pPr lvl="1"/>
            <a:r>
              <a:rPr lang="en-US" sz="2400" dirty="0" smtClean="0"/>
              <a:t>Families of Patients with Mental Illness</a:t>
            </a:r>
          </a:p>
          <a:p>
            <a:pPr lvl="1"/>
            <a:r>
              <a:rPr lang="en-US" sz="2400" dirty="0" smtClean="0"/>
              <a:t>Adolescent Health Center</a:t>
            </a:r>
          </a:p>
          <a:p>
            <a:pPr lvl="1"/>
            <a:r>
              <a:rPr lang="en-US" sz="2400" dirty="0" smtClean="0"/>
              <a:t>Psychiatric Emergency Service Provider</a:t>
            </a:r>
          </a:p>
          <a:p>
            <a:r>
              <a:rPr lang="en-US" sz="2400" b="1" u="sng" dirty="0" smtClean="0"/>
              <a:t>Patient Safety Assistant Program (PSA)</a:t>
            </a:r>
          </a:p>
          <a:p>
            <a:r>
              <a:rPr lang="en-US" sz="2400" b="1" u="sng" dirty="0" smtClean="0"/>
              <a:t>Division of Behavioral Health</a:t>
            </a:r>
            <a:endParaRPr lang="en-US" sz="2400" b="1" u="sng" dirty="0"/>
          </a:p>
          <a:p>
            <a:r>
              <a:rPr lang="en-US" sz="2400" b="1" u="sng" dirty="0" smtClean="0"/>
              <a:t>Daily Behavioral Health Rounds/Huddles</a:t>
            </a:r>
          </a:p>
          <a:p>
            <a:r>
              <a:rPr lang="en-US" sz="2400" b="1" u="sng" dirty="0" smtClean="0"/>
              <a:t>Monthly Interdisciplinary Review of BH Cases</a:t>
            </a:r>
          </a:p>
        </p:txBody>
      </p:sp>
      <p:pic>
        <p:nvPicPr>
          <p:cNvPr id="2050" name="Picture 2" descr="http://transitionblog.com/wp-content/uploads/2013/04/snowballfeatureimag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8657" y="0"/>
            <a:ext cx="3174932" cy="2177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FFFFFF"/>
                </a:solidFill>
              </a:rPr>
              <a:pPr/>
              <a:t>18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713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-53897"/>
            <a:ext cx="6022400" cy="691189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400" y="720181"/>
            <a:ext cx="4572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solidFill>
                  <a:srgbClr val="FFFF00"/>
                </a:solidFill>
                <a:latin typeface="Corbel" panose="020B0503020204020204"/>
              </a:rPr>
              <a:t>BEHAVIORAL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solidFill>
                  <a:srgbClr val="FFFF00"/>
                </a:solidFill>
                <a:latin typeface="Corbel" panose="020B0503020204020204"/>
              </a:rPr>
              <a:t>HEALTH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solidFill>
                  <a:srgbClr val="FFFF00"/>
                </a:solidFill>
                <a:latin typeface="Corbel" panose="020B0503020204020204"/>
              </a:rPr>
              <a:t>TASK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solidFill>
                  <a:srgbClr val="FFFF00"/>
                </a:solidFill>
                <a:latin typeface="Corbel" panose="020B0503020204020204"/>
              </a:rPr>
              <a:t>FORCE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FFFFFF"/>
                </a:solidFill>
              </a:rPr>
              <a:pPr/>
              <a:t>19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75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300" b="1" dirty="0">
                <a:solidFill>
                  <a:srgbClr val="006666"/>
                </a:solidFill>
                <a:latin typeface="Georgia" panose="02040502050405020303" pitchFamily="18" charset="0"/>
              </a:rPr>
              <a:t>Massachusetts </a:t>
            </a:r>
            <a:r>
              <a:rPr lang="en-US" sz="3300" b="1" dirty="0" smtClean="0">
                <a:solidFill>
                  <a:srgbClr val="006666"/>
                </a:solidFill>
                <a:latin typeface="Georgia" panose="02040502050405020303" pitchFamily="18" charset="0"/>
              </a:rPr>
              <a:t/>
            </a:r>
            <a:br>
              <a:rPr lang="en-US" sz="3300" b="1" dirty="0" smtClean="0">
                <a:solidFill>
                  <a:srgbClr val="006666"/>
                </a:solidFill>
                <a:latin typeface="Georgia" panose="02040502050405020303" pitchFamily="18" charset="0"/>
              </a:rPr>
            </a:br>
            <a:r>
              <a:rPr lang="en-US" sz="3300" b="1" dirty="0" smtClean="0">
                <a:solidFill>
                  <a:srgbClr val="006666"/>
                </a:solidFill>
                <a:latin typeface="Georgia" panose="02040502050405020303" pitchFamily="18" charset="0"/>
              </a:rPr>
              <a:t>Executive </a:t>
            </a:r>
            <a:r>
              <a:rPr lang="en-US" sz="3300" b="1" dirty="0">
                <a:solidFill>
                  <a:srgbClr val="006666"/>
                </a:solidFill>
                <a:latin typeface="Georgia" panose="02040502050405020303" pitchFamily="18" charset="0"/>
              </a:rPr>
              <a:t>Office Of Health and Human Services (EOHHS) Grant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sz="2800" b="1" u="sng" dirty="0" smtClean="0">
                <a:latin typeface="Times New Roman" pitchFamily="18" charset="0"/>
                <a:cs typeface="Times New Roman" pitchFamily="18" charset="0"/>
              </a:rPr>
              <a:t>BEHAVIORAL HEALTH NURSES in the ED</a:t>
            </a:r>
          </a:p>
          <a:p>
            <a:pPr lvl="1"/>
            <a:r>
              <a:rPr lang="en-US" altLang="en-US" sz="2800" dirty="0" smtClean="0">
                <a:latin typeface="Times New Roman" pitchFamily="18" charset="0"/>
                <a:cs typeface="Times New Roman" pitchFamily="18" charset="0"/>
              </a:rPr>
              <a:t>2.8 FTE for 6 months</a:t>
            </a:r>
            <a:endParaRPr lang="en-US" alt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en-US" sz="2800" b="1" u="sng" dirty="0" smtClean="0">
                <a:latin typeface="Times New Roman" pitchFamily="18" charset="0"/>
                <a:cs typeface="Times New Roman" pitchFamily="18" charset="0"/>
              </a:rPr>
              <a:t>TRAINING/EDUCATION</a:t>
            </a:r>
          </a:p>
          <a:p>
            <a:pPr lvl="1"/>
            <a:r>
              <a:rPr lang="en-US" altLang="en-US" sz="2800" dirty="0" smtClean="0">
                <a:latin typeface="Times New Roman" pitchFamily="18" charset="0"/>
                <a:cs typeface="Times New Roman" pitchFamily="18" charset="0"/>
              </a:rPr>
              <a:t>3 day training for ED nurses and staff regarding pharmacology, mental health assessment and treatment options</a:t>
            </a:r>
            <a:endParaRPr lang="en-US" alt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en-US" sz="2800" b="1" u="sng" dirty="0" smtClean="0">
                <a:latin typeface="Times New Roman" pitchFamily="18" charset="0"/>
                <a:cs typeface="Times New Roman" pitchFamily="18" charset="0"/>
              </a:rPr>
              <a:t>RERERRAL SERVICE</a:t>
            </a:r>
          </a:p>
          <a:p>
            <a:pPr lvl="1"/>
            <a:r>
              <a:rPr lang="en-US" altLang="en-US" sz="2800" dirty="0" smtClean="0">
                <a:latin typeface="Times New Roman" pitchFamily="18" charset="0"/>
                <a:cs typeface="Times New Roman" pitchFamily="18" charset="0"/>
              </a:rPr>
              <a:t>Contracted </a:t>
            </a:r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with behavioral health resource and referral service through MA School of Professional Psychology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FFFFFF"/>
                </a:solidFill>
              </a:rPr>
              <a:pPr/>
              <a:t>20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295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 (so far…)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000" b="1" u="sng" dirty="0" smtClean="0"/>
              <a:t>INDIVIDUALIZED MANAGEMENT PLANS</a:t>
            </a:r>
          </a:p>
          <a:p>
            <a:pPr lvl="1"/>
            <a:r>
              <a:rPr lang="en-US" sz="3000" dirty="0" smtClean="0"/>
              <a:t>12 patients</a:t>
            </a:r>
          </a:p>
          <a:p>
            <a:pPr lvl="1"/>
            <a:r>
              <a:rPr lang="en-US" sz="3000" dirty="0" smtClean="0"/>
              <a:t># ED visits (</a:t>
            </a:r>
            <a:r>
              <a:rPr lang="en-US" sz="3000" b="1" dirty="0" smtClean="0"/>
              <a:t>4-mos</a:t>
            </a:r>
            <a:r>
              <a:rPr lang="en-US" sz="3000" dirty="0" smtClean="0"/>
              <a:t> PRE vs. POST plans)</a:t>
            </a:r>
          </a:p>
          <a:p>
            <a:pPr lvl="1"/>
            <a:r>
              <a:rPr lang="en-US" sz="3000" dirty="0" smtClean="0"/>
              <a:t>PRE:  89 (7.4 visits/patient)</a:t>
            </a:r>
          </a:p>
          <a:p>
            <a:pPr lvl="1"/>
            <a:r>
              <a:rPr lang="en-US" sz="3000" dirty="0" smtClean="0"/>
              <a:t>POST:  16  (1.3 visits/patient)</a:t>
            </a:r>
          </a:p>
          <a:p>
            <a:pPr lvl="1"/>
            <a:r>
              <a:rPr lang="en-US" sz="3000" b="1" dirty="0" smtClean="0">
                <a:solidFill>
                  <a:srgbClr val="FFFF00"/>
                </a:solidFill>
              </a:rPr>
              <a:t>Reduced ED Recidivism by 73 visits (6 visits/patient) </a:t>
            </a:r>
          </a:p>
          <a:p>
            <a:r>
              <a:rPr lang="en-US" sz="3000" u="sng" dirty="0" smtClean="0"/>
              <a:t>REDUCED USE OF RESTRAINTS</a:t>
            </a:r>
          </a:p>
          <a:p>
            <a:pPr lvl="1"/>
            <a:r>
              <a:rPr lang="en-US" sz="3000" b="1" dirty="0" smtClean="0">
                <a:solidFill>
                  <a:srgbClr val="FFFF00"/>
                </a:solidFill>
              </a:rPr>
              <a:t>25% reduction in rate of physical restraints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FFFFFF"/>
                </a:solidFill>
              </a:rPr>
              <a:pPr/>
              <a:t>21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550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learned and the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dirty="0" smtClean="0"/>
              <a:t>Multi-Disciplinary Teams working together can make a Positive Impact!</a:t>
            </a:r>
          </a:p>
          <a:p>
            <a:r>
              <a:rPr lang="en-US" sz="3600" dirty="0" smtClean="0"/>
              <a:t>Baby Steps</a:t>
            </a:r>
            <a:endParaRPr lang="en-US" sz="3600" dirty="0"/>
          </a:p>
          <a:p>
            <a:r>
              <a:rPr lang="en-US" sz="3600" dirty="0" smtClean="0"/>
              <a:t>Behavioral Health visits continue to INCREASE</a:t>
            </a:r>
          </a:p>
          <a:p>
            <a:r>
              <a:rPr lang="en-US" sz="3600" dirty="0" smtClean="0"/>
              <a:t>State &amp; Federal help is needed to ensure PARITY</a:t>
            </a:r>
          </a:p>
          <a:p>
            <a:r>
              <a:rPr lang="en-US" sz="3600" dirty="0" smtClean="0"/>
              <a:t>Continued efforts/resources are needed</a:t>
            </a:r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FFFFFF"/>
                </a:solidFill>
              </a:rPr>
              <a:pPr/>
              <a:t>22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83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Bookman Old Style" pitchFamily="18" charset="0"/>
              </a:rPr>
              <a:t>DECREASING CAUTI RATES</a:t>
            </a:r>
          </a:p>
          <a:p>
            <a:r>
              <a:rPr lang="en-US" sz="2000" dirty="0" smtClean="0">
                <a:latin typeface="Bookman Old Style" pitchFamily="18" charset="0"/>
              </a:rPr>
              <a:t> BY DECREASING DEVICE DAYS</a:t>
            </a:r>
          </a:p>
          <a:p>
            <a:r>
              <a:rPr lang="en-US" sz="2000" dirty="0" smtClean="0">
                <a:latin typeface="Bookman Old Style" pitchFamily="18" charset="0"/>
              </a:rPr>
              <a:t>IN THE CRITICAL CARE CENTER</a:t>
            </a:r>
          </a:p>
          <a:p>
            <a:endParaRPr lang="en-US" sz="2000" dirty="0" smtClean="0">
              <a:latin typeface="Bookman Old Style" pitchFamily="18" charset="0"/>
            </a:endParaRPr>
          </a:p>
          <a:p>
            <a:endParaRPr lang="en-US" sz="2000" dirty="0" smtClean="0">
              <a:latin typeface="Bookman Old Style" pitchFamily="18" charset="0"/>
            </a:endParaRPr>
          </a:p>
          <a:p>
            <a:endParaRPr lang="en-US" sz="2000" dirty="0" smtClean="0">
              <a:latin typeface="Bookman Old Style" pitchFamily="18" charset="0"/>
            </a:endParaRPr>
          </a:p>
          <a:p>
            <a:endParaRPr lang="en-US" sz="2000" dirty="0" smtClean="0">
              <a:latin typeface="Bookman Old Style" pitchFamily="18" charset="0"/>
            </a:endParaRPr>
          </a:p>
          <a:p>
            <a:endParaRPr lang="en-US" sz="2000" dirty="0">
              <a:latin typeface="Bookman Old Style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lgerian" pitchFamily="82" charset="0"/>
              </a:rPr>
              <a:t>BETH ISRAEL DEACONESS HOSPITAL-PLYMOUTH</a:t>
            </a:r>
            <a:endParaRPr lang="en-US" dirty="0">
              <a:solidFill>
                <a:schemeClr val="tx1"/>
              </a:solidFill>
              <a:latin typeface="Algerian" pitchFamily="82" charset="0"/>
            </a:endParaRPr>
          </a:p>
        </p:txBody>
      </p:sp>
      <p:pic>
        <p:nvPicPr>
          <p:cNvPr id="3074" name="Picture 2" descr="C:\Documents and Settings\kmercurio\Local Settings\Temporary Internet Files\Content.IE5\3YP1G4LR\MC90035975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4114800"/>
            <a:ext cx="1740814" cy="1737360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0EBC-2104-4BF0-833D-31621E40D9A8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/>
              <a:t>23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itchFamily="82" charset="0"/>
              </a:rPr>
              <a:t>THE PROBLEM PRESENTS ITSELF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latin typeface="Bookman Old Style" pitchFamily="18" charset="0"/>
              </a:rPr>
              <a:t>Our CAUTI Rates and Device Days were up to 3x the National rates</a:t>
            </a:r>
          </a:p>
          <a:p>
            <a:r>
              <a:rPr lang="en-US" dirty="0" smtClean="0">
                <a:latin typeface="Bookman Old Style" pitchFamily="18" charset="0"/>
              </a:rPr>
              <a:t>Our Emergency Department was placing indwelling urinary catheters in 74% of admitted patients</a:t>
            </a:r>
          </a:p>
          <a:p>
            <a:r>
              <a:rPr lang="en-US" dirty="0" smtClean="0">
                <a:latin typeface="Bookman Old Style" pitchFamily="18" charset="0"/>
              </a:rPr>
              <a:t>We knew we could do better!</a:t>
            </a:r>
          </a:p>
          <a:p>
            <a:endParaRPr lang="en-US" dirty="0" smtClean="0">
              <a:latin typeface="Bookman Old Style" pitchFamily="18" charset="0"/>
            </a:endParaRPr>
          </a:p>
          <a:p>
            <a:endParaRPr lang="en-US" dirty="0">
              <a:latin typeface="Bookman Old Style" pitchFamily="18" charset="0"/>
            </a:endParaRPr>
          </a:p>
        </p:txBody>
      </p:sp>
      <p:pic>
        <p:nvPicPr>
          <p:cNvPr id="2051" name="Picture 3" descr="C:\Documents and Settings\kmercurio\Local Settings\Temporary Internet Files\Content.IE5\ZFHXNC1S\MC90029088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4267200"/>
            <a:ext cx="2679826" cy="1798622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0EBC-2104-4BF0-833D-31621E40D9A8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/>
              <a:t>24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itchFamily="82" charset="0"/>
              </a:rPr>
              <a:t>WHAT WAS IN OUR TOOLBOX?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We relied on MHA CAUTI Cohort data to set our goals</a:t>
            </a:r>
          </a:p>
          <a:p>
            <a:r>
              <a:rPr lang="en-US" dirty="0" smtClean="0"/>
              <a:t>We had a good relationship with the Director of the CCC and the Medical Director of the ED</a:t>
            </a:r>
          </a:p>
          <a:p>
            <a:r>
              <a:rPr lang="en-US" dirty="0" smtClean="0"/>
              <a:t>We used evidence based practices to begin discussions with staff</a:t>
            </a:r>
          </a:p>
          <a:p>
            <a:r>
              <a:rPr lang="en-US" dirty="0" smtClean="0"/>
              <a:t>We had a very supportive Senior Leadership Team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0EBC-2104-4BF0-833D-31621E40D9A8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/>
              <a:t>25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latin typeface="Algerian" pitchFamily="82" charset="0"/>
              </a:rPr>
              <a:t>LESSONS LEARNED AND SURPRISES UPTURNED!</a:t>
            </a:r>
            <a:endParaRPr lang="en-US" sz="2800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Bookman Old Style" pitchFamily="18" charset="0"/>
              </a:rPr>
              <a:t>We learned that if you ask the questions of staff, they have lots of ideas and answers</a:t>
            </a:r>
          </a:p>
          <a:p>
            <a:r>
              <a:rPr lang="en-US" sz="2400" dirty="0" smtClean="0">
                <a:latin typeface="Bookman Old Style" pitchFamily="18" charset="0"/>
              </a:rPr>
              <a:t>We learned that staff did not understand the concept of device days as it related to CAUTI</a:t>
            </a:r>
          </a:p>
          <a:p>
            <a:r>
              <a:rPr lang="en-US" sz="2400" dirty="0" smtClean="0">
                <a:latin typeface="Bookman Old Style" pitchFamily="18" charset="0"/>
              </a:rPr>
              <a:t>We were surprised that there was only one size of condom catheter available to staff</a:t>
            </a:r>
          </a:p>
          <a:p>
            <a:r>
              <a:rPr lang="en-US" sz="2400" dirty="0" smtClean="0">
                <a:latin typeface="Bookman Old Style" pitchFamily="18" charset="0"/>
              </a:rPr>
              <a:t>We were surprised that daily rounding was not done consistently</a:t>
            </a:r>
          </a:p>
          <a:p>
            <a:r>
              <a:rPr lang="en-US" sz="2400" dirty="0" smtClean="0">
                <a:latin typeface="Bookman Old Style" pitchFamily="18" charset="0"/>
              </a:rPr>
              <a:t>We were not surprised that staff was resistant to change!</a:t>
            </a:r>
            <a:endParaRPr lang="en-US" sz="2400" dirty="0">
              <a:latin typeface="Bookman Old Style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0EBC-2104-4BF0-833D-31621E40D9A8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/>
              <a:t>26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itchFamily="82" charset="0"/>
              </a:rPr>
              <a:t>PATIENT ENGAGEMENT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latin typeface="Bookman Old Style" pitchFamily="18" charset="0"/>
              </a:rPr>
              <a:t>We did not initially engage our patients</a:t>
            </a:r>
          </a:p>
          <a:p>
            <a:r>
              <a:rPr lang="en-US" dirty="0" smtClean="0">
                <a:latin typeface="Bookman Old Style" pitchFamily="18" charset="0"/>
              </a:rPr>
              <a:t>Now, the CCC staff shares their successes and the processes in place with patients and visitors</a:t>
            </a:r>
          </a:p>
          <a:p>
            <a:endParaRPr lang="en-US" dirty="0" smtClean="0">
              <a:latin typeface="Bookman Old Style" pitchFamily="18" charset="0"/>
            </a:endParaRPr>
          </a:p>
          <a:p>
            <a:endParaRPr lang="en-US" dirty="0">
              <a:latin typeface="Bookman Old Style" pitchFamily="18" charset="0"/>
            </a:endParaRPr>
          </a:p>
        </p:txBody>
      </p:sp>
      <p:pic>
        <p:nvPicPr>
          <p:cNvPr id="1026" name="Picture 2" descr="C:\Documents and Settings\kmercurio\Local Settings\Temporary Internet Files\Content.IE5\9K7R8338\MC90028051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3962400"/>
            <a:ext cx="3517271" cy="2403695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0EBC-2104-4BF0-833D-31621E40D9A8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/>
              <a:t>27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itchFamily="82" charset="0"/>
              </a:rPr>
              <a:t>EVERY BABY STEP REVEALS A STORY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>
                <a:latin typeface="Bookman Old Style" pitchFamily="18" charset="0"/>
              </a:rPr>
              <a:t>“Urban Legends” lead to practice if not perceptions!</a:t>
            </a:r>
          </a:p>
          <a:p>
            <a:pPr>
              <a:buNone/>
            </a:pPr>
            <a:r>
              <a:rPr lang="en-US" sz="2400" dirty="0" smtClean="0">
                <a:latin typeface="Bookman Old Style" pitchFamily="18" charset="0"/>
              </a:rPr>
              <a:t>Each step of the way we untangled and re-educated on any “rumors” or “legends” that were held as truths.</a:t>
            </a:r>
          </a:p>
          <a:p>
            <a:pPr>
              <a:buNone/>
            </a:pPr>
            <a:r>
              <a:rPr lang="en-US" sz="2400" dirty="0" smtClean="0">
                <a:latin typeface="Bookman Old Style" pitchFamily="18" charset="0"/>
              </a:rPr>
              <a:t>Staff in Critical Care were particularly “stuck” on the idea of every critical patient needing a Foley catheter.</a:t>
            </a:r>
          </a:p>
          <a:p>
            <a:pPr>
              <a:buNone/>
            </a:pPr>
            <a:r>
              <a:rPr lang="en-US" sz="2400" dirty="0" smtClean="0">
                <a:latin typeface="Bookman Old Style" pitchFamily="18" charset="0"/>
              </a:rPr>
              <a:t>We taught the importance of weighing patients and returning patients to pre-hospital toileting practices ASAP, even in the CCC!</a:t>
            </a:r>
          </a:p>
          <a:p>
            <a:pPr>
              <a:buNone/>
            </a:pPr>
            <a:r>
              <a:rPr lang="en-US" sz="2400" dirty="0" smtClean="0">
                <a:latin typeface="Bookman Old Style" pitchFamily="18" charset="0"/>
              </a:rPr>
              <a:t>We are looking forward to </a:t>
            </a:r>
            <a:r>
              <a:rPr lang="en-US" sz="2400" b="1" dirty="0" smtClean="0">
                <a:latin typeface="Bookman Old Style" pitchFamily="18" charset="0"/>
              </a:rPr>
              <a:t>CAUTI Cohort 8 </a:t>
            </a:r>
            <a:r>
              <a:rPr lang="en-US" sz="2400" dirty="0" smtClean="0">
                <a:latin typeface="Bookman Old Style" pitchFamily="18" charset="0"/>
              </a:rPr>
              <a:t>which engages us with the ED and Nursing Units to decrease CAUTI.</a:t>
            </a:r>
            <a:endParaRPr lang="en-US" sz="2400" dirty="0">
              <a:latin typeface="Bookman Old Style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0EBC-2104-4BF0-833D-31621E40D9A8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/>
              <a:t>28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itchFamily="82" charset="0"/>
              </a:rPr>
              <a:t>Advice, Barriers and Changes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b="1" u="sng" dirty="0" smtClean="0">
                <a:latin typeface="Bookman Old Style" pitchFamily="18" charset="0"/>
              </a:rPr>
              <a:t>Advice</a:t>
            </a:r>
            <a:r>
              <a:rPr lang="en-US" sz="2400" dirty="0" smtClean="0">
                <a:latin typeface="Bookman Old Style" pitchFamily="18" charset="0"/>
              </a:rPr>
              <a:t>: Start at the beginning: where are the majority of your catheters placed? THAT is where the education should begin. We started in the ED, and cut placement of Foley catheters on admitted patients by 2/3.</a:t>
            </a:r>
          </a:p>
          <a:p>
            <a:r>
              <a:rPr lang="en-US" sz="2400" b="1" u="sng" dirty="0" smtClean="0">
                <a:latin typeface="Bookman Old Style" pitchFamily="18" charset="0"/>
              </a:rPr>
              <a:t>Barriers</a:t>
            </a:r>
            <a:r>
              <a:rPr lang="en-US" sz="2400" dirty="0" smtClean="0">
                <a:latin typeface="Bookman Old Style" pitchFamily="18" charset="0"/>
              </a:rPr>
              <a:t>: Urban Legends and “Old School” way of doing things</a:t>
            </a:r>
          </a:p>
          <a:p>
            <a:r>
              <a:rPr lang="en-US" sz="2400" b="1" u="sng" dirty="0" smtClean="0">
                <a:latin typeface="Bookman Old Style" pitchFamily="18" charset="0"/>
              </a:rPr>
              <a:t>Changes we’d make?: </a:t>
            </a:r>
            <a:r>
              <a:rPr lang="en-US" sz="2400" dirty="0" smtClean="0">
                <a:latin typeface="Bookman Old Style" pitchFamily="18" charset="0"/>
              </a:rPr>
              <a:t>We are pleased with our project. Our CCC CAUTI rate is at ZERO for one year and counting and our device days are down by 30%. We are spreading the processes and goals throughout the hospital presently.</a:t>
            </a:r>
          </a:p>
          <a:p>
            <a:endParaRPr lang="en-US" dirty="0">
              <a:latin typeface="Bookman Old Style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0EBC-2104-4BF0-833D-31621E40D9A8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/>
              <a:t>29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1828800"/>
            <a:ext cx="5943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 &amp; A  /   Discussion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0723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1_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nded" id="{98DFF888-2449-4D28-977C-6306C017633E}" vid="{9792607F-9579-4224-82FF-9C88C3E1E53D}"/>
    </a:ext>
  </a:extLst>
</a:theme>
</file>

<file path=ppt/theme/theme3.xml><?xml version="1.0" encoding="utf-8"?>
<a:theme xmlns:a="http://schemas.openxmlformats.org/drawingml/2006/main" name="2_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nded" id="{98DFF888-2449-4D28-977C-6306C017633E}" vid="{9792607F-9579-4224-82FF-9C88C3E1E53D}"/>
    </a:ext>
  </a:extLst>
</a:theme>
</file>

<file path=ppt/theme/theme4.xml><?xml version="1.0" encoding="utf-8"?>
<a:theme xmlns:a="http://schemas.openxmlformats.org/drawingml/2006/main" name="3_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nded" id="{98DFF888-2449-4D28-977C-6306C017633E}" vid="{9792607F-9579-4224-82FF-9C88C3E1E53D}"/>
    </a:ext>
  </a:extLst>
</a:theme>
</file>

<file path=ppt/theme/theme5.xml><?xml version="1.0" encoding="utf-8"?>
<a:theme xmlns:a="http://schemas.openxmlformats.org/drawingml/2006/main" name="4_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nded" id="{98DFF888-2449-4D28-977C-6306C017633E}" vid="{9792607F-9579-4224-82FF-9C88C3E1E53D}"/>
    </a:ext>
  </a:extLst>
</a:theme>
</file>

<file path=ppt/theme/theme6.xml><?xml version="1.0" encoding="utf-8"?>
<a:theme xmlns:a="http://schemas.openxmlformats.org/drawingml/2006/main" name="5_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nded" id="{98DFF888-2449-4D28-977C-6306C017633E}" vid="{9792607F-9579-4224-82FF-9C88C3E1E53D}"/>
    </a:ext>
  </a:extLst>
</a:theme>
</file>

<file path=ppt/theme/theme7.xml><?xml version="1.0" encoding="utf-8"?>
<a:theme xmlns:a="http://schemas.openxmlformats.org/drawingml/2006/main" name="6_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nded" id="{98DFF888-2449-4D28-977C-6306C017633E}" vid="{9792607F-9579-4224-82FF-9C88C3E1E53D}"/>
    </a:ext>
  </a:extLst>
</a:theme>
</file>

<file path=ppt/theme/theme8.xml><?xml version="1.0" encoding="utf-8"?>
<a:theme xmlns:a="http://schemas.openxmlformats.org/drawingml/2006/main" name="7_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nded" id="{98DFF888-2449-4D28-977C-6306C017633E}" vid="{9792607F-9579-4224-82FF-9C88C3E1E53D}"/>
    </a:ext>
  </a:extLst>
</a:theme>
</file>

<file path=ppt/theme/theme9.xml><?xml version="1.0" encoding="utf-8"?>
<a:theme xmlns:a="http://schemas.openxmlformats.org/drawingml/2006/main" name="8_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nded" id="{98DFF888-2449-4D28-977C-6306C017633E}" vid="{9792607F-9579-4224-82FF-9C88C3E1E53D}"/>
    </a:ext>
  </a:extLst>
</a:theme>
</file>

<file path=ppt/theme/theme10.xml><?xml version="1.0" encoding="utf-8"?>
<a:theme xmlns:a="http://schemas.openxmlformats.org/drawingml/2006/main" name="9_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nded" id="{98DFF888-2449-4D28-977C-6306C017633E}" vid="{9792607F-9579-4224-82FF-9C88C3E1E53D}"/>
    </a:ext>
  </a:extLst>
</a:theme>
</file>

<file path=ppt/theme/theme1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_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2_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3_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4_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5_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6_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2_Capsules">
  <a:themeElements>
    <a:clrScheme name="Capsules 13">
      <a:dk1>
        <a:srgbClr val="000000"/>
      </a:dk1>
      <a:lt1>
        <a:srgbClr val="FFFFFF"/>
      </a:lt1>
      <a:dk2>
        <a:srgbClr val="FFFFFF"/>
      </a:dk2>
      <a:lt2>
        <a:srgbClr val="000000"/>
      </a:lt2>
      <a:accent1>
        <a:srgbClr val="2D637E"/>
      </a:accent1>
      <a:accent2>
        <a:srgbClr val="B0D89D"/>
      </a:accent2>
      <a:accent3>
        <a:srgbClr val="FFFFFF"/>
      </a:accent3>
      <a:accent4>
        <a:srgbClr val="000000"/>
      </a:accent4>
      <a:accent5>
        <a:srgbClr val="ADB7C0"/>
      </a:accent5>
      <a:accent6>
        <a:srgbClr val="9FC48E"/>
      </a:accent6>
      <a:hlink>
        <a:srgbClr val="0000FF"/>
      </a:hlink>
      <a:folHlink>
        <a:srgbClr val="336699"/>
      </a:folHlink>
    </a:clrScheme>
    <a:fontScheme name="Capsule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9">
        <a:dk1>
          <a:srgbClr val="000000"/>
        </a:dk1>
        <a:lt1>
          <a:srgbClr val="FFFFFF"/>
        </a:lt1>
        <a:dk2>
          <a:srgbClr val="FFFFFF"/>
        </a:dk2>
        <a:lt2>
          <a:srgbClr val="4D4D4D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10">
        <a:dk1>
          <a:srgbClr val="000000"/>
        </a:dk1>
        <a:lt1>
          <a:srgbClr val="FFFFFF"/>
        </a:lt1>
        <a:dk2>
          <a:srgbClr val="FFFFFF"/>
        </a:dk2>
        <a:lt2>
          <a:srgbClr val="000000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11">
        <a:dk1>
          <a:srgbClr val="000000"/>
        </a:dk1>
        <a:lt1>
          <a:srgbClr val="FFFFFF"/>
        </a:lt1>
        <a:dk2>
          <a:srgbClr val="FFFFFF"/>
        </a:dk2>
        <a:lt2>
          <a:srgbClr val="000000"/>
        </a:lt2>
        <a:accent1>
          <a:srgbClr val="44687D"/>
        </a:accent1>
        <a:accent2>
          <a:srgbClr val="99CC99"/>
        </a:accent2>
        <a:accent3>
          <a:srgbClr val="FFFFFF"/>
        </a:accent3>
        <a:accent4>
          <a:srgbClr val="000000"/>
        </a:accent4>
        <a:accent5>
          <a:srgbClr val="B0B9BF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12">
        <a:dk1>
          <a:srgbClr val="000000"/>
        </a:dk1>
        <a:lt1>
          <a:srgbClr val="FFFFFF"/>
        </a:lt1>
        <a:dk2>
          <a:srgbClr val="FFFFFF"/>
        </a:dk2>
        <a:lt2>
          <a:srgbClr val="000000"/>
        </a:lt2>
        <a:accent1>
          <a:srgbClr val="44687D"/>
        </a:accent1>
        <a:accent2>
          <a:srgbClr val="ADC687"/>
        </a:accent2>
        <a:accent3>
          <a:srgbClr val="FFFFFF"/>
        </a:accent3>
        <a:accent4>
          <a:srgbClr val="000000"/>
        </a:accent4>
        <a:accent5>
          <a:srgbClr val="B0B9BF"/>
        </a:accent5>
        <a:accent6>
          <a:srgbClr val="9CB37A"/>
        </a:accent6>
        <a:hlink>
          <a:srgbClr val="0000FF"/>
        </a:hlink>
        <a:folHlink>
          <a:srgbClr val="33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13">
        <a:dk1>
          <a:srgbClr val="000000"/>
        </a:dk1>
        <a:lt1>
          <a:srgbClr val="FFFFFF"/>
        </a:lt1>
        <a:dk2>
          <a:srgbClr val="FFFFFF"/>
        </a:dk2>
        <a:lt2>
          <a:srgbClr val="000000"/>
        </a:lt2>
        <a:accent1>
          <a:srgbClr val="2D637E"/>
        </a:accent1>
        <a:accent2>
          <a:srgbClr val="B0D89D"/>
        </a:accent2>
        <a:accent3>
          <a:srgbClr val="FFFFFF"/>
        </a:accent3>
        <a:accent4>
          <a:srgbClr val="000000"/>
        </a:accent4>
        <a:accent5>
          <a:srgbClr val="ADB7C0"/>
        </a:accent5>
        <a:accent6>
          <a:srgbClr val="9FC48E"/>
        </a:accent6>
        <a:hlink>
          <a:srgbClr val="0000FF"/>
        </a:hlink>
        <a:folHlink>
          <a:srgbClr val="33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1_Capsules">
  <a:themeElements>
    <a:clrScheme name="Capsules 13">
      <a:dk1>
        <a:srgbClr val="000000"/>
      </a:dk1>
      <a:lt1>
        <a:srgbClr val="FFFFFF"/>
      </a:lt1>
      <a:dk2>
        <a:srgbClr val="FFFFFF"/>
      </a:dk2>
      <a:lt2>
        <a:srgbClr val="000000"/>
      </a:lt2>
      <a:accent1>
        <a:srgbClr val="2D637E"/>
      </a:accent1>
      <a:accent2>
        <a:srgbClr val="B0D89D"/>
      </a:accent2>
      <a:accent3>
        <a:srgbClr val="FFFFFF"/>
      </a:accent3>
      <a:accent4>
        <a:srgbClr val="000000"/>
      </a:accent4>
      <a:accent5>
        <a:srgbClr val="ADB7C0"/>
      </a:accent5>
      <a:accent6>
        <a:srgbClr val="9FC48E"/>
      </a:accent6>
      <a:hlink>
        <a:srgbClr val="0000FF"/>
      </a:hlink>
      <a:folHlink>
        <a:srgbClr val="336699"/>
      </a:folHlink>
    </a:clrScheme>
    <a:fontScheme name="Capsule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9">
        <a:dk1>
          <a:srgbClr val="000000"/>
        </a:dk1>
        <a:lt1>
          <a:srgbClr val="FFFFFF"/>
        </a:lt1>
        <a:dk2>
          <a:srgbClr val="FFFFFF"/>
        </a:dk2>
        <a:lt2>
          <a:srgbClr val="4D4D4D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10">
        <a:dk1>
          <a:srgbClr val="000000"/>
        </a:dk1>
        <a:lt1>
          <a:srgbClr val="FFFFFF"/>
        </a:lt1>
        <a:dk2>
          <a:srgbClr val="FFFFFF"/>
        </a:dk2>
        <a:lt2>
          <a:srgbClr val="000000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11">
        <a:dk1>
          <a:srgbClr val="000000"/>
        </a:dk1>
        <a:lt1>
          <a:srgbClr val="FFFFFF"/>
        </a:lt1>
        <a:dk2>
          <a:srgbClr val="FFFFFF"/>
        </a:dk2>
        <a:lt2>
          <a:srgbClr val="000000"/>
        </a:lt2>
        <a:accent1>
          <a:srgbClr val="44687D"/>
        </a:accent1>
        <a:accent2>
          <a:srgbClr val="99CC99"/>
        </a:accent2>
        <a:accent3>
          <a:srgbClr val="FFFFFF"/>
        </a:accent3>
        <a:accent4>
          <a:srgbClr val="000000"/>
        </a:accent4>
        <a:accent5>
          <a:srgbClr val="B0B9BF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12">
        <a:dk1>
          <a:srgbClr val="000000"/>
        </a:dk1>
        <a:lt1>
          <a:srgbClr val="FFFFFF"/>
        </a:lt1>
        <a:dk2>
          <a:srgbClr val="FFFFFF"/>
        </a:dk2>
        <a:lt2>
          <a:srgbClr val="000000"/>
        </a:lt2>
        <a:accent1>
          <a:srgbClr val="44687D"/>
        </a:accent1>
        <a:accent2>
          <a:srgbClr val="ADC687"/>
        </a:accent2>
        <a:accent3>
          <a:srgbClr val="FFFFFF"/>
        </a:accent3>
        <a:accent4>
          <a:srgbClr val="000000"/>
        </a:accent4>
        <a:accent5>
          <a:srgbClr val="B0B9BF"/>
        </a:accent5>
        <a:accent6>
          <a:srgbClr val="9CB37A"/>
        </a:accent6>
        <a:hlink>
          <a:srgbClr val="0000FF"/>
        </a:hlink>
        <a:folHlink>
          <a:srgbClr val="33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13">
        <a:dk1>
          <a:srgbClr val="000000"/>
        </a:dk1>
        <a:lt1>
          <a:srgbClr val="FFFFFF"/>
        </a:lt1>
        <a:dk2>
          <a:srgbClr val="FFFFFF"/>
        </a:dk2>
        <a:lt2>
          <a:srgbClr val="000000"/>
        </a:lt2>
        <a:accent1>
          <a:srgbClr val="2D637E"/>
        </a:accent1>
        <a:accent2>
          <a:srgbClr val="B0D89D"/>
        </a:accent2>
        <a:accent3>
          <a:srgbClr val="FFFFFF"/>
        </a:accent3>
        <a:accent4>
          <a:srgbClr val="000000"/>
        </a:accent4>
        <a:accent5>
          <a:srgbClr val="ADB7C0"/>
        </a:accent5>
        <a:accent6>
          <a:srgbClr val="9FC48E"/>
        </a:accent6>
        <a:hlink>
          <a:srgbClr val="0000FF"/>
        </a:hlink>
        <a:folHlink>
          <a:srgbClr val="33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Capsules">
  <a:themeElements>
    <a:clrScheme name="Capsules 13">
      <a:dk1>
        <a:srgbClr val="000000"/>
      </a:dk1>
      <a:lt1>
        <a:srgbClr val="FFFFFF"/>
      </a:lt1>
      <a:dk2>
        <a:srgbClr val="FFFFFF"/>
      </a:dk2>
      <a:lt2>
        <a:srgbClr val="000000"/>
      </a:lt2>
      <a:accent1>
        <a:srgbClr val="2D637E"/>
      </a:accent1>
      <a:accent2>
        <a:srgbClr val="B0D89D"/>
      </a:accent2>
      <a:accent3>
        <a:srgbClr val="FFFFFF"/>
      </a:accent3>
      <a:accent4>
        <a:srgbClr val="000000"/>
      </a:accent4>
      <a:accent5>
        <a:srgbClr val="ADB7C0"/>
      </a:accent5>
      <a:accent6>
        <a:srgbClr val="9FC48E"/>
      </a:accent6>
      <a:hlink>
        <a:srgbClr val="0000FF"/>
      </a:hlink>
      <a:folHlink>
        <a:srgbClr val="336699"/>
      </a:folHlink>
    </a:clrScheme>
    <a:fontScheme name="Capsule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9">
        <a:dk1>
          <a:srgbClr val="000000"/>
        </a:dk1>
        <a:lt1>
          <a:srgbClr val="FFFFFF"/>
        </a:lt1>
        <a:dk2>
          <a:srgbClr val="FFFFFF"/>
        </a:dk2>
        <a:lt2>
          <a:srgbClr val="4D4D4D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10">
        <a:dk1>
          <a:srgbClr val="000000"/>
        </a:dk1>
        <a:lt1>
          <a:srgbClr val="FFFFFF"/>
        </a:lt1>
        <a:dk2>
          <a:srgbClr val="FFFFFF"/>
        </a:dk2>
        <a:lt2>
          <a:srgbClr val="000000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11">
        <a:dk1>
          <a:srgbClr val="000000"/>
        </a:dk1>
        <a:lt1>
          <a:srgbClr val="FFFFFF"/>
        </a:lt1>
        <a:dk2>
          <a:srgbClr val="FFFFFF"/>
        </a:dk2>
        <a:lt2>
          <a:srgbClr val="000000"/>
        </a:lt2>
        <a:accent1>
          <a:srgbClr val="44687D"/>
        </a:accent1>
        <a:accent2>
          <a:srgbClr val="99CC99"/>
        </a:accent2>
        <a:accent3>
          <a:srgbClr val="FFFFFF"/>
        </a:accent3>
        <a:accent4>
          <a:srgbClr val="000000"/>
        </a:accent4>
        <a:accent5>
          <a:srgbClr val="B0B9BF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12">
        <a:dk1>
          <a:srgbClr val="000000"/>
        </a:dk1>
        <a:lt1>
          <a:srgbClr val="FFFFFF"/>
        </a:lt1>
        <a:dk2>
          <a:srgbClr val="FFFFFF"/>
        </a:dk2>
        <a:lt2>
          <a:srgbClr val="000000"/>
        </a:lt2>
        <a:accent1>
          <a:srgbClr val="44687D"/>
        </a:accent1>
        <a:accent2>
          <a:srgbClr val="ADC687"/>
        </a:accent2>
        <a:accent3>
          <a:srgbClr val="FFFFFF"/>
        </a:accent3>
        <a:accent4>
          <a:srgbClr val="000000"/>
        </a:accent4>
        <a:accent5>
          <a:srgbClr val="B0B9BF"/>
        </a:accent5>
        <a:accent6>
          <a:srgbClr val="9CB37A"/>
        </a:accent6>
        <a:hlink>
          <a:srgbClr val="0000FF"/>
        </a:hlink>
        <a:folHlink>
          <a:srgbClr val="33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13">
        <a:dk1>
          <a:srgbClr val="000000"/>
        </a:dk1>
        <a:lt1>
          <a:srgbClr val="FFFFFF"/>
        </a:lt1>
        <a:dk2>
          <a:srgbClr val="FFFFFF"/>
        </a:dk2>
        <a:lt2>
          <a:srgbClr val="000000"/>
        </a:lt2>
        <a:accent1>
          <a:srgbClr val="2D637E"/>
        </a:accent1>
        <a:accent2>
          <a:srgbClr val="B0D89D"/>
        </a:accent2>
        <a:accent3>
          <a:srgbClr val="FFFFFF"/>
        </a:accent3>
        <a:accent4>
          <a:srgbClr val="000000"/>
        </a:accent4>
        <a:accent5>
          <a:srgbClr val="ADB7C0"/>
        </a:accent5>
        <a:accent6>
          <a:srgbClr val="9FC48E"/>
        </a:accent6>
        <a:hlink>
          <a:srgbClr val="0000FF"/>
        </a:hlink>
        <a:folHlink>
          <a:srgbClr val="33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29643</TotalTime>
  <Words>1341</Words>
  <Application>Microsoft Office PowerPoint</Application>
  <PresentationFormat>On-screen Show (4:3)</PresentationFormat>
  <Paragraphs>246</Paragraphs>
  <Slides>30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24</vt:i4>
      </vt:variant>
      <vt:variant>
        <vt:lpstr>Slide Titles</vt:lpstr>
      </vt:variant>
      <vt:variant>
        <vt:i4>30</vt:i4>
      </vt:variant>
    </vt:vector>
  </HeadingPairs>
  <TitlesOfParts>
    <vt:vector size="54" baseType="lpstr">
      <vt:lpstr>Banded</vt:lpstr>
      <vt:lpstr>1_Banded</vt:lpstr>
      <vt:lpstr>2_Banded</vt:lpstr>
      <vt:lpstr>3_Banded</vt:lpstr>
      <vt:lpstr>4_Banded</vt:lpstr>
      <vt:lpstr>5_Banded</vt:lpstr>
      <vt:lpstr>6_Banded</vt:lpstr>
      <vt:lpstr>7_Banded</vt:lpstr>
      <vt:lpstr>8_Banded</vt:lpstr>
      <vt:lpstr>9_Banded</vt:lpstr>
      <vt:lpstr>Civic</vt:lpstr>
      <vt:lpstr>1_Civic</vt:lpstr>
      <vt:lpstr>2_Civic</vt:lpstr>
      <vt:lpstr>3_Civic</vt:lpstr>
      <vt:lpstr>4_Civic</vt:lpstr>
      <vt:lpstr>5_Civic</vt:lpstr>
      <vt:lpstr>6_Civic</vt:lpstr>
      <vt:lpstr>1_Office Theme</vt:lpstr>
      <vt:lpstr>Office Theme</vt:lpstr>
      <vt:lpstr>2_Office Theme</vt:lpstr>
      <vt:lpstr>3_Office Theme</vt:lpstr>
      <vt:lpstr>2_Capsules</vt:lpstr>
      <vt:lpstr>1_Capsules</vt:lpstr>
      <vt:lpstr>Capsules</vt:lpstr>
      <vt:lpstr>PowerPoint Presentation</vt:lpstr>
      <vt:lpstr>An Improvement Model for Patient Centered Care</vt:lpstr>
      <vt:lpstr>Background</vt:lpstr>
      <vt:lpstr>Multiple Forces are Changing the Landscape of Patient and Family Centered Care</vt:lpstr>
      <vt:lpstr>Leadership Role: BH Strategic Plan</vt:lpstr>
      <vt:lpstr>PowerPoint Presentation</vt:lpstr>
      <vt:lpstr>BH Adopts IOM Healthcare Aims - 2005</vt:lpstr>
      <vt:lpstr>PowerPoint Presentation</vt:lpstr>
      <vt:lpstr>PowerPoint Presentation</vt:lpstr>
      <vt:lpstr>FY 14 Patient Experience Initiatives</vt:lpstr>
      <vt:lpstr>SMILE Communication with Caring</vt:lpstr>
      <vt:lpstr>Exceptional Care </vt:lpstr>
      <vt:lpstr>Milford Regional Medical Center: Patient and Family Advisory Council</vt:lpstr>
      <vt:lpstr>PowerPoint Presentation</vt:lpstr>
      <vt:lpstr>PowerPoint Presentation</vt:lpstr>
      <vt:lpstr>MRMC 2013 Data:  Parity?</vt:lpstr>
      <vt:lpstr>BOARDERS WITHOUT DOCTORS </vt:lpstr>
      <vt:lpstr>FOCUS ON BEHAVIORAL HEALTH</vt:lpstr>
      <vt:lpstr>PowerPoint Presentation</vt:lpstr>
      <vt:lpstr>Massachusetts  Executive Office Of Health and Human Services (EOHHS) Grant</vt:lpstr>
      <vt:lpstr>Outcomes (so far…)</vt:lpstr>
      <vt:lpstr>Lessons learned and the future</vt:lpstr>
      <vt:lpstr>BETH ISRAEL DEACONESS HOSPITAL-PLYMOUTH</vt:lpstr>
      <vt:lpstr>THE PROBLEM PRESENTS ITSELF</vt:lpstr>
      <vt:lpstr>WHAT WAS IN OUR TOOLBOX?</vt:lpstr>
      <vt:lpstr>LESSONS LEARNED AND SURPRISES UPTURNED!</vt:lpstr>
      <vt:lpstr>PATIENT ENGAGEMENT</vt:lpstr>
      <vt:lpstr>EVERY BABY STEP REVEALS A STORY</vt:lpstr>
      <vt:lpstr>Advice, Barriers and Changes</vt:lpstr>
      <vt:lpstr>PowerPoint Presentation</vt:lpstr>
    </vt:vector>
  </TitlesOfParts>
  <Company>Baystate Health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Creative Services</dc:creator>
  <cp:lastModifiedBy>Emily Biocchi</cp:lastModifiedBy>
  <cp:revision>110</cp:revision>
  <dcterms:created xsi:type="dcterms:W3CDTF">2009-05-12T21:28:33Z</dcterms:created>
  <dcterms:modified xsi:type="dcterms:W3CDTF">2014-04-10T20:52:24Z</dcterms:modified>
</cp:coreProperties>
</file>